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customXml/itemProps5.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6.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7.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17.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18.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notesSlides/notesSlide27.xml" ContentType="application/vnd.openxmlformats-officedocument.presentationml.notesSlide+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notesSlides/notesSlide28.xml" ContentType="application/vnd.openxmlformats-officedocument.presentationml.notesSlide+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notesSlides/notesSlide31.xml" ContentType="application/vnd.openxmlformats-officedocument.presentationml.notesSlide+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notesSlides/notesSlide39.xml" ContentType="application/vnd.openxmlformats-officedocument.presentationml.notesSlide+xml"/>
  <Override PartName="/ppt/diagrams/data16.xml" ContentType="application/vnd.openxmlformats-officedocument.drawingml.diagramData+xml"/>
  <Override PartName="/ppt/diagrams/layout16.xml" ContentType="application/vnd.openxmlformats-officedocument.drawingml.diagramLayout+xml"/>
  <Override PartName="/ppt/diagrams/quickStyle16.xml" ContentType="application/vnd.openxmlformats-officedocument.drawingml.diagramStyle+xml"/>
  <Override PartName="/ppt/diagrams/colors16.xml" ContentType="application/vnd.openxmlformats-officedocument.drawingml.diagramColors+xml"/>
  <Override PartName="/ppt/diagrams/drawing16.xml" ContentType="application/vnd.ms-office.drawingml.diagramDrawing+xml"/>
  <Override PartName="/ppt/diagrams/data17.xml" ContentType="application/vnd.openxmlformats-officedocument.drawingml.diagramData+xml"/>
  <Override PartName="/ppt/diagrams/layout17.xml" ContentType="application/vnd.openxmlformats-officedocument.drawingml.diagramLayout+xml"/>
  <Override PartName="/ppt/diagrams/quickStyle17.xml" ContentType="application/vnd.openxmlformats-officedocument.drawingml.diagramStyle+xml"/>
  <Override PartName="/ppt/diagrams/colors17.xml" ContentType="application/vnd.openxmlformats-officedocument.drawingml.diagramColors+xml"/>
  <Override PartName="/ppt/diagrams/drawing17.xml" ContentType="application/vnd.ms-office.drawingml.diagramDrawing+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diagrams/data18.xml" ContentType="application/vnd.openxmlformats-officedocument.drawingml.diagramData+xml"/>
  <Override PartName="/ppt/diagrams/layout18.xml" ContentType="application/vnd.openxmlformats-officedocument.drawingml.diagramLayout+xml"/>
  <Override PartName="/ppt/diagrams/quickStyle18.xml" ContentType="application/vnd.openxmlformats-officedocument.drawingml.diagramStyle+xml"/>
  <Override PartName="/ppt/diagrams/colors18.xml" ContentType="application/vnd.openxmlformats-officedocument.drawingml.diagramColors+xml"/>
  <Override PartName="/ppt/diagrams/drawing18.xml" ContentType="application/vnd.ms-office.drawingml.diagramDrawing+xml"/>
  <Override PartName="/ppt/notesSlides/notesSlide46.xml" ContentType="application/vnd.openxmlformats-officedocument.presentationml.notesSlide+xml"/>
  <Override PartName="/ppt/diagrams/data19.xml" ContentType="application/vnd.openxmlformats-officedocument.drawingml.diagramData+xml"/>
  <Override PartName="/ppt/diagrams/layout19.xml" ContentType="application/vnd.openxmlformats-officedocument.drawingml.diagramLayout+xml"/>
  <Override PartName="/ppt/diagrams/quickStyle19.xml" ContentType="application/vnd.openxmlformats-officedocument.drawingml.diagramStyle+xml"/>
  <Override PartName="/ppt/diagrams/colors19.xml" ContentType="application/vnd.openxmlformats-officedocument.drawingml.diagramColors+xml"/>
  <Override PartName="/ppt/diagrams/drawing19.xml" ContentType="application/vnd.ms-office.drawingml.diagramDrawing+xml"/>
  <Override PartName="/ppt/notesSlides/notesSlide47.xml" ContentType="application/vnd.openxmlformats-officedocument.presentationml.notesSlide+xml"/>
  <Override PartName="/ppt/diagrams/data20.xml" ContentType="application/vnd.openxmlformats-officedocument.drawingml.diagramData+xml"/>
  <Override PartName="/ppt/diagrams/layout20.xml" ContentType="application/vnd.openxmlformats-officedocument.drawingml.diagramLayout+xml"/>
  <Override PartName="/ppt/diagrams/quickStyle20.xml" ContentType="application/vnd.openxmlformats-officedocument.drawingml.diagramStyle+xml"/>
  <Override PartName="/ppt/diagrams/colors20.xml" ContentType="application/vnd.openxmlformats-officedocument.drawingml.diagramColors+xml"/>
  <Override PartName="/ppt/diagrams/drawing20.xml" ContentType="application/vnd.ms-office.drawingml.diagramDrawing+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diagrams/data21.xml" ContentType="application/vnd.openxmlformats-officedocument.drawingml.diagramData+xml"/>
  <Override PartName="/ppt/diagrams/layout21.xml" ContentType="application/vnd.openxmlformats-officedocument.drawingml.diagramLayout+xml"/>
  <Override PartName="/ppt/diagrams/quickStyle21.xml" ContentType="application/vnd.openxmlformats-officedocument.drawingml.diagramStyle+xml"/>
  <Override PartName="/ppt/diagrams/colors21.xml" ContentType="application/vnd.openxmlformats-officedocument.drawingml.diagramColors+xml"/>
  <Override PartName="/ppt/diagrams/drawing21.xml" ContentType="application/vnd.ms-office.drawingml.diagramDrawing+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756" r:id="rId6"/>
  </p:sldMasterIdLst>
  <p:notesMasterIdLst>
    <p:notesMasterId r:id="rId63"/>
  </p:notesMasterIdLst>
  <p:sldIdLst>
    <p:sldId id="401" r:id="rId7"/>
    <p:sldId id="512" r:id="rId8"/>
    <p:sldId id="513" r:id="rId9"/>
    <p:sldId id="414" r:id="rId10"/>
    <p:sldId id="444" r:id="rId11"/>
    <p:sldId id="514" r:id="rId12"/>
    <p:sldId id="464" r:id="rId13"/>
    <p:sldId id="399" r:id="rId14"/>
    <p:sldId id="493" r:id="rId15"/>
    <p:sldId id="502" r:id="rId16"/>
    <p:sldId id="494" r:id="rId17"/>
    <p:sldId id="527" r:id="rId18"/>
    <p:sldId id="397" r:id="rId19"/>
    <p:sldId id="491" r:id="rId20"/>
    <p:sldId id="509" r:id="rId21"/>
    <p:sldId id="526" r:id="rId22"/>
    <p:sldId id="515" r:id="rId23"/>
    <p:sldId id="503" r:id="rId24"/>
    <p:sldId id="469" r:id="rId25"/>
    <p:sldId id="477" r:id="rId26"/>
    <p:sldId id="517" r:id="rId27"/>
    <p:sldId id="518" r:id="rId28"/>
    <p:sldId id="528" r:id="rId29"/>
    <p:sldId id="529" r:id="rId30"/>
    <p:sldId id="530" r:id="rId31"/>
    <p:sldId id="519" r:id="rId32"/>
    <p:sldId id="520" r:id="rId33"/>
    <p:sldId id="380" r:id="rId34"/>
    <p:sldId id="408" r:id="rId35"/>
    <p:sldId id="508" r:id="rId36"/>
    <p:sldId id="481" r:id="rId37"/>
    <p:sldId id="448" r:id="rId38"/>
    <p:sldId id="501" r:id="rId39"/>
    <p:sldId id="522" r:id="rId40"/>
    <p:sldId id="523" r:id="rId41"/>
    <p:sldId id="363" r:id="rId42"/>
    <p:sldId id="441" r:id="rId43"/>
    <p:sldId id="524" r:id="rId44"/>
    <p:sldId id="521" r:id="rId45"/>
    <p:sldId id="482" r:id="rId46"/>
    <p:sldId id="433" r:id="rId47"/>
    <p:sldId id="434" r:id="rId48"/>
    <p:sldId id="435" r:id="rId49"/>
    <p:sldId id="437" r:id="rId50"/>
    <p:sldId id="483" r:id="rId51"/>
    <p:sldId id="436" r:id="rId52"/>
    <p:sldId id="525" r:id="rId53"/>
    <p:sldId id="470" r:id="rId54"/>
    <p:sldId id="375" r:id="rId55"/>
    <p:sldId id="449" r:id="rId56"/>
    <p:sldId id="379" r:id="rId57"/>
    <p:sldId id="484" r:id="rId58"/>
    <p:sldId id="365" r:id="rId59"/>
    <p:sldId id="506" r:id="rId60"/>
    <p:sldId id="507" r:id="rId61"/>
    <p:sldId id="504" r:id="rId6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524F1D40-95AB-C1B3-B09A-AD9DFB9834D3}" name="Susan Shanley" initials="SS" userId="S::susan.shanley@oic.qld.gov.au::a018506b-c620-4106-856a-a24f8ffb36f6" providerId="AD"/>
  <p188:author id="{E40C5173-F901-C59A-04FB-4C18080E76AB}" name="Jim Forbes" initials="JF" userId="S::jim.forbes@oic.qld.gov.au::898d12e7-9749-47bf-af80-63e2e5dac166" providerId="AD"/>
  <p188:author id="{CD6652B9-D2E2-F960-1D32-567F23C6E966}" name="Hilary Fox" initials="HF" userId="S::Hilary.Fox@oic.qld.gov.au::aef0ef1b-11c6-4984-b571-5b32e852e43f" providerId="AD"/>
  <p188:author id="{57FAA0BC-22A1-AD10-FFF4-193458919EC8}" name="Hilary Fox" initials="HF" userId="S::hilary.fox@oic.qld.gov.au::aef0ef1b-11c6-4984-b571-5b32e852e43f" providerId="AD"/>
  <p188:author id="{7226D3D9-7DB2-E530-0BEC-6373311DD25E}" name="Andrew Partington" initials="AP" userId="S::Andrew.Partington@oic.qld.gov.au::fdb1afe7-bbba-460b-af7a-061e1c4d04a9" providerId="AD"/>
  <p188:author id="{ABB643E7-3AD2-42DA-E253-5441A0DF64C2}" name="Andrew Partington" initials="AP" userId="S::andrew.partington@oic.qld.gov.au::fdb1afe7-bbba-460b-af7a-061e1c4d04a9"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447C"/>
    <a:srgbClr val="CDE3F8"/>
    <a:srgbClr val="30ACEC"/>
    <a:srgbClr val="E8F1FB"/>
    <a:srgbClr val="ABB8B5"/>
    <a:srgbClr val="B3B5B8"/>
    <a:srgbClr val="CC3300"/>
    <a:srgbClr val="333333"/>
    <a:srgbClr val="602D90"/>
    <a:srgbClr val="94268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D41E69F-E5A0-40A8-9461-1B3D93D7BE02}" v="1" dt="2024-12-03T04:17:14.435"/>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56562" autoAdjust="0"/>
  </p:normalViewPr>
  <p:slideViewPr>
    <p:cSldViewPr snapToGrid="0">
      <p:cViewPr varScale="1">
        <p:scale>
          <a:sx n="40" d="100"/>
          <a:sy n="40" d="100"/>
        </p:scale>
        <p:origin x="1588" y="76"/>
      </p:cViewPr>
      <p:guideLst/>
    </p:cSldViewPr>
  </p:slideViewPr>
  <p:notesTextViewPr>
    <p:cViewPr>
      <p:scale>
        <a:sx n="1" d="1"/>
        <a:sy n="1" d="1"/>
      </p:scale>
      <p:origin x="0" y="-16"/>
    </p:cViewPr>
  </p:notesTextViewPr>
  <p:notesViewPr>
    <p:cSldViewPr snapToGrid="0">
      <p:cViewPr varScale="1">
        <p:scale>
          <a:sx n="66" d="100"/>
          <a:sy n="66" d="100"/>
        </p:scale>
        <p:origin x="0" y="0"/>
      </p:cViewPr>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0.xml"/><Relationship Id="rId21" Type="http://schemas.openxmlformats.org/officeDocument/2006/relationships/slide" Target="slides/slide15.xml"/><Relationship Id="rId42" Type="http://schemas.openxmlformats.org/officeDocument/2006/relationships/slide" Target="slides/slide36.xml"/><Relationship Id="rId47" Type="http://schemas.openxmlformats.org/officeDocument/2006/relationships/slide" Target="slides/slide41.xml"/><Relationship Id="rId63" Type="http://schemas.openxmlformats.org/officeDocument/2006/relationships/notesMaster" Target="notesMasters/notesMaster1.xml"/><Relationship Id="rId68" Type="http://schemas.microsoft.com/office/2015/10/relationships/revisionInfo" Target="revisionInfo.xml"/><Relationship Id="rId7" Type="http://schemas.openxmlformats.org/officeDocument/2006/relationships/slide" Target="slides/slide1.xml"/><Relationship Id="rId2" Type="http://schemas.openxmlformats.org/officeDocument/2006/relationships/customXml" Target="../customXml/item2.xml"/><Relationship Id="rId16" Type="http://schemas.openxmlformats.org/officeDocument/2006/relationships/slide" Target="slides/slide10.xml"/><Relationship Id="rId29" Type="http://schemas.openxmlformats.org/officeDocument/2006/relationships/slide" Target="slides/slide2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slide" Target="slides/slide34.xml"/><Relationship Id="rId45" Type="http://schemas.openxmlformats.org/officeDocument/2006/relationships/slide" Target="slides/slide39.xml"/><Relationship Id="rId53" Type="http://schemas.openxmlformats.org/officeDocument/2006/relationships/slide" Target="slides/slide47.xml"/><Relationship Id="rId58" Type="http://schemas.openxmlformats.org/officeDocument/2006/relationships/slide" Target="slides/slide52.xml"/><Relationship Id="rId66" Type="http://schemas.openxmlformats.org/officeDocument/2006/relationships/theme" Target="theme/theme1.xml"/><Relationship Id="rId5" Type="http://schemas.openxmlformats.org/officeDocument/2006/relationships/customXml" Target="../customXml/item5.xml"/><Relationship Id="rId61" Type="http://schemas.openxmlformats.org/officeDocument/2006/relationships/slide" Target="slides/slide55.xml"/><Relationship Id="rId19" Type="http://schemas.openxmlformats.org/officeDocument/2006/relationships/slide" Target="slides/slide1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slide" Target="slides/slide37.xml"/><Relationship Id="rId48" Type="http://schemas.openxmlformats.org/officeDocument/2006/relationships/slide" Target="slides/slide42.xml"/><Relationship Id="rId56" Type="http://schemas.openxmlformats.org/officeDocument/2006/relationships/slide" Target="slides/slide50.xml"/><Relationship Id="rId64" Type="http://schemas.openxmlformats.org/officeDocument/2006/relationships/presProps" Target="presProps.xml"/><Relationship Id="rId69" Type="http://schemas.microsoft.com/office/2018/10/relationships/authors" Target="authors.xml"/><Relationship Id="rId8" Type="http://schemas.openxmlformats.org/officeDocument/2006/relationships/slide" Target="slides/slide2.xml"/><Relationship Id="rId51" Type="http://schemas.openxmlformats.org/officeDocument/2006/relationships/slide" Target="slides/slide45.xml"/><Relationship Id="rId3" Type="http://schemas.openxmlformats.org/officeDocument/2006/relationships/customXml" Target="../customXml/item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slide" Target="slides/slide40.xml"/><Relationship Id="rId59" Type="http://schemas.openxmlformats.org/officeDocument/2006/relationships/slide" Target="slides/slide53.xml"/><Relationship Id="rId67" Type="http://schemas.openxmlformats.org/officeDocument/2006/relationships/tableStyles" Target="tableStyles.xml"/><Relationship Id="rId20" Type="http://schemas.openxmlformats.org/officeDocument/2006/relationships/slide" Target="slides/slide14.xml"/><Relationship Id="rId41" Type="http://schemas.openxmlformats.org/officeDocument/2006/relationships/slide" Target="slides/slide35.xml"/><Relationship Id="rId54" Type="http://schemas.openxmlformats.org/officeDocument/2006/relationships/slide" Target="slides/slide48.xml"/><Relationship Id="rId62" Type="http://schemas.openxmlformats.org/officeDocument/2006/relationships/slide" Target="slides/slide56.xml"/><Relationship Id="rId1" Type="http://schemas.openxmlformats.org/officeDocument/2006/relationships/customXml" Target="../customXml/item1.xml"/><Relationship Id="rId6" Type="http://schemas.openxmlformats.org/officeDocument/2006/relationships/slideMaster" Target="slideMasters/slideMaster1.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49" Type="http://schemas.openxmlformats.org/officeDocument/2006/relationships/slide" Target="slides/slide43.xml"/><Relationship Id="rId57" Type="http://schemas.openxmlformats.org/officeDocument/2006/relationships/slide" Target="slides/slide51.xml"/><Relationship Id="rId10" Type="http://schemas.openxmlformats.org/officeDocument/2006/relationships/slide" Target="slides/slide4.xml"/><Relationship Id="rId31" Type="http://schemas.openxmlformats.org/officeDocument/2006/relationships/slide" Target="slides/slide25.xml"/><Relationship Id="rId44" Type="http://schemas.openxmlformats.org/officeDocument/2006/relationships/slide" Target="slides/slide38.xml"/><Relationship Id="rId52" Type="http://schemas.openxmlformats.org/officeDocument/2006/relationships/slide" Target="slides/slide46.xml"/><Relationship Id="rId60" Type="http://schemas.openxmlformats.org/officeDocument/2006/relationships/slide" Target="slides/slide54.xml"/><Relationship Id="rId65" Type="http://schemas.openxmlformats.org/officeDocument/2006/relationships/viewProps" Target="viewProps.xml"/><Relationship Id="rId4" Type="http://schemas.openxmlformats.org/officeDocument/2006/relationships/customXml" Target="../customXml/item4.xml"/><Relationship Id="rId9" Type="http://schemas.openxmlformats.org/officeDocument/2006/relationships/slide" Target="slides/slide3.xml"/><Relationship Id="rId13" Type="http://schemas.openxmlformats.org/officeDocument/2006/relationships/slide" Target="slides/slide7.xml"/><Relationship Id="rId18" Type="http://schemas.openxmlformats.org/officeDocument/2006/relationships/slide" Target="slides/slide12.xml"/><Relationship Id="rId39" Type="http://schemas.openxmlformats.org/officeDocument/2006/relationships/slide" Target="slides/slide33.xml"/><Relationship Id="rId34" Type="http://schemas.openxmlformats.org/officeDocument/2006/relationships/slide" Target="slides/slide28.xml"/><Relationship Id="rId50" Type="http://schemas.openxmlformats.org/officeDocument/2006/relationships/slide" Target="slides/slide44.xml"/><Relationship Id="rId55" Type="http://schemas.openxmlformats.org/officeDocument/2006/relationships/slide" Target="slides/slide49.xml"/></Relationships>
</file>

<file path=ppt/diagrams/_rels/data13.xml.rels><?xml version="1.0" encoding="UTF-8" standalone="yes"?>
<Relationships xmlns="http://schemas.openxmlformats.org/package/2006/relationships"><Relationship Id="rId8" Type="http://schemas.openxmlformats.org/officeDocument/2006/relationships/image" Target="../media/image15.svg"/><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image" Target="../media/image9.svg"/><Relationship Id="rId1" Type="http://schemas.openxmlformats.org/officeDocument/2006/relationships/image" Target="../media/image8.png"/><Relationship Id="rId6" Type="http://schemas.openxmlformats.org/officeDocument/2006/relationships/image" Target="../media/image13.svg"/><Relationship Id="rId5" Type="http://schemas.openxmlformats.org/officeDocument/2006/relationships/image" Target="../media/image12.png"/><Relationship Id="rId10" Type="http://schemas.openxmlformats.org/officeDocument/2006/relationships/image" Target="../media/image17.svg"/><Relationship Id="rId4" Type="http://schemas.openxmlformats.org/officeDocument/2006/relationships/image" Target="../media/image11.svg"/><Relationship Id="rId9" Type="http://schemas.openxmlformats.org/officeDocument/2006/relationships/image" Target="../media/image16.png"/></Relationships>
</file>

<file path=ppt/diagrams/_rels/data14.xml.rels><?xml version="1.0" encoding="UTF-8" standalone="yes"?>
<Relationships xmlns="http://schemas.openxmlformats.org/package/2006/relationships"><Relationship Id="rId8" Type="http://schemas.openxmlformats.org/officeDocument/2006/relationships/image" Target="../media/image25.svg"/><Relationship Id="rId3" Type="http://schemas.openxmlformats.org/officeDocument/2006/relationships/image" Target="../media/image20.png"/><Relationship Id="rId7" Type="http://schemas.openxmlformats.org/officeDocument/2006/relationships/image" Target="../media/image24.png"/><Relationship Id="rId2" Type="http://schemas.openxmlformats.org/officeDocument/2006/relationships/image" Target="../media/image19.svg"/><Relationship Id="rId1" Type="http://schemas.openxmlformats.org/officeDocument/2006/relationships/image" Target="../media/image18.png"/><Relationship Id="rId6" Type="http://schemas.openxmlformats.org/officeDocument/2006/relationships/image" Target="../media/image23.svg"/><Relationship Id="rId5" Type="http://schemas.openxmlformats.org/officeDocument/2006/relationships/image" Target="../media/image22.png"/><Relationship Id="rId10" Type="http://schemas.openxmlformats.org/officeDocument/2006/relationships/image" Target="../media/image27.svg"/><Relationship Id="rId4" Type="http://schemas.openxmlformats.org/officeDocument/2006/relationships/image" Target="../media/image21.svg"/><Relationship Id="rId9" Type="http://schemas.openxmlformats.org/officeDocument/2006/relationships/image" Target="../media/image26.png"/></Relationships>
</file>

<file path=ppt/diagrams/_rels/data20.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image" Target="../media/image28.jpeg"/></Relationships>
</file>

<file path=ppt/diagrams/_rels/data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image" Target="../media/image6.jpeg"/></Relationships>
</file>

<file path=ppt/diagrams/_rels/drawing13.xml.rels><?xml version="1.0" encoding="UTF-8" standalone="yes"?>
<Relationships xmlns="http://schemas.openxmlformats.org/package/2006/relationships"><Relationship Id="rId8" Type="http://schemas.openxmlformats.org/officeDocument/2006/relationships/image" Target="../media/image15.svg"/><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image" Target="../media/image9.svg"/><Relationship Id="rId1" Type="http://schemas.openxmlformats.org/officeDocument/2006/relationships/image" Target="../media/image8.png"/><Relationship Id="rId6" Type="http://schemas.openxmlformats.org/officeDocument/2006/relationships/image" Target="../media/image13.svg"/><Relationship Id="rId5" Type="http://schemas.openxmlformats.org/officeDocument/2006/relationships/image" Target="../media/image12.png"/><Relationship Id="rId10" Type="http://schemas.openxmlformats.org/officeDocument/2006/relationships/image" Target="../media/image17.svg"/><Relationship Id="rId4" Type="http://schemas.openxmlformats.org/officeDocument/2006/relationships/image" Target="../media/image11.svg"/><Relationship Id="rId9" Type="http://schemas.openxmlformats.org/officeDocument/2006/relationships/image" Target="../media/image16.png"/></Relationships>
</file>

<file path=ppt/diagrams/_rels/drawing14.xml.rels><?xml version="1.0" encoding="UTF-8" standalone="yes"?>
<Relationships xmlns="http://schemas.openxmlformats.org/package/2006/relationships"><Relationship Id="rId8" Type="http://schemas.openxmlformats.org/officeDocument/2006/relationships/image" Target="../media/image25.svg"/><Relationship Id="rId3" Type="http://schemas.openxmlformats.org/officeDocument/2006/relationships/image" Target="../media/image20.png"/><Relationship Id="rId7" Type="http://schemas.openxmlformats.org/officeDocument/2006/relationships/image" Target="../media/image24.png"/><Relationship Id="rId2" Type="http://schemas.openxmlformats.org/officeDocument/2006/relationships/image" Target="../media/image19.svg"/><Relationship Id="rId1" Type="http://schemas.openxmlformats.org/officeDocument/2006/relationships/image" Target="../media/image18.png"/><Relationship Id="rId6" Type="http://schemas.openxmlformats.org/officeDocument/2006/relationships/image" Target="../media/image23.svg"/><Relationship Id="rId5" Type="http://schemas.openxmlformats.org/officeDocument/2006/relationships/image" Target="../media/image22.png"/><Relationship Id="rId10" Type="http://schemas.openxmlformats.org/officeDocument/2006/relationships/image" Target="../media/image27.svg"/><Relationship Id="rId4" Type="http://schemas.openxmlformats.org/officeDocument/2006/relationships/image" Target="../media/image21.svg"/><Relationship Id="rId9" Type="http://schemas.openxmlformats.org/officeDocument/2006/relationships/image" Target="../media/image26.png"/></Relationships>
</file>

<file path=ppt/diagrams/_rels/drawing20.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image" Target="../media/image28.jpeg"/></Relationships>
</file>

<file path=ppt/diagrams/_rels/drawing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image" Target="../media/image6.jpe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8.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45BCF17-E996-4BB6-8748-547EFF8E9459}"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n-AU"/>
        </a:p>
      </dgm:t>
    </dgm:pt>
    <dgm:pt modelId="{384D7A34-937B-4F8C-AFB8-046D0144E74A}">
      <dgm:prSet phldrT="[Text]" custT="1"/>
      <dgm:spPr>
        <a:solidFill>
          <a:schemeClr val="accent1"/>
        </a:solidFill>
      </dgm:spPr>
      <dgm:t>
        <a:bodyPr/>
        <a:lstStyle/>
        <a:p>
          <a:r>
            <a:rPr lang="en-US" altLang="en-US" sz="2800" b="1">
              <a:solidFill>
                <a:schemeClr val="bg1"/>
              </a:solidFill>
              <a:latin typeface="Arial"/>
              <a:cs typeface="Arial"/>
            </a:rPr>
            <a:t>Recap</a:t>
          </a:r>
          <a:endParaRPr lang="en-AU" sz="2800" b="1">
            <a:solidFill>
              <a:schemeClr val="bg1"/>
            </a:solidFill>
          </a:endParaRPr>
        </a:p>
      </dgm:t>
    </dgm:pt>
    <dgm:pt modelId="{DD374460-613C-4130-AFA4-7307028A1B66}" type="parTrans" cxnId="{A25DBDA4-55A3-48A6-9B83-58DDB42EA623}">
      <dgm:prSet/>
      <dgm:spPr/>
      <dgm:t>
        <a:bodyPr/>
        <a:lstStyle/>
        <a:p>
          <a:endParaRPr lang="en-AU" sz="3200" b="1"/>
        </a:p>
      </dgm:t>
    </dgm:pt>
    <dgm:pt modelId="{347CD420-52D3-43CF-A09B-6881159FCFFC}" type="sibTrans" cxnId="{A25DBDA4-55A3-48A6-9B83-58DDB42EA623}">
      <dgm:prSet/>
      <dgm:spPr/>
      <dgm:t>
        <a:bodyPr/>
        <a:lstStyle/>
        <a:p>
          <a:endParaRPr lang="en-AU" sz="3200" b="1"/>
        </a:p>
      </dgm:t>
    </dgm:pt>
    <dgm:pt modelId="{FF551DA0-F1A2-414F-B220-8637CA1A8CCF}">
      <dgm:prSet custT="1"/>
      <dgm:spPr/>
      <dgm:t>
        <a:bodyPr/>
        <a:lstStyle/>
        <a:p>
          <a:r>
            <a:rPr lang="en-US" altLang="en-US" sz="2800" b="1">
              <a:solidFill>
                <a:schemeClr val="bg1"/>
              </a:solidFill>
              <a:latin typeface="Arial"/>
              <a:cs typeface="Arial"/>
            </a:rPr>
            <a:t>Key Definitions and Concepts</a:t>
          </a:r>
        </a:p>
      </dgm:t>
    </dgm:pt>
    <dgm:pt modelId="{5047C7FD-4847-4950-897D-C7061066CEB3}" type="parTrans" cxnId="{7A16D821-4CAC-4553-92A9-ECC20D87EB08}">
      <dgm:prSet/>
      <dgm:spPr/>
      <dgm:t>
        <a:bodyPr/>
        <a:lstStyle/>
        <a:p>
          <a:endParaRPr lang="en-AU"/>
        </a:p>
      </dgm:t>
    </dgm:pt>
    <dgm:pt modelId="{222E2A7F-2FC4-481C-A66D-6FB158B9D731}" type="sibTrans" cxnId="{7A16D821-4CAC-4553-92A9-ECC20D87EB08}">
      <dgm:prSet/>
      <dgm:spPr/>
      <dgm:t>
        <a:bodyPr/>
        <a:lstStyle/>
        <a:p>
          <a:endParaRPr lang="en-AU"/>
        </a:p>
      </dgm:t>
    </dgm:pt>
    <dgm:pt modelId="{E0BE9B6E-D844-451D-BDD2-7966F68A65BA}">
      <dgm:prSet custT="1"/>
      <dgm:spPr/>
      <dgm:t>
        <a:bodyPr/>
        <a:lstStyle/>
        <a:p>
          <a:r>
            <a:rPr lang="en-US" altLang="en-US" sz="2800" b="1">
              <a:solidFill>
                <a:schemeClr val="bg1"/>
              </a:solidFill>
              <a:latin typeface="Arial"/>
              <a:cs typeface="Arial"/>
            </a:rPr>
            <a:t>Contain, Mitigate and Assess</a:t>
          </a:r>
        </a:p>
      </dgm:t>
    </dgm:pt>
    <dgm:pt modelId="{9B891838-6E1D-4E5E-957A-01A8CFB563F6}" type="parTrans" cxnId="{135DD5DF-4012-41A9-A944-F8A8D76FD06F}">
      <dgm:prSet/>
      <dgm:spPr/>
      <dgm:t>
        <a:bodyPr/>
        <a:lstStyle/>
        <a:p>
          <a:endParaRPr lang="en-AU"/>
        </a:p>
      </dgm:t>
    </dgm:pt>
    <dgm:pt modelId="{0D2AA773-B770-4E1D-953E-1265BD684ED5}" type="sibTrans" cxnId="{135DD5DF-4012-41A9-A944-F8A8D76FD06F}">
      <dgm:prSet/>
      <dgm:spPr/>
      <dgm:t>
        <a:bodyPr/>
        <a:lstStyle/>
        <a:p>
          <a:endParaRPr lang="en-AU"/>
        </a:p>
      </dgm:t>
    </dgm:pt>
    <dgm:pt modelId="{27EB5342-CEC7-4A14-957C-E4206F97B018}">
      <dgm:prSet custT="1"/>
      <dgm:spPr/>
      <dgm:t>
        <a:bodyPr/>
        <a:lstStyle/>
        <a:p>
          <a:r>
            <a:rPr lang="en-US" altLang="en-US" sz="2800" b="1">
              <a:solidFill>
                <a:schemeClr val="bg1"/>
              </a:solidFill>
              <a:latin typeface="Arial"/>
              <a:cs typeface="Arial"/>
            </a:rPr>
            <a:t>Notifications</a:t>
          </a:r>
        </a:p>
      </dgm:t>
    </dgm:pt>
    <dgm:pt modelId="{8FF930ED-C196-4C02-94F7-48A5817D9F32}" type="parTrans" cxnId="{2D504160-E3C8-42F8-BAE4-20BD54EFD473}">
      <dgm:prSet/>
      <dgm:spPr/>
      <dgm:t>
        <a:bodyPr/>
        <a:lstStyle/>
        <a:p>
          <a:endParaRPr lang="en-AU"/>
        </a:p>
      </dgm:t>
    </dgm:pt>
    <dgm:pt modelId="{01EBB248-752F-4001-A774-B3AF693F5D76}" type="sibTrans" cxnId="{2D504160-E3C8-42F8-BAE4-20BD54EFD473}">
      <dgm:prSet/>
      <dgm:spPr/>
      <dgm:t>
        <a:bodyPr/>
        <a:lstStyle/>
        <a:p>
          <a:endParaRPr lang="en-AU"/>
        </a:p>
      </dgm:t>
    </dgm:pt>
    <dgm:pt modelId="{F7BE0D2A-D609-4EDB-8E54-B65B412AF191}">
      <dgm:prSet custT="1"/>
      <dgm:spPr/>
      <dgm:t>
        <a:bodyPr/>
        <a:lstStyle/>
        <a:p>
          <a:r>
            <a:rPr lang="en-US" altLang="en-US" sz="2800" b="1">
              <a:solidFill>
                <a:schemeClr val="bg1"/>
              </a:solidFill>
              <a:latin typeface="Arial"/>
              <a:cs typeface="Arial"/>
            </a:rPr>
            <a:t>Exemptions</a:t>
          </a:r>
        </a:p>
      </dgm:t>
    </dgm:pt>
    <dgm:pt modelId="{722E87F0-A5EA-4C97-9821-992C30638EDD}" type="parTrans" cxnId="{35F62E3A-3E4C-4BBB-A501-FCABAF319539}">
      <dgm:prSet/>
      <dgm:spPr/>
      <dgm:t>
        <a:bodyPr/>
        <a:lstStyle/>
        <a:p>
          <a:endParaRPr lang="en-AU"/>
        </a:p>
      </dgm:t>
    </dgm:pt>
    <dgm:pt modelId="{7C36CC3A-F97E-4277-B4E6-3DBFD623DEF2}" type="sibTrans" cxnId="{35F62E3A-3E4C-4BBB-A501-FCABAF319539}">
      <dgm:prSet/>
      <dgm:spPr/>
      <dgm:t>
        <a:bodyPr/>
        <a:lstStyle/>
        <a:p>
          <a:endParaRPr lang="en-AU"/>
        </a:p>
      </dgm:t>
    </dgm:pt>
    <dgm:pt modelId="{D1AF1370-E441-48B2-8F21-E4B3914E1718}">
      <dgm:prSet custT="1"/>
      <dgm:spPr/>
      <dgm:t>
        <a:bodyPr/>
        <a:lstStyle/>
        <a:p>
          <a:pPr rtl="0"/>
          <a:r>
            <a:rPr lang="en-US" altLang="en-US" sz="2800" b="1">
              <a:solidFill>
                <a:schemeClr val="bg1"/>
              </a:solidFill>
              <a:latin typeface="Arial"/>
              <a:cs typeface="Arial"/>
            </a:rPr>
            <a:t>Register and Policy</a:t>
          </a:r>
        </a:p>
      </dgm:t>
    </dgm:pt>
    <dgm:pt modelId="{F4A7CBE9-2782-4145-A11D-F95A868F6D0D}" type="parTrans" cxnId="{2AA8FDB9-7E80-47A9-8E4D-44D1DA64F092}">
      <dgm:prSet/>
      <dgm:spPr/>
      <dgm:t>
        <a:bodyPr/>
        <a:lstStyle/>
        <a:p>
          <a:endParaRPr lang="en-AU"/>
        </a:p>
      </dgm:t>
    </dgm:pt>
    <dgm:pt modelId="{42A258AA-6FB8-487A-B517-FA3068485B13}" type="sibTrans" cxnId="{2AA8FDB9-7E80-47A9-8E4D-44D1DA64F092}">
      <dgm:prSet/>
      <dgm:spPr/>
      <dgm:t>
        <a:bodyPr/>
        <a:lstStyle/>
        <a:p>
          <a:endParaRPr lang="en-AU"/>
        </a:p>
      </dgm:t>
    </dgm:pt>
    <dgm:pt modelId="{9355BB0D-215F-46AC-A8B6-2D73A7868235}" type="pres">
      <dgm:prSet presAssocID="{145BCF17-E996-4BB6-8748-547EFF8E9459}" presName="linear" presStyleCnt="0">
        <dgm:presLayoutVars>
          <dgm:dir/>
          <dgm:animLvl val="lvl"/>
          <dgm:resizeHandles val="exact"/>
        </dgm:presLayoutVars>
      </dgm:prSet>
      <dgm:spPr/>
    </dgm:pt>
    <dgm:pt modelId="{5F6100F0-FD62-4267-AD82-D96AD9F0626C}" type="pres">
      <dgm:prSet presAssocID="{384D7A34-937B-4F8C-AFB8-046D0144E74A}" presName="parentLin" presStyleCnt="0"/>
      <dgm:spPr/>
    </dgm:pt>
    <dgm:pt modelId="{547BAC48-71F6-40BD-BBA5-782FB3FD7E97}" type="pres">
      <dgm:prSet presAssocID="{384D7A34-937B-4F8C-AFB8-046D0144E74A}" presName="parentLeftMargin" presStyleLbl="node1" presStyleIdx="0" presStyleCnt="6"/>
      <dgm:spPr/>
    </dgm:pt>
    <dgm:pt modelId="{DB526614-70B4-4795-BF04-6713AAB6014E}" type="pres">
      <dgm:prSet presAssocID="{384D7A34-937B-4F8C-AFB8-046D0144E74A}" presName="parentText" presStyleLbl="node1" presStyleIdx="0" presStyleCnt="6" custScaleX="115734" custScaleY="130090" custLinFactNeighborY="12269">
        <dgm:presLayoutVars>
          <dgm:chMax val="0"/>
          <dgm:bulletEnabled val="1"/>
        </dgm:presLayoutVars>
      </dgm:prSet>
      <dgm:spPr/>
    </dgm:pt>
    <dgm:pt modelId="{56FE68B2-4309-4A7D-B4BD-3330CFB060BF}" type="pres">
      <dgm:prSet presAssocID="{384D7A34-937B-4F8C-AFB8-046D0144E74A}" presName="negativeSpace" presStyleCnt="0"/>
      <dgm:spPr/>
    </dgm:pt>
    <dgm:pt modelId="{BD0AEE34-5D50-4A0C-AC04-9DD01318DA85}" type="pres">
      <dgm:prSet presAssocID="{384D7A34-937B-4F8C-AFB8-046D0144E74A}" presName="childText" presStyleLbl="conFgAcc1" presStyleIdx="0" presStyleCnt="6">
        <dgm:presLayoutVars>
          <dgm:bulletEnabled val="1"/>
        </dgm:presLayoutVars>
      </dgm:prSet>
      <dgm:spPr/>
    </dgm:pt>
    <dgm:pt modelId="{20F94C5F-9841-4BC4-9C35-59C07146DEA9}" type="pres">
      <dgm:prSet presAssocID="{347CD420-52D3-43CF-A09B-6881159FCFFC}" presName="spaceBetweenRectangles" presStyleCnt="0"/>
      <dgm:spPr/>
    </dgm:pt>
    <dgm:pt modelId="{7A45A573-CFDB-405B-91B5-A3E05AD97A7D}" type="pres">
      <dgm:prSet presAssocID="{FF551DA0-F1A2-414F-B220-8637CA1A8CCF}" presName="parentLin" presStyleCnt="0"/>
      <dgm:spPr/>
    </dgm:pt>
    <dgm:pt modelId="{6B83F93F-7E7C-43CF-8CF1-C1261A5D0D4F}" type="pres">
      <dgm:prSet presAssocID="{FF551DA0-F1A2-414F-B220-8637CA1A8CCF}" presName="parentLeftMargin" presStyleLbl="node1" presStyleIdx="0" presStyleCnt="6"/>
      <dgm:spPr/>
    </dgm:pt>
    <dgm:pt modelId="{6120173B-8348-49FE-A675-47C9E4AE1D8D}" type="pres">
      <dgm:prSet presAssocID="{FF551DA0-F1A2-414F-B220-8637CA1A8CCF}" presName="parentText" presStyleLbl="node1" presStyleIdx="1" presStyleCnt="6" custLinFactNeighborY="12269">
        <dgm:presLayoutVars>
          <dgm:chMax val="0"/>
          <dgm:bulletEnabled val="1"/>
        </dgm:presLayoutVars>
      </dgm:prSet>
      <dgm:spPr/>
    </dgm:pt>
    <dgm:pt modelId="{C79E91B0-29E9-49F5-BCF3-E1302F586492}" type="pres">
      <dgm:prSet presAssocID="{FF551DA0-F1A2-414F-B220-8637CA1A8CCF}" presName="negativeSpace" presStyleCnt="0"/>
      <dgm:spPr/>
    </dgm:pt>
    <dgm:pt modelId="{A12492DD-FE59-4E82-8D8B-CB18E1F47D8D}" type="pres">
      <dgm:prSet presAssocID="{FF551DA0-F1A2-414F-B220-8637CA1A8CCF}" presName="childText" presStyleLbl="conFgAcc1" presStyleIdx="1" presStyleCnt="6">
        <dgm:presLayoutVars>
          <dgm:bulletEnabled val="1"/>
        </dgm:presLayoutVars>
      </dgm:prSet>
      <dgm:spPr/>
    </dgm:pt>
    <dgm:pt modelId="{3058044A-F9B3-470D-852F-59DD83B7AEE1}" type="pres">
      <dgm:prSet presAssocID="{222E2A7F-2FC4-481C-A66D-6FB158B9D731}" presName="spaceBetweenRectangles" presStyleCnt="0"/>
      <dgm:spPr/>
    </dgm:pt>
    <dgm:pt modelId="{9A4428A0-7A64-448C-8AA5-D8556BAB06D0}" type="pres">
      <dgm:prSet presAssocID="{E0BE9B6E-D844-451D-BDD2-7966F68A65BA}" presName="parentLin" presStyleCnt="0"/>
      <dgm:spPr/>
    </dgm:pt>
    <dgm:pt modelId="{51BC296E-7E76-4EF2-B07C-08417DE95159}" type="pres">
      <dgm:prSet presAssocID="{E0BE9B6E-D844-451D-BDD2-7966F68A65BA}" presName="parentLeftMargin" presStyleLbl="node1" presStyleIdx="1" presStyleCnt="6"/>
      <dgm:spPr/>
    </dgm:pt>
    <dgm:pt modelId="{C0D1C81F-FE94-4771-9995-A1E936E3F4AF}" type="pres">
      <dgm:prSet presAssocID="{E0BE9B6E-D844-451D-BDD2-7966F68A65BA}" presName="parentText" presStyleLbl="node1" presStyleIdx="2" presStyleCnt="6" custLinFactNeighborY="12269">
        <dgm:presLayoutVars>
          <dgm:chMax val="0"/>
          <dgm:bulletEnabled val="1"/>
        </dgm:presLayoutVars>
      </dgm:prSet>
      <dgm:spPr/>
    </dgm:pt>
    <dgm:pt modelId="{40FD6596-D888-4D34-8073-EF64E6AF4AB1}" type="pres">
      <dgm:prSet presAssocID="{E0BE9B6E-D844-451D-BDD2-7966F68A65BA}" presName="negativeSpace" presStyleCnt="0"/>
      <dgm:spPr/>
    </dgm:pt>
    <dgm:pt modelId="{79EB3717-C309-400F-A6A6-4E89AEE9D7F3}" type="pres">
      <dgm:prSet presAssocID="{E0BE9B6E-D844-451D-BDD2-7966F68A65BA}" presName="childText" presStyleLbl="conFgAcc1" presStyleIdx="2" presStyleCnt="6">
        <dgm:presLayoutVars>
          <dgm:bulletEnabled val="1"/>
        </dgm:presLayoutVars>
      </dgm:prSet>
      <dgm:spPr/>
    </dgm:pt>
    <dgm:pt modelId="{D6B21434-BAF5-4057-954C-93783F2C816D}" type="pres">
      <dgm:prSet presAssocID="{0D2AA773-B770-4E1D-953E-1265BD684ED5}" presName="spaceBetweenRectangles" presStyleCnt="0"/>
      <dgm:spPr/>
    </dgm:pt>
    <dgm:pt modelId="{86B5C225-9216-4F84-887A-C9E4AEA16040}" type="pres">
      <dgm:prSet presAssocID="{27EB5342-CEC7-4A14-957C-E4206F97B018}" presName="parentLin" presStyleCnt="0"/>
      <dgm:spPr/>
    </dgm:pt>
    <dgm:pt modelId="{4F638E73-E60E-4F6D-A1DA-BE2C2CF4D67F}" type="pres">
      <dgm:prSet presAssocID="{27EB5342-CEC7-4A14-957C-E4206F97B018}" presName="parentLeftMargin" presStyleLbl="node1" presStyleIdx="2" presStyleCnt="6"/>
      <dgm:spPr/>
    </dgm:pt>
    <dgm:pt modelId="{B9866C7F-1745-4B64-85AB-4E2FE6EC1208}" type="pres">
      <dgm:prSet presAssocID="{27EB5342-CEC7-4A14-957C-E4206F97B018}" presName="parentText" presStyleLbl="node1" presStyleIdx="3" presStyleCnt="6">
        <dgm:presLayoutVars>
          <dgm:chMax val="0"/>
          <dgm:bulletEnabled val="1"/>
        </dgm:presLayoutVars>
      </dgm:prSet>
      <dgm:spPr/>
    </dgm:pt>
    <dgm:pt modelId="{741F4F8E-7DF3-42F2-94A9-F777C7FEE19B}" type="pres">
      <dgm:prSet presAssocID="{27EB5342-CEC7-4A14-957C-E4206F97B018}" presName="negativeSpace" presStyleCnt="0"/>
      <dgm:spPr/>
    </dgm:pt>
    <dgm:pt modelId="{3574186D-748D-4919-BBA0-2DDBE6DFA935}" type="pres">
      <dgm:prSet presAssocID="{27EB5342-CEC7-4A14-957C-E4206F97B018}" presName="childText" presStyleLbl="conFgAcc1" presStyleIdx="3" presStyleCnt="6">
        <dgm:presLayoutVars>
          <dgm:bulletEnabled val="1"/>
        </dgm:presLayoutVars>
      </dgm:prSet>
      <dgm:spPr/>
    </dgm:pt>
    <dgm:pt modelId="{5E14DE6F-9D88-49D9-8E06-E1AB2601A67B}" type="pres">
      <dgm:prSet presAssocID="{01EBB248-752F-4001-A774-B3AF693F5D76}" presName="spaceBetweenRectangles" presStyleCnt="0"/>
      <dgm:spPr/>
    </dgm:pt>
    <dgm:pt modelId="{E6DE3A7A-392A-4592-8ABD-B92AD6988469}" type="pres">
      <dgm:prSet presAssocID="{F7BE0D2A-D609-4EDB-8E54-B65B412AF191}" presName="parentLin" presStyleCnt="0"/>
      <dgm:spPr/>
    </dgm:pt>
    <dgm:pt modelId="{6C882AEB-8103-436B-9E55-FA91ABAC7C73}" type="pres">
      <dgm:prSet presAssocID="{F7BE0D2A-D609-4EDB-8E54-B65B412AF191}" presName="parentLeftMargin" presStyleLbl="node1" presStyleIdx="3" presStyleCnt="6"/>
      <dgm:spPr/>
    </dgm:pt>
    <dgm:pt modelId="{96F20337-6622-4DC9-81E1-1A1B55915CEA}" type="pres">
      <dgm:prSet presAssocID="{F7BE0D2A-D609-4EDB-8E54-B65B412AF191}" presName="parentText" presStyleLbl="node1" presStyleIdx="4" presStyleCnt="6">
        <dgm:presLayoutVars>
          <dgm:chMax val="0"/>
          <dgm:bulletEnabled val="1"/>
        </dgm:presLayoutVars>
      </dgm:prSet>
      <dgm:spPr/>
    </dgm:pt>
    <dgm:pt modelId="{53579723-E200-48BA-BFA6-3BC779CBFF2A}" type="pres">
      <dgm:prSet presAssocID="{F7BE0D2A-D609-4EDB-8E54-B65B412AF191}" presName="negativeSpace" presStyleCnt="0"/>
      <dgm:spPr/>
    </dgm:pt>
    <dgm:pt modelId="{BF3C433F-07CD-4AA0-9890-8D9A40BD45B1}" type="pres">
      <dgm:prSet presAssocID="{F7BE0D2A-D609-4EDB-8E54-B65B412AF191}" presName="childText" presStyleLbl="conFgAcc1" presStyleIdx="4" presStyleCnt="6">
        <dgm:presLayoutVars>
          <dgm:bulletEnabled val="1"/>
        </dgm:presLayoutVars>
      </dgm:prSet>
      <dgm:spPr/>
    </dgm:pt>
    <dgm:pt modelId="{86CEE18C-DDFE-41FF-A31A-42795CC04ABB}" type="pres">
      <dgm:prSet presAssocID="{7C36CC3A-F97E-4277-B4E6-3DBFD623DEF2}" presName="spaceBetweenRectangles" presStyleCnt="0"/>
      <dgm:spPr/>
    </dgm:pt>
    <dgm:pt modelId="{1CF5D7F2-3731-4523-A998-9308E6ED4D4E}" type="pres">
      <dgm:prSet presAssocID="{D1AF1370-E441-48B2-8F21-E4B3914E1718}" presName="parentLin" presStyleCnt="0"/>
      <dgm:spPr/>
    </dgm:pt>
    <dgm:pt modelId="{9FC60F9C-85D0-4A56-B3B8-3717D7A918A9}" type="pres">
      <dgm:prSet presAssocID="{D1AF1370-E441-48B2-8F21-E4B3914E1718}" presName="parentLeftMargin" presStyleLbl="node1" presStyleIdx="4" presStyleCnt="6"/>
      <dgm:spPr/>
    </dgm:pt>
    <dgm:pt modelId="{E62400D6-FEB1-43A6-8D20-301C2DB6F910}" type="pres">
      <dgm:prSet presAssocID="{D1AF1370-E441-48B2-8F21-E4B3914E1718}" presName="parentText" presStyleLbl="node1" presStyleIdx="5" presStyleCnt="6">
        <dgm:presLayoutVars>
          <dgm:chMax val="0"/>
          <dgm:bulletEnabled val="1"/>
        </dgm:presLayoutVars>
      </dgm:prSet>
      <dgm:spPr/>
    </dgm:pt>
    <dgm:pt modelId="{1E09E800-0812-4E00-B6BF-377716814905}" type="pres">
      <dgm:prSet presAssocID="{D1AF1370-E441-48B2-8F21-E4B3914E1718}" presName="negativeSpace" presStyleCnt="0"/>
      <dgm:spPr/>
    </dgm:pt>
    <dgm:pt modelId="{966D3F37-B302-4957-B115-A3EE6A0D999D}" type="pres">
      <dgm:prSet presAssocID="{D1AF1370-E441-48B2-8F21-E4B3914E1718}" presName="childText" presStyleLbl="conFgAcc1" presStyleIdx="5" presStyleCnt="6">
        <dgm:presLayoutVars>
          <dgm:bulletEnabled val="1"/>
        </dgm:presLayoutVars>
      </dgm:prSet>
      <dgm:spPr/>
    </dgm:pt>
  </dgm:ptLst>
  <dgm:cxnLst>
    <dgm:cxn modelId="{545F0710-340E-4F44-80C1-7773402217E0}" type="presOf" srcId="{FF551DA0-F1A2-414F-B220-8637CA1A8CCF}" destId="{6120173B-8348-49FE-A675-47C9E4AE1D8D}" srcOrd="1" destOrd="0" presId="urn:microsoft.com/office/officeart/2005/8/layout/list1"/>
    <dgm:cxn modelId="{095A6E11-A6AE-424D-8DA4-BC465E03698A}" type="presOf" srcId="{384D7A34-937B-4F8C-AFB8-046D0144E74A}" destId="{DB526614-70B4-4795-BF04-6713AAB6014E}" srcOrd="1" destOrd="0" presId="urn:microsoft.com/office/officeart/2005/8/layout/list1"/>
    <dgm:cxn modelId="{7A16D821-4CAC-4553-92A9-ECC20D87EB08}" srcId="{145BCF17-E996-4BB6-8748-547EFF8E9459}" destId="{FF551DA0-F1A2-414F-B220-8637CA1A8CCF}" srcOrd="1" destOrd="0" parTransId="{5047C7FD-4847-4950-897D-C7061066CEB3}" sibTransId="{222E2A7F-2FC4-481C-A66D-6FB158B9D731}"/>
    <dgm:cxn modelId="{483AB52D-CECD-428D-9D12-C26614D11EBB}" type="presOf" srcId="{D1AF1370-E441-48B2-8F21-E4B3914E1718}" destId="{9FC60F9C-85D0-4A56-B3B8-3717D7A918A9}" srcOrd="0" destOrd="0" presId="urn:microsoft.com/office/officeart/2005/8/layout/list1"/>
    <dgm:cxn modelId="{35F62E3A-3E4C-4BBB-A501-FCABAF319539}" srcId="{145BCF17-E996-4BB6-8748-547EFF8E9459}" destId="{F7BE0D2A-D609-4EDB-8E54-B65B412AF191}" srcOrd="4" destOrd="0" parTransId="{722E87F0-A5EA-4C97-9821-992C30638EDD}" sibTransId="{7C36CC3A-F97E-4277-B4E6-3DBFD623DEF2}"/>
    <dgm:cxn modelId="{2D504160-E3C8-42F8-BAE4-20BD54EFD473}" srcId="{145BCF17-E996-4BB6-8748-547EFF8E9459}" destId="{27EB5342-CEC7-4A14-957C-E4206F97B018}" srcOrd="3" destOrd="0" parTransId="{8FF930ED-C196-4C02-94F7-48A5817D9F32}" sibTransId="{01EBB248-752F-4001-A774-B3AF693F5D76}"/>
    <dgm:cxn modelId="{AF8A8164-4FDA-4D0E-8E99-20D8400640CC}" type="presOf" srcId="{D1AF1370-E441-48B2-8F21-E4B3914E1718}" destId="{E62400D6-FEB1-43A6-8D20-301C2DB6F910}" srcOrd="1" destOrd="0" presId="urn:microsoft.com/office/officeart/2005/8/layout/list1"/>
    <dgm:cxn modelId="{BCB85453-2EE6-420A-9655-8B60BF903401}" type="presOf" srcId="{E0BE9B6E-D844-451D-BDD2-7966F68A65BA}" destId="{C0D1C81F-FE94-4771-9995-A1E936E3F4AF}" srcOrd="1" destOrd="0" presId="urn:microsoft.com/office/officeart/2005/8/layout/list1"/>
    <dgm:cxn modelId="{DF3ED879-93EA-429C-AAA2-149CD79371EF}" type="presOf" srcId="{E0BE9B6E-D844-451D-BDD2-7966F68A65BA}" destId="{51BC296E-7E76-4EF2-B07C-08417DE95159}" srcOrd="0" destOrd="0" presId="urn:microsoft.com/office/officeart/2005/8/layout/list1"/>
    <dgm:cxn modelId="{1CC56B82-AD93-4071-9886-B05DEA89AE6F}" type="presOf" srcId="{384D7A34-937B-4F8C-AFB8-046D0144E74A}" destId="{547BAC48-71F6-40BD-BBA5-782FB3FD7E97}" srcOrd="0" destOrd="0" presId="urn:microsoft.com/office/officeart/2005/8/layout/list1"/>
    <dgm:cxn modelId="{F4BE8B8A-F5C7-48FF-844E-E5CD417299F4}" type="presOf" srcId="{FF551DA0-F1A2-414F-B220-8637CA1A8CCF}" destId="{6B83F93F-7E7C-43CF-8CF1-C1261A5D0D4F}" srcOrd="0" destOrd="0" presId="urn:microsoft.com/office/officeart/2005/8/layout/list1"/>
    <dgm:cxn modelId="{A25DBDA4-55A3-48A6-9B83-58DDB42EA623}" srcId="{145BCF17-E996-4BB6-8748-547EFF8E9459}" destId="{384D7A34-937B-4F8C-AFB8-046D0144E74A}" srcOrd="0" destOrd="0" parTransId="{DD374460-613C-4130-AFA4-7307028A1B66}" sibTransId="{347CD420-52D3-43CF-A09B-6881159FCFFC}"/>
    <dgm:cxn modelId="{E54951A7-5D81-4581-BE50-982B6617E24F}" type="presOf" srcId="{F7BE0D2A-D609-4EDB-8E54-B65B412AF191}" destId="{6C882AEB-8103-436B-9E55-FA91ABAC7C73}" srcOrd="0" destOrd="0" presId="urn:microsoft.com/office/officeart/2005/8/layout/list1"/>
    <dgm:cxn modelId="{A139D2B5-AFE5-451A-AF43-F2EDA04DC6CF}" type="presOf" srcId="{27EB5342-CEC7-4A14-957C-E4206F97B018}" destId="{4F638E73-E60E-4F6D-A1DA-BE2C2CF4D67F}" srcOrd="0" destOrd="0" presId="urn:microsoft.com/office/officeart/2005/8/layout/list1"/>
    <dgm:cxn modelId="{9145E6B6-6DA1-497E-8DF9-910961B194E3}" type="presOf" srcId="{27EB5342-CEC7-4A14-957C-E4206F97B018}" destId="{B9866C7F-1745-4B64-85AB-4E2FE6EC1208}" srcOrd="1" destOrd="0" presId="urn:microsoft.com/office/officeart/2005/8/layout/list1"/>
    <dgm:cxn modelId="{2AA8FDB9-7E80-47A9-8E4D-44D1DA64F092}" srcId="{145BCF17-E996-4BB6-8748-547EFF8E9459}" destId="{D1AF1370-E441-48B2-8F21-E4B3914E1718}" srcOrd="5" destOrd="0" parTransId="{F4A7CBE9-2782-4145-A11D-F95A868F6D0D}" sibTransId="{42A258AA-6FB8-487A-B517-FA3068485B13}"/>
    <dgm:cxn modelId="{82133CD8-8B46-443B-987D-428266098207}" type="presOf" srcId="{145BCF17-E996-4BB6-8748-547EFF8E9459}" destId="{9355BB0D-215F-46AC-A8B6-2D73A7868235}" srcOrd="0" destOrd="0" presId="urn:microsoft.com/office/officeart/2005/8/layout/list1"/>
    <dgm:cxn modelId="{135DD5DF-4012-41A9-A944-F8A8D76FD06F}" srcId="{145BCF17-E996-4BB6-8748-547EFF8E9459}" destId="{E0BE9B6E-D844-451D-BDD2-7966F68A65BA}" srcOrd="2" destOrd="0" parTransId="{9B891838-6E1D-4E5E-957A-01A8CFB563F6}" sibTransId="{0D2AA773-B770-4E1D-953E-1265BD684ED5}"/>
    <dgm:cxn modelId="{8BF43AE6-2B8E-411A-9CB4-F94DBA282F52}" type="presOf" srcId="{F7BE0D2A-D609-4EDB-8E54-B65B412AF191}" destId="{96F20337-6622-4DC9-81E1-1A1B55915CEA}" srcOrd="1" destOrd="0" presId="urn:microsoft.com/office/officeart/2005/8/layout/list1"/>
    <dgm:cxn modelId="{3054E39C-1E5C-4958-81F4-B42B6D1D81DC}" type="presParOf" srcId="{9355BB0D-215F-46AC-A8B6-2D73A7868235}" destId="{5F6100F0-FD62-4267-AD82-D96AD9F0626C}" srcOrd="0" destOrd="0" presId="urn:microsoft.com/office/officeart/2005/8/layout/list1"/>
    <dgm:cxn modelId="{7D81922B-1DE8-4325-A2F7-82F56A93E577}" type="presParOf" srcId="{5F6100F0-FD62-4267-AD82-D96AD9F0626C}" destId="{547BAC48-71F6-40BD-BBA5-782FB3FD7E97}" srcOrd="0" destOrd="0" presId="urn:microsoft.com/office/officeart/2005/8/layout/list1"/>
    <dgm:cxn modelId="{B14E11F9-83FF-4875-B39C-9232CFA23921}" type="presParOf" srcId="{5F6100F0-FD62-4267-AD82-D96AD9F0626C}" destId="{DB526614-70B4-4795-BF04-6713AAB6014E}" srcOrd="1" destOrd="0" presId="urn:microsoft.com/office/officeart/2005/8/layout/list1"/>
    <dgm:cxn modelId="{F32B9569-C9E6-4838-9877-55C68787630E}" type="presParOf" srcId="{9355BB0D-215F-46AC-A8B6-2D73A7868235}" destId="{56FE68B2-4309-4A7D-B4BD-3330CFB060BF}" srcOrd="1" destOrd="0" presId="urn:microsoft.com/office/officeart/2005/8/layout/list1"/>
    <dgm:cxn modelId="{ECF8C721-6B2E-4017-BAB6-FEE7E634EA03}" type="presParOf" srcId="{9355BB0D-215F-46AC-A8B6-2D73A7868235}" destId="{BD0AEE34-5D50-4A0C-AC04-9DD01318DA85}" srcOrd="2" destOrd="0" presId="urn:microsoft.com/office/officeart/2005/8/layout/list1"/>
    <dgm:cxn modelId="{BA6DCC6D-24F4-4F85-BE4F-6A7AD27BD453}" type="presParOf" srcId="{9355BB0D-215F-46AC-A8B6-2D73A7868235}" destId="{20F94C5F-9841-4BC4-9C35-59C07146DEA9}" srcOrd="3" destOrd="0" presId="urn:microsoft.com/office/officeart/2005/8/layout/list1"/>
    <dgm:cxn modelId="{EA972074-4811-42C2-965A-B440BFA26DDC}" type="presParOf" srcId="{9355BB0D-215F-46AC-A8B6-2D73A7868235}" destId="{7A45A573-CFDB-405B-91B5-A3E05AD97A7D}" srcOrd="4" destOrd="0" presId="urn:microsoft.com/office/officeart/2005/8/layout/list1"/>
    <dgm:cxn modelId="{C862538E-6BB0-43BA-B261-9DEAE9A5E01D}" type="presParOf" srcId="{7A45A573-CFDB-405B-91B5-A3E05AD97A7D}" destId="{6B83F93F-7E7C-43CF-8CF1-C1261A5D0D4F}" srcOrd="0" destOrd="0" presId="urn:microsoft.com/office/officeart/2005/8/layout/list1"/>
    <dgm:cxn modelId="{261204BE-3DAB-4C85-8801-1A2858975FD6}" type="presParOf" srcId="{7A45A573-CFDB-405B-91B5-A3E05AD97A7D}" destId="{6120173B-8348-49FE-A675-47C9E4AE1D8D}" srcOrd="1" destOrd="0" presId="urn:microsoft.com/office/officeart/2005/8/layout/list1"/>
    <dgm:cxn modelId="{16E340CB-0795-4E74-9DC7-EFBCCEF3491B}" type="presParOf" srcId="{9355BB0D-215F-46AC-A8B6-2D73A7868235}" destId="{C79E91B0-29E9-49F5-BCF3-E1302F586492}" srcOrd="5" destOrd="0" presId="urn:microsoft.com/office/officeart/2005/8/layout/list1"/>
    <dgm:cxn modelId="{48D00FFB-2DB4-4109-9AF2-E226EAC2424B}" type="presParOf" srcId="{9355BB0D-215F-46AC-A8B6-2D73A7868235}" destId="{A12492DD-FE59-4E82-8D8B-CB18E1F47D8D}" srcOrd="6" destOrd="0" presId="urn:microsoft.com/office/officeart/2005/8/layout/list1"/>
    <dgm:cxn modelId="{56324837-6BAD-4B4E-9F79-8088EFD99C3E}" type="presParOf" srcId="{9355BB0D-215F-46AC-A8B6-2D73A7868235}" destId="{3058044A-F9B3-470D-852F-59DD83B7AEE1}" srcOrd="7" destOrd="0" presId="urn:microsoft.com/office/officeart/2005/8/layout/list1"/>
    <dgm:cxn modelId="{71FF840B-FD14-45B2-9E7C-320CEA0F2C09}" type="presParOf" srcId="{9355BB0D-215F-46AC-A8B6-2D73A7868235}" destId="{9A4428A0-7A64-448C-8AA5-D8556BAB06D0}" srcOrd="8" destOrd="0" presId="urn:microsoft.com/office/officeart/2005/8/layout/list1"/>
    <dgm:cxn modelId="{5404A435-8711-49B9-9C38-1870F8A9F2A3}" type="presParOf" srcId="{9A4428A0-7A64-448C-8AA5-D8556BAB06D0}" destId="{51BC296E-7E76-4EF2-B07C-08417DE95159}" srcOrd="0" destOrd="0" presId="urn:microsoft.com/office/officeart/2005/8/layout/list1"/>
    <dgm:cxn modelId="{4609E3C3-68B4-47CC-AA39-3F6B2592539A}" type="presParOf" srcId="{9A4428A0-7A64-448C-8AA5-D8556BAB06D0}" destId="{C0D1C81F-FE94-4771-9995-A1E936E3F4AF}" srcOrd="1" destOrd="0" presId="urn:microsoft.com/office/officeart/2005/8/layout/list1"/>
    <dgm:cxn modelId="{62973E27-3670-4AC1-A520-38A9BB548D37}" type="presParOf" srcId="{9355BB0D-215F-46AC-A8B6-2D73A7868235}" destId="{40FD6596-D888-4D34-8073-EF64E6AF4AB1}" srcOrd="9" destOrd="0" presId="urn:microsoft.com/office/officeart/2005/8/layout/list1"/>
    <dgm:cxn modelId="{87D550DA-337C-40BE-95D5-E2DB028EFA26}" type="presParOf" srcId="{9355BB0D-215F-46AC-A8B6-2D73A7868235}" destId="{79EB3717-C309-400F-A6A6-4E89AEE9D7F3}" srcOrd="10" destOrd="0" presId="urn:microsoft.com/office/officeart/2005/8/layout/list1"/>
    <dgm:cxn modelId="{8BE5B6C9-937F-4C95-B662-35613D6981F8}" type="presParOf" srcId="{9355BB0D-215F-46AC-A8B6-2D73A7868235}" destId="{D6B21434-BAF5-4057-954C-93783F2C816D}" srcOrd="11" destOrd="0" presId="urn:microsoft.com/office/officeart/2005/8/layout/list1"/>
    <dgm:cxn modelId="{A63D775A-1A23-4DA7-8BA1-82AE099342DB}" type="presParOf" srcId="{9355BB0D-215F-46AC-A8B6-2D73A7868235}" destId="{86B5C225-9216-4F84-887A-C9E4AEA16040}" srcOrd="12" destOrd="0" presId="urn:microsoft.com/office/officeart/2005/8/layout/list1"/>
    <dgm:cxn modelId="{AD6BEF21-EF42-4431-8751-7231F91397CA}" type="presParOf" srcId="{86B5C225-9216-4F84-887A-C9E4AEA16040}" destId="{4F638E73-E60E-4F6D-A1DA-BE2C2CF4D67F}" srcOrd="0" destOrd="0" presId="urn:microsoft.com/office/officeart/2005/8/layout/list1"/>
    <dgm:cxn modelId="{931D7541-0094-4419-A313-C0782C4E1505}" type="presParOf" srcId="{86B5C225-9216-4F84-887A-C9E4AEA16040}" destId="{B9866C7F-1745-4B64-85AB-4E2FE6EC1208}" srcOrd="1" destOrd="0" presId="urn:microsoft.com/office/officeart/2005/8/layout/list1"/>
    <dgm:cxn modelId="{9EE1ADE6-EF9F-427B-B5EF-50A299F84603}" type="presParOf" srcId="{9355BB0D-215F-46AC-A8B6-2D73A7868235}" destId="{741F4F8E-7DF3-42F2-94A9-F777C7FEE19B}" srcOrd="13" destOrd="0" presId="urn:microsoft.com/office/officeart/2005/8/layout/list1"/>
    <dgm:cxn modelId="{4F58F419-CD03-4DC4-8327-6831D21E0F53}" type="presParOf" srcId="{9355BB0D-215F-46AC-A8B6-2D73A7868235}" destId="{3574186D-748D-4919-BBA0-2DDBE6DFA935}" srcOrd="14" destOrd="0" presId="urn:microsoft.com/office/officeart/2005/8/layout/list1"/>
    <dgm:cxn modelId="{33A6B52B-2DCB-423F-A881-B003D5249842}" type="presParOf" srcId="{9355BB0D-215F-46AC-A8B6-2D73A7868235}" destId="{5E14DE6F-9D88-49D9-8E06-E1AB2601A67B}" srcOrd="15" destOrd="0" presId="urn:microsoft.com/office/officeart/2005/8/layout/list1"/>
    <dgm:cxn modelId="{CCA27E96-948A-47FD-B891-01FFA068298B}" type="presParOf" srcId="{9355BB0D-215F-46AC-A8B6-2D73A7868235}" destId="{E6DE3A7A-392A-4592-8ABD-B92AD6988469}" srcOrd="16" destOrd="0" presId="urn:microsoft.com/office/officeart/2005/8/layout/list1"/>
    <dgm:cxn modelId="{A2029B43-5F18-4608-9D13-B4FD5F2859CF}" type="presParOf" srcId="{E6DE3A7A-392A-4592-8ABD-B92AD6988469}" destId="{6C882AEB-8103-436B-9E55-FA91ABAC7C73}" srcOrd="0" destOrd="0" presId="urn:microsoft.com/office/officeart/2005/8/layout/list1"/>
    <dgm:cxn modelId="{C2ECA402-C088-412E-9602-29C9BADF3A57}" type="presParOf" srcId="{E6DE3A7A-392A-4592-8ABD-B92AD6988469}" destId="{96F20337-6622-4DC9-81E1-1A1B55915CEA}" srcOrd="1" destOrd="0" presId="urn:microsoft.com/office/officeart/2005/8/layout/list1"/>
    <dgm:cxn modelId="{65FD2DD0-8D00-45DD-8816-A6C880ACB7AF}" type="presParOf" srcId="{9355BB0D-215F-46AC-A8B6-2D73A7868235}" destId="{53579723-E200-48BA-BFA6-3BC779CBFF2A}" srcOrd="17" destOrd="0" presId="urn:microsoft.com/office/officeart/2005/8/layout/list1"/>
    <dgm:cxn modelId="{DB91076C-23B6-4F02-8369-C024A8CDDE71}" type="presParOf" srcId="{9355BB0D-215F-46AC-A8B6-2D73A7868235}" destId="{BF3C433F-07CD-4AA0-9890-8D9A40BD45B1}" srcOrd="18" destOrd="0" presId="urn:microsoft.com/office/officeart/2005/8/layout/list1"/>
    <dgm:cxn modelId="{ABBCCCC4-F62B-4809-8FAA-ED1FDAB684A8}" type="presParOf" srcId="{9355BB0D-215F-46AC-A8B6-2D73A7868235}" destId="{86CEE18C-DDFE-41FF-A31A-42795CC04ABB}" srcOrd="19" destOrd="0" presId="urn:microsoft.com/office/officeart/2005/8/layout/list1"/>
    <dgm:cxn modelId="{20AC00B8-FCE5-4AAE-B9EE-00D882D93D06}" type="presParOf" srcId="{9355BB0D-215F-46AC-A8B6-2D73A7868235}" destId="{1CF5D7F2-3731-4523-A998-9308E6ED4D4E}" srcOrd="20" destOrd="0" presId="urn:microsoft.com/office/officeart/2005/8/layout/list1"/>
    <dgm:cxn modelId="{9C7F8A25-F363-40F2-AC43-5569BB03142E}" type="presParOf" srcId="{1CF5D7F2-3731-4523-A998-9308E6ED4D4E}" destId="{9FC60F9C-85D0-4A56-B3B8-3717D7A918A9}" srcOrd="0" destOrd="0" presId="urn:microsoft.com/office/officeart/2005/8/layout/list1"/>
    <dgm:cxn modelId="{890CAB00-39A9-4353-AB55-2BC0AB9E9208}" type="presParOf" srcId="{1CF5D7F2-3731-4523-A998-9308E6ED4D4E}" destId="{E62400D6-FEB1-43A6-8D20-301C2DB6F910}" srcOrd="1" destOrd="0" presId="urn:microsoft.com/office/officeart/2005/8/layout/list1"/>
    <dgm:cxn modelId="{763CFF76-7338-4EAC-9D96-000A94B2D7A3}" type="presParOf" srcId="{9355BB0D-215F-46AC-A8B6-2D73A7868235}" destId="{1E09E800-0812-4E00-B6BF-377716814905}" srcOrd="21" destOrd="0" presId="urn:microsoft.com/office/officeart/2005/8/layout/list1"/>
    <dgm:cxn modelId="{21AFF3AF-8E19-4838-BD39-CB09344086B2}" type="presParOf" srcId="{9355BB0D-215F-46AC-A8B6-2D73A7868235}" destId="{966D3F37-B302-4957-B115-A3EE6A0D999D}" srcOrd="22"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145BCF17-E996-4BB6-8748-547EFF8E9459}"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n-AU"/>
        </a:p>
      </dgm:t>
    </dgm:pt>
    <dgm:pt modelId="{384D7A34-937B-4F8C-AFB8-046D0144E74A}">
      <dgm:prSet phldrT="[Text]" custT="1"/>
      <dgm:spPr>
        <a:solidFill>
          <a:srgbClr val="CDE3F8"/>
        </a:solidFill>
      </dgm:spPr>
      <dgm:t>
        <a:bodyPr/>
        <a:lstStyle/>
        <a:p>
          <a:r>
            <a:rPr lang="en-US" altLang="en-US" sz="2800" b="1">
              <a:solidFill>
                <a:schemeClr val="bg1"/>
              </a:solidFill>
              <a:latin typeface="Arial"/>
              <a:cs typeface="Arial"/>
            </a:rPr>
            <a:t>Recap</a:t>
          </a:r>
          <a:endParaRPr lang="en-AU" sz="2800" b="1">
            <a:solidFill>
              <a:schemeClr val="bg1"/>
            </a:solidFill>
          </a:endParaRPr>
        </a:p>
      </dgm:t>
    </dgm:pt>
    <dgm:pt modelId="{DD374460-613C-4130-AFA4-7307028A1B66}" type="parTrans" cxnId="{A25DBDA4-55A3-48A6-9B83-58DDB42EA623}">
      <dgm:prSet/>
      <dgm:spPr/>
      <dgm:t>
        <a:bodyPr/>
        <a:lstStyle/>
        <a:p>
          <a:endParaRPr lang="en-AU" sz="3200" b="1"/>
        </a:p>
      </dgm:t>
    </dgm:pt>
    <dgm:pt modelId="{347CD420-52D3-43CF-A09B-6881159FCFFC}" type="sibTrans" cxnId="{A25DBDA4-55A3-48A6-9B83-58DDB42EA623}">
      <dgm:prSet/>
      <dgm:spPr/>
      <dgm:t>
        <a:bodyPr/>
        <a:lstStyle/>
        <a:p>
          <a:endParaRPr lang="en-AU" sz="3200" b="1"/>
        </a:p>
      </dgm:t>
    </dgm:pt>
    <dgm:pt modelId="{FF551DA0-F1A2-414F-B220-8637CA1A8CCF}">
      <dgm:prSet custT="1"/>
      <dgm:spPr>
        <a:solidFill>
          <a:srgbClr val="CDE3F8"/>
        </a:solidFill>
      </dgm:spPr>
      <dgm:t>
        <a:bodyPr/>
        <a:lstStyle/>
        <a:p>
          <a:r>
            <a:rPr lang="en-US" altLang="en-US" sz="2800" b="1">
              <a:solidFill>
                <a:schemeClr val="bg1"/>
              </a:solidFill>
              <a:latin typeface="Arial"/>
              <a:cs typeface="Arial"/>
            </a:rPr>
            <a:t>Key Definitions and Concepts</a:t>
          </a:r>
        </a:p>
      </dgm:t>
    </dgm:pt>
    <dgm:pt modelId="{5047C7FD-4847-4950-897D-C7061066CEB3}" type="parTrans" cxnId="{E13B33C2-A4E4-48F8-BED5-F6460AA09856}">
      <dgm:prSet/>
      <dgm:spPr/>
      <dgm:t>
        <a:bodyPr/>
        <a:lstStyle/>
        <a:p>
          <a:endParaRPr lang="en-AU"/>
        </a:p>
      </dgm:t>
    </dgm:pt>
    <dgm:pt modelId="{222E2A7F-2FC4-481C-A66D-6FB158B9D731}" type="sibTrans" cxnId="{E13B33C2-A4E4-48F8-BED5-F6460AA09856}">
      <dgm:prSet/>
      <dgm:spPr/>
      <dgm:t>
        <a:bodyPr/>
        <a:lstStyle/>
        <a:p>
          <a:endParaRPr lang="en-AU"/>
        </a:p>
      </dgm:t>
    </dgm:pt>
    <dgm:pt modelId="{E0BE9B6E-D844-451D-BDD2-7966F68A65BA}">
      <dgm:prSet custT="1"/>
      <dgm:spPr>
        <a:solidFill>
          <a:srgbClr val="CDE3F8"/>
        </a:solidFill>
      </dgm:spPr>
      <dgm:t>
        <a:bodyPr/>
        <a:lstStyle/>
        <a:p>
          <a:r>
            <a:rPr lang="en-US" altLang="en-US" sz="2800" b="1">
              <a:solidFill>
                <a:schemeClr val="bg1"/>
              </a:solidFill>
              <a:latin typeface="Arial"/>
              <a:cs typeface="Arial"/>
            </a:rPr>
            <a:t>Contain, Mitigate and Assess</a:t>
          </a:r>
        </a:p>
      </dgm:t>
    </dgm:pt>
    <dgm:pt modelId="{9B891838-6E1D-4E5E-957A-01A8CFB563F6}" type="parTrans" cxnId="{29733DAE-A63A-4C14-803C-C10DCAE21DC3}">
      <dgm:prSet/>
      <dgm:spPr/>
      <dgm:t>
        <a:bodyPr/>
        <a:lstStyle/>
        <a:p>
          <a:endParaRPr lang="en-AU"/>
        </a:p>
      </dgm:t>
    </dgm:pt>
    <dgm:pt modelId="{0D2AA773-B770-4E1D-953E-1265BD684ED5}" type="sibTrans" cxnId="{29733DAE-A63A-4C14-803C-C10DCAE21DC3}">
      <dgm:prSet/>
      <dgm:spPr/>
      <dgm:t>
        <a:bodyPr/>
        <a:lstStyle/>
        <a:p>
          <a:endParaRPr lang="en-AU"/>
        </a:p>
      </dgm:t>
    </dgm:pt>
    <dgm:pt modelId="{27EB5342-CEC7-4A14-957C-E4206F97B018}">
      <dgm:prSet custT="1"/>
      <dgm:spPr>
        <a:solidFill>
          <a:schemeClr val="accent1"/>
        </a:solidFill>
      </dgm:spPr>
      <dgm:t>
        <a:bodyPr/>
        <a:lstStyle/>
        <a:p>
          <a:r>
            <a:rPr lang="en-US" altLang="en-US" sz="2800" b="1">
              <a:solidFill>
                <a:schemeClr val="bg1"/>
              </a:solidFill>
              <a:latin typeface="Arial"/>
              <a:cs typeface="Arial"/>
            </a:rPr>
            <a:t>Notifications</a:t>
          </a:r>
        </a:p>
      </dgm:t>
    </dgm:pt>
    <dgm:pt modelId="{8FF930ED-C196-4C02-94F7-48A5817D9F32}" type="parTrans" cxnId="{20D45E5A-9A1B-4554-8D90-B5AD0A1EC020}">
      <dgm:prSet/>
      <dgm:spPr/>
      <dgm:t>
        <a:bodyPr/>
        <a:lstStyle/>
        <a:p>
          <a:endParaRPr lang="en-AU"/>
        </a:p>
      </dgm:t>
    </dgm:pt>
    <dgm:pt modelId="{01EBB248-752F-4001-A774-B3AF693F5D76}" type="sibTrans" cxnId="{20D45E5A-9A1B-4554-8D90-B5AD0A1EC020}">
      <dgm:prSet/>
      <dgm:spPr/>
      <dgm:t>
        <a:bodyPr/>
        <a:lstStyle/>
        <a:p>
          <a:endParaRPr lang="en-AU"/>
        </a:p>
      </dgm:t>
    </dgm:pt>
    <dgm:pt modelId="{F7BE0D2A-D609-4EDB-8E54-B65B412AF191}">
      <dgm:prSet custT="1"/>
      <dgm:spPr>
        <a:solidFill>
          <a:srgbClr val="CDE3F8"/>
        </a:solidFill>
      </dgm:spPr>
      <dgm:t>
        <a:bodyPr/>
        <a:lstStyle/>
        <a:p>
          <a:r>
            <a:rPr lang="en-US" altLang="en-US" sz="2800" b="1">
              <a:solidFill>
                <a:schemeClr val="bg1"/>
              </a:solidFill>
              <a:latin typeface="Arial"/>
              <a:cs typeface="Arial"/>
            </a:rPr>
            <a:t>Exemptions</a:t>
          </a:r>
        </a:p>
      </dgm:t>
    </dgm:pt>
    <dgm:pt modelId="{722E87F0-A5EA-4C97-9821-992C30638EDD}" type="parTrans" cxnId="{E076AD47-670D-4BA5-9828-BFC787638BB6}">
      <dgm:prSet/>
      <dgm:spPr/>
      <dgm:t>
        <a:bodyPr/>
        <a:lstStyle/>
        <a:p>
          <a:endParaRPr lang="en-AU"/>
        </a:p>
      </dgm:t>
    </dgm:pt>
    <dgm:pt modelId="{7C36CC3A-F97E-4277-B4E6-3DBFD623DEF2}" type="sibTrans" cxnId="{E076AD47-670D-4BA5-9828-BFC787638BB6}">
      <dgm:prSet/>
      <dgm:spPr/>
      <dgm:t>
        <a:bodyPr/>
        <a:lstStyle/>
        <a:p>
          <a:endParaRPr lang="en-AU"/>
        </a:p>
      </dgm:t>
    </dgm:pt>
    <dgm:pt modelId="{D1AF1370-E441-48B2-8F21-E4B3914E1718}">
      <dgm:prSet custT="1"/>
      <dgm:spPr>
        <a:solidFill>
          <a:srgbClr val="CDE3F8"/>
        </a:solidFill>
      </dgm:spPr>
      <dgm:t>
        <a:bodyPr/>
        <a:lstStyle/>
        <a:p>
          <a:r>
            <a:rPr lang="en-US" altLang="en-US" sz="2800" b="1">
              <a:solidFill>
                <a:schemeClr val="bg1"/>
              </a:solidFill>
              <a:latin typeface="Arial"/>
              <a:cs typeface="Arial"/>
            </a:rPr>
            <a:t>Register and Policy</a:t>
          </a:r>
        </a:p>
      </dgm:t>
    </dgm:pt>
    <dgm:pt modelId="{F4A7CBE9-2782-4145-A11D-F95A868F6D0D}" type="parTrans" cxnId="{A37DC980-AB22-4F9A-BA06-ADAF53556B6F}">
      <dgm:prSet/>
      <dgm:spPr/>
      <dgm:t>
        <a:bodyPr/>
        <a:lstStyle/>
        <a:p>
          <a:endParaRPr lang="en-AU"/>
        </a:p>
      </dgm:t>
    </dgm:pt>
    <dgm:pt modelId="{42A258AA-6FB8-487A-B517-FA3068485B13}" type="sibTrans" cxnId="{A37DC980-AB22-4F9A-BA06-ADAF53556B6F}">
      <dgm:prSet/>
      <dgm:spPr/>
      <dgm:t>
        <a:bodyPr/>
        <a:lstStyle/>
        <a:p>
          <a:endParaRPr lang="en-AU"/>
        </a:p>
      </dgm:t>
    </dgm:pt>
    <dgm:pt modelId="{9355BB0D-215F-46AC-A8B6-2D73A7868235}" type="pres">
      <dgm:prSet presAssocID="{145BCF17-E996-4BB6-8748-547EFF8E9459}" presName="linear" presStyleCnt="0">
        <dgm:presLayoutVars>
          <dgm:dir/>
          <dgm:animLvl val="lvl"/>
          <dgm:resizeHandles val="exact"/>
        </dgm:presLayoutVars>
      </dgm:prSet>
      <dgm:spPr/>
    </dgm:pt>
    <dgm:pt modelId="{5F6100F0-FD62-4267-AD82-D96AD9F0626C}" type="pres">
      <dgm:prSet presAssocID="{384D7A34-937B-4F8C-AFB8-046D0144E74A}" presName="parentLin" presStyleCnt="0"/>
      <dgm:spPr/>
    </dgm:pt>
    <dgm:pt modelId="{547BAC48-71F6-40BD-BBA5-782FB3FD7E97}" type="pres">
      <dgm:prSet presAssocID="{384D7A34-937B-4F8C-AFB8-046D0144E74A}" presName="parentLeftMargin" presStyleLbl="node1" presStyleIdx="0" presStyleCnt="6"/>
      <dgm:spPr/>
    </dgm:pt>
    <dgm:pt modelId="{DB526614-70B4-4795-BF04-6713AAB6014E}" type="pres">
      <dgm:prSet presAssocID="{384D7A34-937B-4F8C-AFB8-046D0144E74A}" presName="parentText" presStyleLbl="node1" presStyleIdx="0" presStyleCnt="6" custScaleX="115734" custScaleY="130090" custLinFactNeighborY="12269">
        <dgm:presLayoutVars>
          <dgm:chMax val="0"/>
          <dgm:bulletEnabled val="1"/>
        </dgm:presLayoutVars>
      </dgm:prSet>
      <dgm:spPr/>
    </dgm:pt>
    <dgm:pt modelId="{56FE68B2-4309-4A7D-B4BD-3330CFB060BF}" type="pres">
      <dgm:prSet presAssocID="{384D7A34-937B-4F8C-AFB8-046D0144E74A}" presName="negativeSpace" presStyleCnt="0"/>
      <dgm:spPr/>
    </dgm:pt>
    <dgm:pt modelId="{BD0AEE34-5D50-4A0C-AC04-9DD01318DA85}" type="pres">
      <dgm:prSet presAssocID="{384D7A34-937B-4F8C-AFB8-046D0144E74A}" presName="childText" presStyleLbl="conFgAcc1" presStyleIdx="0" presStyleCnt="6">
        <dgm:presLayoutVars>
          <dgm:bulletEnabled val="1"/>
        </dgm:presLayoutVars>
      </dgm:prSet>
      <dgm:spPr/>
    </dgm:pt>
    <dgm:pt modelId="{20F94C5F-9841-4BC4-9C35-59C07146DEA9}" type="pres">
      <dgm:prSet presAssocID="{347CD420-52D3-43CF-A09B-6881159FCFFC}" presName="spaceBetweenRectangles" presStyleCnt="0"/>
      <dgm:spPr/>
    </dgm:pt>
    <dgm:pt modelId="{7A45A573-CFDB-405B-91B5-A3E05AD97A7D}" type="pres">
      <dgm:prSet presAssocID="{FF551DA0-F1A2-414F-B220-8637CA1A8CCF}" presName="parentLin" presStyleCnt="0"/>
      <dgm:spPr/>
    </dgm:pt>
    <dgm:pt modelId="{6B83F93F-7E7C-43CF-8CF1-C1261A5D0D4F}" type="pres">
      <dgm:prSet presAssocID="{FF551DA0-F1A2-414F-B220-8637CA1A8CCF}" presName="parentLeftMargin" presStyleLbl="node1" presStyleIdx="0" presStyleCnt="6"/>
      <dgm:spPr/>
    </dgm:pt>
    <dgm:pt modelId="{6120173B-8348-49FE-A675-47C9E4AE1D8D}" type="pres">
      <dgm:prSet presAssocID="{FF551DA0-F1A2-414F-B220-8637CA1A8CCF}" presName="parentText" presStyleLbl="node1" presStyleIdx="1" presStyleCnt="6" custLinFactNeighborY="12269">
        <dgm:presLayoutVars>
          <dgm:chMax val="0"/>
          <dgm:bulletEnabled val="1"/>
        </dgm:presLayoutVars>
      </dgm:prSet>
      <dgm:spPr/>
    </dgm:pt>
    <dgm:pt modelId="{C79E91B0-29E9-49F5-BCF3-E1302F586492}" type="pres">
      <dgm:prSet presAssocID="{FF551DA0-F1A2-414F-B220-8637CA1A8CCF}" presName="negativeSpace" presStyleCnt="0"/>
      <dgm:spPr/>
    </dgm:pt>
    <dgm:pt modelId="{A12492DD-FE59-4E82-8D8B-CB18E1F47D8D}" type="pres">
      <dgm:prSet presAssocID="{FF551DA0-F1A2-414F-B220-8637CA1A8CCF}" presName="childText" presStyleLbl="conFgAcc1" presStyleIdx="1" presStyleCnt="6">
        <dgm:presLayoutVars>
          <dgm:bulletEnabled val="1"/>
        </dgm:presLayoutVars>
      </dgm:prSet>
      <dgm:spPr/>
    </dgm:pt>
    <dgm:pt modelId="{3058044A-F9B3-470D-852F-59DD83B7AEE1}" type="pres">
      <dgm:prSet presAssocID="{222E2A7F-2FC4-481C-A66D-6FB158B9D731}" presName="spaceBetweenRectangles" presStyleCnt="0"/>
      <dgm:spPr/>
    </dgm:pt>
    <dgm:pt modelId="{9A4428A0-7A64-448C-8AA5-D8556BAB06D0}" type="pres">
      <dgm:prSet presAssocID="{E0BE9B6E-D844-451D-BDD2-7966F68A65BA}" presName="parentLin" presStyleCnt="0"/>
      <dgm:spPr/>
    </dgm:pt>
    <dgm:pt modelId="{51BC296E-7E76-4EF2-B07C-08417DE95159}" type="pres">
      <dgm:prSet presAssocID="{E0BE9B6E-D844-451D-BDD2-7966F68A65BA}" presName="parentLeftMargin" presStyleLbl="node1" presStyleIdx="1" presStyleCnt="6"/>
      <dgm:spPr/>
    </dgm:pt>
    <dgm:pt modelId="{C0D1C81F-FE94-4771-9995-A1E936E3F4AF}" type="pres">
      <dgm:prSet presAssocID="{E0BE9B6E-D844-451D-BDD2-7966F68A65BA}" presName="parentText" presStyleLbl="node1" presStyleIdx="2" presStyleCnt="6" custLinFactNeighborY="12269">
        <dgm:presLayoutVars>
          <dgm:chMax val="0"/>
          <dgm:bulletEnabled val="1"/>
        </dgm:presLayoutVars>
      </dgm:prSet>
      <dgm:spPr/>
    </dgm:pt>
    <dgm:pt modelId="{40FD6596-D888-4D34-8073-EF64E6AF4AB1}" type="pres">
      <dgm:prSet presAssocID="{E0BE9B6E-D844-451D-BDD2-7966F68A65BA}" presName="negativeSpace" presStyleCnt="0"/>
      <dgm:spPr/>
    </dgm:pt>
    <dgm:pt modelId="{79EB3717-C309-400F-A6A6-4E89AEE9D7F3}" type="pres">
      <dgm:prSet presAssocID="{E0BE9B6E-D844-451D-BDD2-7966F68A65BA}" presName="childText" presStyleLbl="conFgAcc1" presStyleIdx="2" presStyleCnt="6">
        <dgm:presLayoutVars>
          <dgm:bulletEnabled val="1"/>
        </dgm:presLayoutVars>
      </dgm:prSet>
      <dgm:spPr/>
    </dgm:pt>
    <dgm:pt modelId="{D6B21434-BAF5-4057-954C-93783F2C816D}" type="pres">
      <dgm:prSet presAssocID="{0D2AA773-B770-4E1D-953E-1265BD684ED5}" presName="spaceBetweenRectangles" presStyleCnt="0"/>
      <dgm:spPr/>
    </dgm:pt>
    <dgm:pt modelId="{86B5C225-9216-4F84-887A-C9E4AEA16040}" type="pres">
      <dgm:prSet presAssocID="{27EB5342-CEC7-4A14-957C-E4206F97B018}" presName="parentLin" presStyleCnt="0"/>
      <dgm:spPr/>
    </dgm:pt>
    <dgm:pt modelId="{4F638E73-E60E-4F6D-A1DA-BE2C2CF4D67F}" type="pres">
      <dgm:prSet presAssocID="{27EB5342-CEC7-4A14-957C-E4206F97B018}" presName="parentLeftMargin" presStyleLbl="node1" presStyleIdx="2" presStyleCnt="6"/>
      <dgm:spPr/>
    </dgm:pt>
    <dgm:pt modelId="{B9866C7F-1745-4B64-85AB-4E2FE6EC1208}" type="pres">
      <dgm:prSet presAssocID="{27EB5342-CEC7-4A14-957C-E4206F97B018}" presName="parentText" presStyleLbl="node1" presStyleIdx="3" presStyleCnt="6">
        <dgm:presLayoutVars>
          <dgm:chMax val="0"/>
          <dgm:bulletEnabled val="1"/>
        </dgm:presLayoutVars>
      </dgm:prSet>
      <dgm:spPr/>
    </dgm:pt>
    <dgm:pt modelId="{741F4F8E-7DF3-42F2-94A9-F777C7FEE19B}" type="pres">
      <dgm:prSet presAssocID="{27EB5342-CEC7-4A14-957C-E4206F97B018}" presName="negativeSpace" presStyleCnt="0"/>
      <dgm:spPr/>
    </dgm:pt>
    <dgm:pt modelId="{3574186D-748D-4919-BBA0-2DDBE6DFA935}" type="pres">
      <dgm:prSet presAssocID="{27EB5342-CEC7-4A14-957C-E4206F97B018}" presName="childText" presStyleLbl="conFgAcc1" presStyleIdx="3" presStyleCnt="6">
        <dgm:presLayoutVars>
          <dgm:bulletEnabled val="1"/>
        </dgm:presLayoutVars>
      </dgm:prSet>
      <dgm:spPr/>
    </dgm:pt>
    <dgm:pt modelId="{5E14DE6F-9D88-49D9-8E06-E1AB2601A67B}" type="pres">
      <dgm:prSet presAssocID="{01EBB248-752F-4001-A774-B3AF693F5D76}" presName="spaceBetweenRectangles" presStyleCnt="0"/>
      <dgm:spPr/>
    </dgm:pt>
    <dgm:pt modelId="{E6DE3A7A-392A-4592-8ABD-B92AD6988469}" type="pres">
      <dgm:prSet presAssocID="{F7BE0D2A-D609-4EDB-8E54-B65B412AF191}" presName="parentLin" presStyleCnt="0"/>
      <dgm:spPr/>
    </dgm:pt>
    <dgm:pt modelId="{6C882AEB-8103-436B-9E55-FA91ABAC7C73}" type="pres">
      <dgm:prSet presAssocID="{F7BE0D2A-D609-4EDB-8E54-B65B412AF191}" presName="parentLeftMargin" presStyleLbl="node1" presStyleIdx="3" presStyleCnt="6"/>
      <dgm:spPr/>
    </dgm:pt>
    <dgm:pt modelId="{96F20337-6622-4DC9-81E1-1A1B55915CEA}" type="pres">
      <dgm:prSet presAssocID="{F7BE0D2A-D609-4EDB-8E54-B65B412AF191}" presName="parentText" presStyleLbl="node1" presStyleIdx="4" presStyleCnt="6">
        <dgm:presLayoutVars>
          <dgm:chMax val="0"/>
          <dgm:bulletEnabled val="1"/>
        </dgm:presLayoutVars>
      </dgm:prSet>
      <dgm:spPr/>
    </dgm:pt>
    <dgm:pt modelId="{53579723-E200-48BA-BFA6-3BC779CBFF2A}" type="pres">
      <dgm:prSet presAssocID="{F7BE0D2A-D609-4EDB-8E54-B65B412AF191}" presName="negativeSpace" presStyleCnt="0"/>
      <dgm:spPr/>
    </dgm:pt>
    <dgm:pt modelId="{BF3C433F-07CD-4AA0-9890-8D9A40BD45B1}" type="pres">
      <dgm:prSet presAssocID="{F7BE0D2A-D609-4EDB-8E54-B65B412AF191}" presName="childText" presStyleLbl="conFgAcc1" presStyleIdx="4" presStyleCnt="6">
        <dgm:presLayoutVars>
          <dgm:bulletEnabled val="1"/>
        </dgm:presLayoutVars>
      </dgm:prSet>
      <dgm:spPr/>
    </dgm:pt>
    <dgm:pt modelId="{86CEE18C-DDFE-41FF-A31A-42795CC04ABB}" type="pres">
      <dgm:prSet presAssocID="{7C36CC3A-F97E-4277-B4E6-3DBFD623DEF2}" presName="spaceBetweenRectangles" presStyleCnt="0"/>
      <dgm:spPr/>
    </dgm:pt>
    <dgm:pt modelId="{1CF5D7F2-3731-4523-A998-9308E6ED4D4E}" type="pres">
      <dgm:prSet presAssocID="{D1AF1370-E441-48B2-8F21-E4B3914E1718}" presName="parentLin" presStyleCnt="0"/>
      <dgm:spPr/>
    </dgm:pt>
    <dgm:pt modelId="{9FC60F9C-85D0-4A56-B3B8-3717D7A918A9}" type="pres">
      <dgm:prSet presAssocID="{D1AF1370-E441-48B2-8F21-E4B3914E1718}" presName="parentLeftMargin" presStyleLbl="node1" presStyleIdx="4" presStyleCnt="6"/>
      <dgm:spPr/>
    </dgm:pt>
    <dgm:pt modelId="{E62400D6-FEB1-43A6-8D20-301C2DB6F910}" type="pres">
      <dgm:prSet presAssocID="{D1AF1370-E441-48B2-8F21-E4B3914E1718}" presName="parentText" presStyleLbl="node1" presStyleIdx="5" presStyleCnt="6">
        <dgm:presLayoutVars>
          <dgm:chMax val="0"/>
          <dgm:bulletEnabled val="1"/>
        </dgm:presLayoutVars>
      </dgm:prSet>
      <dgm:spPr/>
    </dgm:pt>
    <dgm:pt modelId="{1E09E800-0812-4E00-B6BF-377716814905}" type="pres">
      <dgm:prSet presAssocID="{D1AF1370-E441-48B2-8F21-E4B3914E1718}" presName="negativeSpace" presStyleCnt="0"/>
      <dgm:spPr/>
    </dgm:pt>
    <dgm:pt modelId="{966D3F37-B302-4957-B115-A3EE6A0D999D}" type="pres">
      <dgm:prSet presAssocID="{D1AF1370-E441-48B2-8F21-E4B3914E1718}" presName="childText" presStyleLbl="conFgAcc1" presStyleIdx="5" presStyleCnt="6">
        <dgm:presLayoutVars>
          <dgm:bulletEnabled val="1"/>
        </dgm:presLayoutVars>
      </dgm:prSet>
      <dgm:spPr/>
    </dgm:pt>
  </dgm:ptLst>
  <dgm:cxnLst>
    <dgm:cxn modelId="{40213809-72BD-47BA-83C9-E024106E0181}" type="presOf" srcId="{D1AF1370-E441-48B2-8F21-E4B3914E1718}" destId="{9FC60F9C-85D0-4A56-B3B8-3717D7A918A9}" srcOrd="0" destOrd="0" presId="urn:microsoft.com/office/officeart/2005/8/layout/list1"/>
    <dgm:cxn modelId="{DFB6870B-1EA1-41A6-B1A5-44A0A0799BB0}" type="presOf" srcId="{D1AF1370-E441-48B2-8F21-E4B3914E1718}" destId="{E62400D6-FEB1-43A6-8D20-301C2DB6F910}" srcOrd="1" destOrd="0" presId="urn:microsoft.com/office/officeart/2005/8/layout/list1"/>
    <dgm:cxn modelId="{095A6E11-A6AE-424D-8DA4-BC465E03698A}" type="presOf" srcId="{384D7A34-937B-4F8C-AFB8-046D0144E74A}" destId="{DB526614-70B4-4795-BF04-6713AAB6014E}" srcOrd="1" destOrd="0" presId="urn:microsoft.com/office/officeart/2005/8/layout/list1"/>
    <dgm:cxn modelId="{E076AD47-670D-4BA5-9828-BFC787638BB6}" srcId="{145BCF17-E996-4BB6-8748-547EFF8E9459}" destId="{F7BE0D2A-D609-4EDB-8E54-B65B412AF191}" srcOrd="4" destOrd="0" parTransId="{722E87F0-A5EA-4C97-9821-992C30638EDD}" sibTransId="{7C36CC3A-F97E-4277-B4E6-3DBFD623DEF2}"/>
    <dgm:cxn modelId="{20D45E5A-9A1B-4554-8D90-B5AD0A1EC020}" srcId="{145BCF17-E996-4BB6-8748-547EFF8E9459}" destId="{27EB5342-CEC7-4A14-957C-E4206F97B018}" srcOrd="3" destOrd="0" parTransId="{8FF930ED-C196-4C02-94F7-48A5817D9F32}" sibTransId="{01EBB248-752F-4001-A774-B3AF693F5D76}"/>
    <dgm:cxn modelId="{00730E7C-EFCF-4F7E-A0DD-F5ECCF91087D}" type="presOf" srcId="{F7BE0D2A-D609-4EDB-8E54-B65B412AF191}" destId="{6C882AEB-8103-436B-9E55-FA91ABAC7C73}" srcOrd="0" destOrd="0" presId="urn:microsoft.com/office/officeart/2005/8/layout/list1"/>
    <dgm:cxn modelId="{A37DC980-AB22-4F9A-BA06-ADAF53556B6F}" srcId="{145BCF17-E996-4BB6-8748-547EFF8E9459}" destId="{D1AF1370-E441-48B2-8F21-E4B3914E1718}" srcOrd="5" destOrd="0" parTransId="{F4A7CBE9-2782-4145-A11D-F95A868F6D0D}" sibTransId="{42A258AA-6FB8-487A-B517-FA3068485B13}"/>
    <dgm:cxn modelId="{1CC56B82-AD93-4071-9886-B05DEA89AE6F}" type="presOf" srcId="{384D7A34-937B-4F8C-AFB8-046D0144E74A}" destId="{547BAC48-71F6-40BD-BBA5-782FB3FD7E97}" srcOrd="0" destOrd="0" presId="urn:microsoft.com/office/officeart/2005/8/layout/list1"/>
    <dgm:cxn modelId="{A25DBDA4-55A3-48A6-9B83-58DDB42EA623}" srcId="{145BCF17-E996-4BB6-8748-547EFF8E9459}" destId="{384D7A34-937B-4F8C-AFB8-046D0144E74A}" srcOrd="0" destOrd="0" parTransId="{DD374460-613C-4130-AFA4-7307028A1B66}" sibTransId="{347CD420-52D3-43CF-A09B-6881159FCFFC}"/>
    <dgm:cxn modelId="{628CE4A8-0379-43D5-AA8A-E510E020064E}" type="presOf" srcId="{E0BE9B6E-D844-451D-BDD2-7966F68A65BA}" destId="{51BC296E-7E76-4EF2-B07C-08417DE95159}" srcOrd="0" destOrd="0" presId="urn:microsoft.com/office/officeart/2005/8/layout/list1"/>
    <dgm:cxn modelId="{3091C0AC-2FA0-4D2B-A26D-1D2614AB454C}" type="presOf" srcId="{27EB5342-CEC7-4A14-957C-E4206F97B018}" destId="{B9866C7F-1745-4B64-85AB-4E2FE6EC1208}" srcOrd="1" destOrd="0" presId="urn:microsoft.com/office/officeart/2005/8/layout/list1"/>
    <dgm:cxn modelId="{29733DAE-A63A-4C14-803C-C10DCAE21DC3}" srcId="{145BCF17-E996-4BB6-8748-547EFF8E9459}" destId="{E0BE9B6E-D844-451D-BDD2-7966F68A65BA}" srcOrd="2" destOrd="0" parTransId="{9B891838-6E1D-4E5E-957A-01A8CFB563F6}" sibTransId="{0D2AA773-B770-4E1D-953E-1265BD684ED5}"/>
    <dgm:cxn modelId="{E13B33C2-A4E4-48F8-BED5-F6460AA09856}" srcId="{145BCF17-E996-4BB6-8748-547EFF8E9459}" destId="{FF551DA0-F1A2-414F-B220-8637CA1A8CCF}" srcOrd="1" destOrd="0" parTransId="{5047C7FD-4847-4950-897D-C7061066CEB3}" sibTransId="{222E2A7F-2FC4-481C-A66D-6FB158B9D731}"/>
    <dgm:cxn modelId="{808041C5-97C8-42BE-9B37-620A904DE00F}" type="presOf" srcId="{FF551DA0-F1A2-414F-B220-8637CA1A8CCF}" destId="{6120173B-8348-49FE-A675-47C9E4AE1D8D}" srcOrd="1" destOrd="0" presId="urn:microsoft.com/office/officeart/2005/8/layout/list1"/>
    <dgm:cxn modelId="{9C9B2FD2-7AD9-4F6E-86EB-A2C6EE9F9E0B}" type="presOf" srcId="{27EB5342-CEC7-4A14-957C-E4206F97B018}" destId="{4F638E73-E60E-4F6D-A1DA-BE2C2CF4D67F}" srcOrd="0" destOrd="0" presId="urn:microsoft.com/office/officeart/2005/8/layout/list1"/>
    <dgm:cxn modelId="{9D17D2D5-CFF9-40E0-8F6F-1BA4DE3C2157}" type="presOf" srcId="{F7BE0D2A-D609-4EDB-8E54-B65B412AF191}" destId="{96F20337-6622-4DC9-81E1-1A1B55915CEA}" srcOrd="1" destOrd="0" presId="urn:microsoft.com/office/officeart/2005/8/layout/list1"/>
    <dgm:cxn modelId="{82133CD8-8B46-443B-987D-428266098207}" type="presOf" srcId="{145BCF17-E996-4BB6-8748-547EFF8E9459}" destId="{9355BB0D-215F-46AC-A8B6-2D73A7868235}" srcOrd="0" destOrd="0" presId="urn:microsoft.com/office/officeart/2005/8/layout/list1"/>
    <dgm:cxn modelId="{629151F3-1AD5-4520-B30A-B637DD415D58}" type="presOf" srcId="{E0BE9B6E-D844-451D-BDD2-7966F68A65BA}" destId="{C0D1C81F-FE94-4771-9995-A1E936E3F4AF}" srcOrd="1" destOrd="0" presId="urn:microsoft.com/office/officeart/2005/8/layout/list1"/>
    <dgm:cxn modelId="{FC5ED8FC-ACBA-4ECB-A665-0D9B402DD375}" type="presOf" srcId="{FF551DA0-F1A2-414F-B220-8637CA1A8CCF}" destId="{6B83F93F-7E7C-43CF-8CF1-C1261A5D0D4F}" srcOrd="0" destOrd="0" presId="urn:microsoft.com/office/officeart/2005/8/layout/list1"/>
    <dgm:cxn modelId="{3054E39C-1E5C-4958-81F4-B42B6D1D81DC}" type="presParOf" srcId="{9355BB0D-215F-46AC-A8B6-2D73A7868235}" destId="{5F6100F0-FD62-4267-AD82-D96AD9F0626C}" srcOrd="0" destOrd="0" presId="urn:microsoft.com/office/officeart/2005/8/layout/list1"/>
    <dgm:cxn modelId="{7D81922B-1DE8-4325-A2F7-82F56A93E577}" type="presParOf" srcId="{5F6100F0-FD62-4267-AD82-D96AD9F0626C}" destId="{547BAC48-71F6-40BD-BBA5-782FB3FD7E97}" srcOrd="0" destOrd="0" presId="urn:microsoft.com/office/officeart/2005/8/layout/list1"/>
    <dgm:cxn modelId="{B14E11F9-83FF-4875-B39C-9232CFA23921}" type="presParOf" srcId="{5F6100F0-FD62-4267-AD82-D96AD9F0626C}" destId="{DB526614-70B4-4795-BF04-6713AAB6014E}" srcOrd="1" destOrd="0" presId="urn:microsoft.com/office/officeart/2005/8/layout/list1"/>
    <dgm:cxn modelId="{F32B9569-C9E6-4838-9877-55C68787630E}" type="presParOf" srcId="{9355BB0D-215F-46AC-A8B6-2D73A7868235}" destId="{56FE68B2-4309-4A7D-B4BD-3330CFB060BF}" srcOrd="1" destOrd="0" presId="urn:microsoft.com/office/officeart/2005/8/layout/list1"/>
    <dgm:cxn modelId="{ECF8C721-6B2E-4017-BAB6-FEE7E634EA03}" type="presParOf" srcId="{9355BB0D-215F-46AC-A8B6-2D73A7868235}" destId="{BD0AEE34-5D50-4A0C-AC04-9DD01318DA85}" srcOrd="2" destOrd="0" presId="urn:microsoft.com/office/officeart/2005/8/layout/list1"/>
    <dgm:cxn modelId="{BA6DCC6D-24F4-4F85-BE4F-6A7AD27BD453}" type="presParOf" srcId="{9355BB0D-215F-46AC-A8B6-2D73A7868235}" destId="{20F94C5F-9841-4BC4-9C35-59C07146DEA9}" srcOrd="3" destOrd="0" presId="urn:microsoft.com/office/officeart/2005/8/layout/list1"/>
    <dgm:cxn modelId="{50C4C261-86CB-499F-819D-E314E01B58E7}" type="presParOf" srcId="{9355BB0D-215F-46AC-A8B6-2D73A7868235}" destId="{7A45A573-CFDB-405B-91B5-A3E05AD97A7D}" srcOrd="4" destOrd="0" presId="urn:microsoft.com/office/officeart/2005/8/layout/list1"/>
    <dgm:cxn modelId="{C030D260-A8A7-41D1-9E97-5BF7021091C4}" type="presParOf" srcId="{7A45A573-CFDB-405B-91B5-A3E05AD97A7D}" destId="{6B83F93F-7E7C-43CF-8CF1-C1261A5D0D4F}" srcOrd="0" destOrd="0" presId="urn:microsoft.com/office/officeart/2005/8/layout/list1"/>
    <dgm:cxn modelId="{1D4DAA7C-8952-4759-8C54-A47BD2F0C8F0}" type="presParOf" srcId="{7A45A573-CFDB-405B-91B5-A3E05AD97A7D}" destId="{6120173B-8348-49FE-A675-47C9E4AE1D8D}" srcOrd="1" destOrd="0" presId="urn:microsoft.com/office/officeart/2005/8/layout/list1"/>
    <dgm:cxn modelId="{DEFF31FC-BDBD-4093-A50C-9061A6C3D4F5}" type="presParOf" srcId="{9355BB0D-215F-46AC-A8B6-2D73A7868235}" destId="{C79E91B0-29E9-49F5-BCF3-E1302F586492}" srcOrd="5" destOrd="0" presId="urn:microsoft.com/office/officeart/2005/8/layout/list1"/>
    <dgm:cxn modelId="{1DCA33B6-58A5-49C0-B4F5-44BFF12F5B72}" type="presParOf" srcId="{9355BB0D-215F-46AC-A8B6-2D73A7868235}" destId="{A12492DD-FE59-4E82-8D8B-CB18E1F47D8D}" srcOrd="6" destOrd="0" presId="urn:microsoft.com/office/officeart/2005/8/layout/list1"/>
    <dgm:cxn modelId="{0F6CAAC5-DB47-4451-BDBE-754FDA681ED8}" type="presParOf" srcId="{9355BB0D-215F-46AC-A8B6-2D73A7868235}" destId="{3058044A-F9B3-470D-852F-59DD83B7AEE1}" srcOrd="7" destOrd="0" presId="urn:microsoft.com/office/officeart/2005/8/layout/list1"/>
    <dgm:cxn modelId="{CDF07D23-290F-42A0-90D0-6DFAFD35E8E8}" type="presParOf" srcId="{9355BB0D-215F-46AC-A8B6-2D73A7868235}" destId="{9A4428A0-7A64-448C-8AA5-D8556BAB06D0}" srcOrd="8" destOrd="0" presId="urn:microsoft.com/office/officeart/2005/8/layout/list1"/>
    <dgm:cxn modelId="{9F8F8E15-0D3B-4621-A34F-C0DA6D1FAE6E}" type="presParOf" srcId="{9A4428A0-7A64-448C-8AA5-D8556BAB06D0}" destId="{51BC296E-7E76-4EF2-B07C-08417DE95159}" srcOrd="0" destOrd="0" presId="urn:microsoft.com/office/officeart/2005/8/layout/list1"/>
    <dgm:cxn modelId="{63BBF591-13EC-494F-811C-5B5AB980F720}" type="presParOf" srcId="{9A4428A0-7A64-448C-8AA5-D8556BAB06D0}" destId="{C0D1C81F-FE94-4771-9995-A1E936E3F4AF}" srcOrd="1" destOrd="0" presId="urn:microsoft.com/office/officeart/2005/8/layout/list1"/>
    <dgm:cxn modelId="{DA63F5A3-B6E4-4EF3-855B-6D32EB035A74}" type="presParOf" srcId="{9355BB0D-215F-46AC-A8B6-2D73A7868235}" destId="{40FD6596-D888-4D34-8073-EF64E6AF4AB1}" srcOrd="9" destOrd="0" presId="urn:microsoft.com/office/officeart/2005/8/layout/list1"/>
    <dgm:cxn modelId="{48CF77F2-4BA9-477F-A723-EEB5A14E5009}" type="presParOf" srcId="{9355BB0D-215F-46AC-A8B6-2D73A7868235}" destId="{79EB3717-C309-400F-A6A6-4E89AEE9D7F3}" srcOrd="10" destOrd="0" presId="urn:microsoft.com/office/officeart/2005/8/layout/list1"/>
    <dgm:cxn modelId="{E7348EEC-495E-4299-AB3B-F5E871A663B2}" type="presParOf" srcId="{9355BB0D-215F-46AC-A8B6-2D73A7868235}" destId="{D6B21434-BAF5-4057-954C-93783F2C816D}" srcOrd="11" destOrd="0" presId="urn:microsoft.com/office/officeart/2005/8/layout/list1"/>
    <dgm:cxn modelId="{47E5AF64-A819-437D-868A-82CC539089DF}" type="presParOf" srcId="{9355BB0D-215F-46AC-A8B6-2D73A7868235}" destId="{86B5C225-9216-4F84-887A-C9E4AEA16040}" srcOrd="12" destOrd="0" presId="urn:microsoft.com/office/officeart/2005/8/layout/list1"/>
    <dgm:cxn modelId="{BA6951B6-D277-48B3-841E-A466653D2016}" type="presParOf" srcId="{86B5C225-9216-4F84-887A-C9E4AEA16040}" destId="{4F638E73-E60E-4F6D-A1DA-BE2C2CF4D67F}" srcOrd="0" destOrd="0" presId="urn:microsoft.com/office/officeart/2005/8/layout/list1"/>
    <dgm:cxn modelId="{47F7E813-33B9-49F3-AA09-1E0B7E3C8516}" type="presParOf" srcId="{86B5C225-9216-4F84-887A-C9E4AEA16040}" destId="{B9866C7F-1745-4B64-85AB-4E2FE6EC1208}" srcOrd="1" destOrd="0" presId="urn:microsoft.com/office/officeart/2005/8/layout/list1"/>
    <dgm:cxn modelId="{9B3381E7-946D-43C4-9363-BDBB40F71772}" type="presParOf" srcId="{9355BB0D-215F-46AC-A8B6-2D73A7868235}" destId="{741F4F8E-7DF3-42F2-94A9-F777C7FEE19B}" srcOrd="13" destOrd="0" presId="urn:microsoft.com/office/officeart/2005/8/layout/list1"/>
    <dgm:cxn modelId="{29039A9A-2124-498F-8E97-164EF5CE1A74}" type="presParOf" srcId="{9355BB0D-215F-46AC-A8B6-2D73A7868235}" destId="{3574186D-748D-4919-BBA0-2DDBE6DFA935}" srcOrd="14" destOrd="0" presId="urn:microsoft.com/office/officeart/2005/8/layout/list1"/>
    <dgm:cxn modelId="{2945B9AD-0D15-4E59-83F7-84642872E028}" type="presParOf" srcId="{9355BB0D-215F-46AC-A8B6-2D73A7868235}" destId="{5E14DE6F-9D88-49D9-8E06-E1AB2601A67B}" srcOrd="15" destOrd="0" presId="urn:microsoft.com/office/officeart/2005/8/layout/list1"/>
    <dgm:cxn modelId="{3A9D2ED9-44EA-4B01-841B-1AEE1BC1126F}" type="presParOf" srcId="{9355BB0D-215F-46AC-A8B6-2D73A7868235}" destId="{E6DE3A7A-392A-4592-8ABD-B92AD6988469}" srcOrd="16" destOrd="0" presId="urn:microsoft.com/office/officeart/2005/8/layout/list1"/>
    <dgm:cxn modelId="{86FD31A6-2D2D-4AD5-81AC-349BB13BCCF9}" type="presParOf" srcId="{E6DE3A7A-392A-4592-8ABD-B92AD6988469}" destId="{6C882AEB-8103-436B-9E55-FA91ABAC7C73}" srcOrd="0" destOrd="0" presId="urn:microsoft.com/office/officeart/2005/8/layout/list1"/>
    <dgm:cxn modelId="{3846A849-DA02-4884-A549-837077C34883}" type="presParOf" srcId="{E6DE3A7A-392A-4592-8ABD-B92AD6988469}" destId="{96F20337-6622-4DC9-81E1-1A1B55915CEA}" srcOrd="1" destOrd="0" presId="urn:microsoft.com/office/officeart/2005/8/layout/list1"/>
    <dgm:cxn modelId="{E5FBD670-7CD9-41F8-B47F-C85608897A4C}" type="presParOf" srcId="{9355BB0D-215F-46AC-A8B6-2D73A7868235}" destId="{53579723-E200-48BA-BFA6-3BC779CBFF2A}" srcOrd="17" destOrd="0" presId="urn:microsoft.com/office/officeart/2005/8/layout/list1"/>
    <dgm:cxn modelId="{C3AFC586-8B63-4CF0-84E7-115A78979646}" type="presParOf" srcId="{9355BB0D-215F-46AC-A8B6-2D73A7868235}" destId="{BF3C433F-07CD-4AA0-9890-8D9A40BD45B1}" srcOrd="18" destOrd="0" presId="urn:microsoft.com/office/officeart/2005/8/layout/list1"/>
    <dgm:cxn modelId="{090A33C1-5918-4789-89DB-7ECACBB015DB}" type="presParOf" srcId="{9355BB0D-215F-46AC-A8B6-2D73A7868235}" destId="{86CEE18C-DDFE-41FF-A31A-42795CC04ABB}" srcOrd="19" destOrd="0" presId="urn:microsoft.com/office/officeart/2005/8/layout/list1"/>
    <dgm:cxn modelId="{40AAC812-6890-4EF5-8B0B-E153CABB7289}" type="presParOf" srcId="{9355BB0D-215F-46AC-A8B6-2D73A7868235}" destId="{1CF5D7F2-3731-4523-A998-9308E6ED4D4E}" srcOrd="20" destOrd="0" presId="urn:microsoft.com/office/officeart/2005/8/layout/list1"/>
    <dgm:cxn modelId="{0BB1C806-FCD0-489D-BB73-7E6031B29E62}" type="presParOf" srcId="{1CF5D7F2-3731-4523-A998-9308E6ED4D4E}" destId="{9FC60F9C-85D0-4A56-B3B8-3717D7A918A9}" srcOrd="0" destOrd="0" presId="urn:microsoft.com/office/officeart/2005/8/layout/list1"/>
    <dgm:cxn modelId="{82D98E08-C2E1-4803-AA33-0584B99474EA}" type="presParOf" srcId="{1CF5D7F2-3731-4523-A998-9308E6ED4D4E}" destId="{E62400D6-FEB1-43A6-8D20-301C2DB6F910}" srcOrd="1" destOrd="0" presId="urn:microsoft.com/office/officeart/2005/8/layout/list1"/>
    <dgm:cxn modelId="{FC1F6EE4-1206-4BFA-97CF-3A413A7162AA}" type="presParOf" srcId="{9355BB0D-215F-46AC-A8B6-2D73A7868235}" destId="{1E09E800-0812-4E00-B6BF-377716814905}" srcOrd="21" destOrd="0" presId="urn:microsoft.com/office/officeart/2005/8/layout/list1"/>
    <dgm:cxn modelId="{01F285E0-7B4D-4715-A9D9-8766B9A9865A}" type="presParOf" srcId="{9355BB0D-215F-46AC-A8B6-2D73A7868235}" destId="{966D3F37-B302-4957-B115-A3EE6A0D999D}" srcOrd="22"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BA190DD9-CF15-423F-96DE-61F15AB78547}"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B2AF84E1-1707-43CB-9F9B-02C1D6BF84AB}">
      <dgm:prSet custT="1"/>
      <dgm:spPr/>
      <dgm:t>
        <a:bodyPr/>
        <a:lstStyle/>
        <a:p>
          <a:r>
            <a:rPr lang="en-US" sz="1600" b="1" i="0">
              <a:solidFill>
                <a:schemeClr val="tx1"/>
              </a:solidFill>
              <a:effectLst/>
              <a:latin typeface="+mn-lt"/>
              <a:ea typeface="+mn-ea"/>
              <a:cs typeface="+mn-cs"/>
            </a:rPr>
            <a:t>Date of breach, agency name and contact</a:t>
          </a:r>
        </a:p>
      </dgm:t>
    </dgm:pt>
    <dgm:pt modelId="{11C2E1DB-DE1D-44C7-A08D-693C08B832B0}" type="parTrans" cxnId="{E9EF0234-1E20-4611-B08B-3C2D53DD6FE1}">
      <dgm:prSet/>
      <dgm:spPr/>
      <dgm:t>
        <a:bodyPr/>
        <a:lstStyle/>
        <a:p>
          <a:endParaRPr lang="en-AU"/>
        </a:p>
      </dgm:t>
    </dgm:pt>
    <dgm:pt modelId="{58CD6365-B508-48A3-B075-EDA1505D4AAE}" type="sibTrans" cxnId="{E9EF0234-1E20-4611-B08B-3C2D53DD6FE1}">
      <dgm:prSet/>
      <dgm:spPr/>
      <dgm:t>
        <a:bodyPr/>
        <a:lstStyle/>
        <a:p>
          <a:endParaRPr lang="en-AU"/>
        </a:p>
      </dgm:t>
    </dgm:pt>
    <dgm:pt modelId="{8A6680AD-92A7-465D-80EF-C91635E789CE}">
      <dgm:prSet custT="1"/>
      <dgm:spPr/>
      <dgm:t>
        <a:bodyPr/>
        <a:lstStyle/>
        <a:p>
          <a:r>
            <a:rPr lang="en-US" sz="1600" b="1" i="0">
              <a:solidFill>
                <a:schemeClr val="tx1"/>
              </a:solidFill>
              <a:effectLst/>
              <a:latin typeface="+mn-lt"/>
              <a:ea typeface="+mn-ea"/>
              <a:cs typeface="+mn-cs"/>
            </a:rPr>
            <a:t>Description of  the breach, including type, and agency steps to contain and mitigate</a:t>
          </a:r>
        </a:p>
      </dgm:t>
    </dgm:pt>
    <dgm:pt modelId="{93B49EDE-E684-42FD-B29B-24EC1B890091}" type="parTrans" cxnId="{AB73AF5C-9A99-436B-AF99-0016D7315C24}">
      <dgm:prSet/>
      <dgm:spPr/>
      <dgm:t>
        <a:bodyPr/>
        <a:lstStyle/>
        <a:p>
          <a:endParaRPr lang="en-AU"/>
        </a:p>
      </dgm:t>
    </dgm:pt>
    <dgm:pt modelId="{4625F2CF-EA77-461C-AD19-B91882224E5C}" type="sibTrans" cxnId="{AB73AF5C-9A99-436B-AF99-0016D7315C24}">
      <dgm:prSet/>
      <dgm:spPr/>
      <dgm:t>
        <a:bodyPr/>
        <a:lstStyle/>
        <a:p>
          <a:endParaRPr lang="en-AU"/>
        </a:p>
      </dgm:t>
    </dgm:pt>
    <dgm:pt modelId="{0D42C5C3-8AB1-4627-AFCA-19961A6B6D3D}">
      <dgm:prSet custT="1"/>
      <dgm:spPr/>
      <dgm:t>
        <a:bodyPr/>
        <a:lstStyle/>
        <a:p>
          <a:r>
            <a:rPr lang="en-US" sz="1600" b="1" i="0">
              <a:solidFill>
                <a:schemeClr val="tx1"/>
              </a:solidFill>
              <a:effectLst/>
              <a:latin typeface="+mn-lt"/>
              <a:ea typeface="+mn-ea"/>
              <a:cs typeface="+mn-cs"/>
            </a:rPr>
            <a:t>Information about how the  breach occurred, including period access or disclosure was available or made</a:t>
          </a:r>
        </a:p>
      </dgm:t>
    </dgm:pt>
    <dgm:pt modelId="{1FFD1EC7-0A8F-4296-B70D-43D40714B369}" type="parTrans" cxnId="{6A26113C-056F-4B3C-933A-516DE2AC4141}">
      <dgm:prSet/>
      <dgm:spPr/>
      <dgm:t>
        <a:bodyPr/>
        <a:lstStyle/>
        <a:p>
          <a:endParaRPr lang="en-AU"/>
        </a:p>
      </dgm:t>
    </dgm:pt>
    <dgm:pt modelId="{2E8F3210-32BE-48D4-B113-2022C2A6F0CA}" type="sibTrans" cxnId="{6A26113C-056F-4B3C-933A-516DE2AC4141}">
      <dgm:prSet/>
      <dgm:spPr/>
      <dgm:t>
        <a:bodyPr/>
        <a:lstStyle/>
        <a:p>
          <a:endParaRPr lang="en-AU"/>
        </a:p>
      </dgm:t>
    </dgm:pt>
    <dgm:pt modelId="{674A791A-1197-4C43-9E1B-D880B9A51431}">
      <dgm:prSet custT="1"/>
      <dgm:spPr/>
      <dgm:t>
        <a:bodyPr/>
        <a:lstStyle/>
        <a:p>
          <a:r>
            <a:rPr lang="en-US" sz="1600" b="1" i="0">
              <a:solidFill>
                <a:schemeClr val="tx1"/>
              </a:solidFill>
              <a:effectLst/>
              <a:latin typeface="+mn-lt"/>
              <a:ea typeface="+mn-ea"/>
              <a:cs typeface="+mn-cs"/>
            </a:rPr>
            <a:t>Description of the kind of personal information involved</a:t>
          </a:r>
        </a:p>
      </dgm:t>
    </dgm:pt>
    <dgm:pt modelId="{D155ECB4-D48B-4464-8449-A5BEEF7157EB}" type="parTrans" cxnId="{8500CCDA-326B-444A-B313-3EF22F913FA7}">
      <dgm:prSet/>
      <dgm:spPr/>
      <dgm:t>
        <a:bodyPr/>
        <a:lstStyle/>
        <a:p>
          <a:endParaRPr lang="en-AU"/>
        </a:p>
      </dgm:t>
    </dgm:pt>
    <dgm:pt modelId="{6C7CB6F9-1118-45F3-A02B-B0D3A73FAA91}" type="sibTrans" cxnId="{8500CCDA-326B-444A-B313-3EF22F913FA7}">
      <dgm:prSet/>
      <dgm:spPr/>
      <dgm:t>
        <a:bodyPr/>
        <a:lstStyle/>
        <a:p>
          <a:endParaRPr lang="en-AU"/>
        </a:p>
      </dgm:t>
    </dgm:pt>
    <dgm:pt modelId="{51755119-4ED1-454D-B4B6-2F8B4D80F5E2}">
      <dgm:prSet custT="1"/>
      <dgm:spPr/>
      <dgm:t>
        <a:bodyPr/>
        <a:lstStyle/>
        <a:p>
          <a:r>
            <a:rPr lang="en-US" sz="1600" b="1" i="0">
              <a:solidFill>
                <a:schemeClr val="tx1"/>
              </a:solidFill>
              <a:effectLst/>
              <a:latin typeface="+mn-lt"/>
              <a:ea typeface="+mn-ea"/>
              <a:cs typeface="+mn-cs"/>
            </a:rPr>
            <a:t>Agency recommendations about steps affected individuals should take</a:t>
          </a:r>
        </a:p>
      </dgm:t>
    </dgm:pt>
    <dgm:pt modelId="{9A84460A-F013-427B-BEC7-4236823DED9A}" type="parTrans" cxnId="{CBAB3CD4-4ED9-41A1-9CBC-D6F1F47D5C3E}">
      <dgm:prSet/>
      <dgm:spPr/>
      <dgm:t>
        <a:bodyPr/>
        <a:lstStyle/>
        <a:p>
          <a:endParaRPr lang="en-AU"/>
        </a:p>
      </dgm:t>
    </dgm:pt>
    <dgm:pt modelId="{D6B80FFE-1912-4A87-B3F7-883A846A3DD8}" type="sibTrans" cxnId="{CBAB3CD4-4ED9-41A1-9CBC-D6F1F47D5C3E}">
      <dgm:prSet/>
      <dgm:spPr/>
      <dgm:t>
        <a:bodyPr/>
        <a:lstStyle/>
        <a:p>
          <a:endParaRPr lang="en-AU"/>
        </a:p>
      </dgm:t>
    </dgm:pt>
    <dgm:pt modelId="{8AABFE88-61A0-4F0F-8B33-5A62D7A92620}">
      <dgm:prSet custT="1"/>
      <dgm:spPr/>
      <dgm:t>
        <a:bodyPr/>
        <a:lstStyle/>
        <a:p>
          <a:r>
            <a:rPr lang="en-US" sz="1600" b="1" i="0">
              <a:solidFill>
                <a:schemeClr val="tx1"/>
              </a:solidFill>
              <a:effectLst/>
              <a:latin typeface="+mn-lt"/>
              <a:ea typeface="+mn-ea"/>
              <a:cs typeface="+mn-cs"/>
            </a:rPr>
            <a:t>Details of other involved agencies, if relevant</a:t>
          </a:r>
        </a:p>
      </dgm:t>
    </dgm:pt>
    <dgm:pt modelId="{96F82814-DF92-40B6-BE20-4CC1A1C57E2A}" type="parTrans" cxnId="{EFE623A5-4108-4EFB-A881-707E0BB44FEC}">
      <dgm:prSet/>
      <dgm:spPr/>
      <dgm:t>
        <a:bodyPr/>
        <a:lstStyle/>
        <a:p>
          <a:endParaRPr lang="en-AU"/>
        </a:p>
      </dgm:t>
    </dgm:pt>
    <dgm:pt modelId="{03345640-5CA2-4DE5-936B-026DF8EE7C5E}" type="sibTrans" cxnId="{EFE623A5-4108-4EFB-A881-707E0BB44FEC}">
      <dgm:prSet/>
      <dgm:spPr/>
      <dgm:t>
        <a:bodyPr/>
        <a:lstStyle/>
        <a:p>
          <a:endParaRPr lang="en-AU"/>
        </a:p>
      </dgm:t>
    </dgm:pt>
    <dgm:pt modelId="{527BC5CD-EA92-4761-BA54-5142C996098E}">
      <dgm:prSet custT="1"/>
      <dgm:spPr/>
      <dgm:t>
        <a:bodyPr/>
        <a:lstStyle/>
        <a:p>
          <a:r>
            <a:rPr lang="en-US" sz="1600" b="1" i="0">
              <a:solidFill>
                <a:schemeClr val="tx1"/>
              </a:solidFill>
              <a:effectLst/>
              <a:latin typeface="+mn-lt"/>
              <a:ea typeface="+mn-ea"/>
              <a:cs typeface="+mn-cs"/>
            </a:rPr>
            <a:t>Total number, or estimate of:</a:t>
          </a:r>
        </a:p>
      </dgm:t>
    </dgm:pt>
    <dgm:pt modelId="{D2453A0C-AFF2-4811-A798-7BB2E0191DBA}" type="parTrans" cxnId="{58F4968E-DFFD-408D-AA44-E96BFD9A792B}">
      <dgm:prSet/>
      <dgm:spPr/>
      <dgm:t>
        <a:bodyPr/>
        <a:lstStyle/>
        <a:p>
          <a:endParaRPr lang="en-AU"/>
        </a:p>
      </dgm:t>
    </dgm:pt>
    <dgm:pt modelId="{9AA651A4-8AF9-4D8E-AC6B-73E9A055CFF6}" type="sibTrans" cxnId="{58F4968E-DFFD-408D-AA44-E96BFD9A792B}">
      <dgm:prSet/>
      <dgm:spPr/>
      <dgm:t>
        <a:bodyPr/>
        <a:lstStyle/>
        <a:p>
          <a:endParaRPr lang="en-AU"/>
        </a:p>
      </dgm:t>
    </dgm:pt>
    <dgm:pt modelId="{FC71C34F-26C2-4F10-BA39-25760592D317}">
      <dgm:prSet custT="1"/>
      <dgm:spPr>
        <a:solidFill>
          <a:schemeClr val="accent3">
            <a:lumMod val="75000"/>
          </a:schemeClr>
        </a:solidFill>
      </dgm:spPr>
      <dgm:t>
        <a:bodyPr/>
        <a:lstStyle/>
        <a:p>
          <a:r>
            <a:rPr lang="en-US" sz="1600" b="1" i="0">
              <a:solidFill>
                <a:schemeClr val="tx1"/>
              </a:solidFill>
              <a:effectLst/>
              <a:latin typeface="+mn-lt"/>
              <a:ea typeface="+mn-ea"/>
              <a:cs typeface="+mn-cs"/>
            </a:rPr>
            <a:t>    - Individuals whose personal information has been accessed, disclosed or lost</a:t>
          </a:r>
        </a:p>
      </dgm:t>
    </dgm:pt>
    <dgm:pt modelId="{E37FE9C9-744E-41F0-8262-1BB26DB72DC6}" type="parTrans" cxnId="{8D40A91D-03B3-44A1-B357-5B80F3F8E9F3}">
      <dgm:prSet/>
      <dgm:spPr/>
      <dgm:t>
        <a:bodyPr/>
        <a:lstStyle/>
        <a:p>
          <a:endParaRPr lang="en-AU"/>
        </a:p>
      </dgm:t>
    </dgm:pt>
    <dgm:pt modelId="{A7D5C8DB-AE4E-4EE0-888C-0275AE18AB50}" type="sibTrans" cxnId="{8D40A91D-03B3-44A1-B357-5B80F3F8E9F3}">
      <dgm:prSet/>
      <dgm:spPr/>
      <dgm:t>
        <a:bodyPr/>
        <a:lstStyle/>
        <a:p>
          <a:endParaRPr lang="en-AU"/>
        </a:p>
      </dgm:t>
    </dgm:pt>
    <dgm:pt modelId="{8C2DCA14-76BF-4F48-8C51-3D5B9DE23B5E}">
      <dgm:prSet custT="1"/>
      <dgm:spPr>
        <a:solidFill>
          <a:schemeClr val="accent3">
            <a:lumMod val="75000"/>
          </a:schemeClr>
        </a:solidFill>
      </dgm:spPr>
      <dgm:t>
        <a:bodyPr/>
        <a:lstStyle/>
        <a:p>
          <a:r>
            <a:rPr lang="en-US" sz="1600" b="1" i="0">
              <a:solidFill>
                <a:schemeClr val="tx1"/>
              </a:solidFill>
              <a:effectLst/>
              <a:latin typeface="+mn-lt"/>
              <a:ea typeface="+mn-ea"/>
              <a:cs typeface="+mn-cs"/>
            </a:rPr>
            <a:t>    - Affected individuals (those at risk of serous harm)</a:t>
          </a:r>
        </a:p>
      </dgm:t>
    </dgm:pt>
    <dgm:pt modelId="{284CFED8-51B6-4FD8-B974-8DFAFDF2C609}" type="parTrans" cxnId="{2D6AB7E5-E271-4EAF-B698-EBC15B116795}">
      <dgm:prSet/>
      <dgm:spPr/>
      <dgm:t>
        <a:bodyPr/>
        <a:lstStyle/>
        <a:p>
          <a:endParaRPr lang="en-AU"/>
        </a:p>
      </dgm:t>
    </dgm:pt>
    <dgm:pt modelId="{A09EC2BF-DADD-445E-954C-D26F1068FFF7}" type="sibTrans" cxnId="{2D6AB7E5-E271-4EAF-B698-EBC15B116795}">
      <dgm:prSet/>
      <dgm:spPr/>
      <dgm:t>
        <a:bodyPr/>
        <a:lstStyle/>
        <a:p>
          <a:endParaRPr lang="en-AU"/>
        </a:p>
      </dgm:t>
    </dgm:pt>
    <dgm:pt modelId="{C31F08AE-81F8-4BD9-AE94-E5EB2943E414}">
      <dgm:prSet custT="1"/>
      <dgm:spPr>
        <a:solidFill>
          <a:schemeClr val="accent3">
            <a:lumMod val="75000"/>
          </a:schemeClr>
        </a:solidFill>
      </dgm:spPr>
      <dgm:t>
        <a:bodyPr/>
        <a:lstStyle/>
        <a:p>
          <a:r>
            <a:rPr lang="en-US" sz="1600" b="1" i="0">
              <a:solidFill>
                <a:schemeClr val="tx1"/>
              </a:solidFill>
              <a:effectLst/>
              <a:latin typeface="+mn-lt"/>
              <a:ea typeface="+mn-ea"/>
              <a:cs typeface="+mn-cs"/>
            </a:rPr>
            <a:t>    - Individuals notified.</a:t>
          </a:r>
        </a:p>
      </dgm:t>
    </dgm:pt>
    <dgm:pt modelId="{C6A11199-4A09-4678-A53A-C7359C0C8B80}" type="parTrans" cxnId="{11DC6132-8887-4645-87E1-A835F24C91F1}">
      <dgm:prSet/>
      <dgm:spPr/>
      <dgm:t>
        <a:bodyPr/>
        <a:lstStyle/>
        <a:p>
          <a:endParaRPr lang="en-AU"/>
        </a:p>
      </dgm:t>
    </dgm:pt>
    <dgm:pt modelId="{A18374B7-148E-4E1C-AF56-42DD30AF7F33}" type="sibTrans" cxnId="{11DC6132-8887-4645-87E1-A835F24C91F1}">
      <dgm:prSet/>
      <dgm:spPr/>
      <dgm:t>
        <a:bodyPr/>
        <a:lstStyle/>
        <a:p>
          <a:endParaRPr lang="en-AU"/>
        </a:p>
      </dgm:t>
    </dgm:pt>
    <dgm:pt modelId="{433D3AD7-C564-4102-A473-5D03F2B4BF9D}">
      <dgm:prSet custT="1"/>
      <dgm:spPr>
        <a:solidFill>
          <a:srgbClr val="00B0F0"/>
        </a:solidFill>
      </dgm:spPr>
      <dgm:t>
        <a:bodyPr/>
        <a:lstStyle/>
        <a:p>
          <a:r>
            <a:rPr lang="en-US" sz="1600" b="1" i="0">
              <a:solidFill>
                <a:schemeClr val="tx1"/>
              </a:solidFill>
              <a:effectLst/>
              <a:latin typeface="+mn-lt"/>
              <a:ea typeface="+mn-ea"/>
              <a:cs typeface="+mn-cs"/>
            </a:rPr>
            <a:t>Whether individuals have been advised of privacy complaint rights</a:t>
          </a:r>
        </a:p>
      </dgm:t>
    </dgm:pt>
    <dgm:pt modelId="{A892D454-A085-44A8-8B32-D9D087A9A257}" type="parTrans" cxnId="{9CE7C9E3-2E25-4316-8D02-D4BB1363BE2A}">
      <dgm:prSet/>
      <dgm:spPr/>
      <dgm:t>
        <a:bodyPr/>
        <a:lstStyle/>
        <a:p>
          <a:endParaRPr lang="en-AU"/>
        </a:p>
      </dgm:t>
    </dgm:pt>
    <dgm:pt modelId="{58796BEA-ADF8-42FA-B540-5708D312C9A2}" type="sibTrans" cxnId="{9CE7C9E3-2E25-4316-8D02-D4BB1363BE2A}">
      <dgm:prSet/>
      <dgm:spPr/>
      <dgm:t>
        <a:bodyPr/>
        <a:lstStyle/>
        <a:p>
          <a:endParaRPr lang="en-AU"/>
        </a:p>
      </dgm:t>
    </dgm:pt>
    <dgm:pt modelId="{2EE490BE-609F-484D-8754-16DE46AF030D}" type="pres">
      <dgm:prSet presAssocID="{BA190DD9-CF15-423F-96DE-61F15AB78547}" presName="linear" presStyleCnt="0">
        <dgm:presLayoutVars>
          <dgm:animLvl val="lvl"/>
          <dgm:resizeHandles val="exact"/>
        </dgm:presLayoutVars>
      </dgm:prSet>
      <dgm:spPr/>
    </dgm:pt>
    <dgm:pt modelId="{D5088700-C8FB-488A-AD4B-F37EE370DA90}" type="pres">
      <dgm:prSet presAssocID="{B2AF84E1-1707-43CB-9F9B-02C1D6BF84AB}" presName="parentText" presStyleLbl="node1" presStyleIdx="0" presStyleCnt="11">
        <dgm:presLayoutVars>
          <dgm:chMax val="0"/>
          <dgm:bulletEnabled val="1"/>
        </dgm:presLayoutVars>
      </dgm:prSet>
      <dgm:spPr/>
    </dgm:pt>
    <dgm:pt modelId="{B54CE325-D373-4F15-B95A-93CF8CF6C9A2}" type="pres">
      <dgm:prSet presAssocID="{58CD6365-B508-48A3-B075-EDA1505D4AAE}" presName="spacer" presStyleCnt="0"/>
      <dgm:spPr/>
    </dgm:pt>
    <dgm:pt modelId="{DDD1D954-14C2-44D5-ADE0-A93F3168AA21}" type="pres">
      <dgm:prSet presAssocID="{8A6680AD-92A7-465D-80EF-C91635E789CE}" presName="parentText" presStyleLbl="node1" presStyleIdx="1" presStyleCnt="11">
        <dgm:presLayoutVars>
          <dgm:chMax val="0"/>
          <dgm:bulletEnabled val="1"/>
        </dgm:presLayoutVars>
      </dgm:prSet>
      <dgm:spPr/>
    </dgm:pt>
    <dgm:pt modelId="{860B213B-5D0A-45D2-AC25-8F0A47FE077E}" type="pres">
      <dgm:prSet presAssocID="{4625F2CF-EA77-461C-AD19-B91882224E5C}" presName="spacer" presStyleCnt="0"/>
      <dgm:spPr/>
    </dgm:pt>
    <dgm:pt modelId="{B5714301-156F-453B-8884-860722A735FA}" type="pres">
      <dgm:prSet presAssocID="{0D42C5C3-8AB1-4627-AFCA-19961A6B6D3D}" presName="parentText" presStyleLbl="node1" presStyleIdx="2" presStyleCnt="11">
        <dgm:presLayoutVars>
          <dgm:chMax val="0"/>
          <dgm:bulletEnabled val="1"/>
        </dgm:presLayoutVars>
      </dgm:prSet>
      <dgm:spPr/>
    </dgm:pt>
    <dgm:pt modelId="{F6294DA4-DEAD-47EC-BBBB-FF19B68BA98F}" type="pres">
      <dgm:prSet presAssocID="{2E8F3210-32BE-48D4-B113-2022C2A6F0CA}" presName="spacer" presStyleCnt="0"/>
      <dgm:spPr/>
    </dgm:pt>
    <dgm:pt modelId="{47F46CAD-D6EA-4458-B839-D9EA1B5F8B8C}" type="pres">
      <dgm:prSet presAssocID="{674A791A-1197-4C43-9E1B-D880B9A51431}" presName="parentText" presStyleLbl="node1" presStyleIdx="3" presStyleCnt="11">
        <dgm:presLayoutVars>
          <dgm:chMax val="0"/>
          <dgm:bulletEnabled val="1"/>
        </dgm:presLayoutVars>
      </dgm:prSet>
      <dgm:spPr/>
    </dgm:pt>
    <dgm:pt modelId="{38AA5BA3-2BE3-4D15-99A8-99166145BDE3}" type="pres">
      <dgm:prSet presAssocID="{6C7CB6F9-1118-45F3-A02B-B0D3A73FAA91}" presName="spacer" presStyleCnt="0"/>
      <dgm:spPr/>
    </dgm:pt>
    <dgm:pt modelId="{5663D04D-651D-48E0-8A39-FB5BC9F5D7F6}" type="pres">
      <dgm:prSet presAssocID="{51755119-4ED1-454D-B4B6-2F8B4D80F5E2}" presName="parentText" presStyleLbl="node1" presStyleIdx="4" presStyleCnt="11">
        <dgm:presLayoutVars>
          <dgm:chMax val="0"/>
          <dgm:bulletEnabled val="1"/>
        </dgm:presLayoutVars>
      </dgm:prSet>
      <dgm:spPr/>
    </dgm:pt>
    <dgm:pt modelId="{EB3549C4-B266-48B0-B131-49E8C6808462}" type="pres">
      <dgm:prSet presAssocID="{D6B80FFE-1912-4A87-B3F7-883A846A3DD8}" presName="spacer" presStyleCnt="0"/>
      <dgm:spPr/>
    </dgm:pt>
    <dgm:pt modelId="{D3E7BC14-434E-40EB-B04D-087F9FBB0CC7}" type="pres">
      <dgm:prSet presAssocID="{8AABFE88-61A0-4F0F-8B33-5A62D7A92620}" presName="parentText" presStyleLbl="node1" presStyleIdx="5" presStyleCnt="11">
        <dgm:presLayoutVars>
          <dgm:chMax val="0"/>
          <dgm:bulletEnabled val="1"/>
        </dgm:presLayoutVars>
      </dgm:prSet>
      <dgm:spPr/>
    </dgm:pt>
    <dgm:pt modelId="{6DD929A1-4D31-4DE4-B07F-C36AC9C9F2F5}" type="pres">
      <dgm:prSet presAssocID="{03345640-5CA2-4DE5-936B-026DF8EE7C5E}" presName="spacer" presStyleCnt="0"/>
      <dgm:spPr/>
    </dgm:pt>
    <dgm:pt modelId="{A542B9A0-52B2-48DC-A3FE-F151FE55A75F}" type="pres">
      <dgm:prSet presAssocID="{527BC5CD-EA92-4761-BA54-5142C996098E}" presName="parentText" presStyleLbl="node1" presStyleIdx="6" presStyleCnt="11">
        <dgm:presLayoutVars>
          <dgm:chMax val="0"/>
          <dgm:bulletEnabled val="1"/>
        </dgm:presLayoutVars>
      </dgm:prSet>
      <dgm:spPr/>
    </dgm:pt>
    <dgm:pt modelId="{8A0A1D70-367F-4503-947C-D0D6E722D626}" type="pres">
      <dgm:prSet presAssocID="{9AA651A4-8AF9-4D8E-AC6B-73E9A055CFF6}" presName="spacer" presStyleCnt="0"/>
      <dgm:spPr/>
    </dgm:pt>
    <dgm:pt modelId="{3768A83A-240B-441B-8C5F-ED8352FD2C4A}" type="pres">
      <dgm:prSet presAssocID="{FC71C34F-26C2-4F10-BA39-25760592D317}" presName="parentText" presStyleLbl="node1" presStyleIdx="7" presStyleCnt="11">
        <dgm:presLayoutVars>
          <dgm:chMax val="0"/>
          <dgm:bulletEnabled val="1"/>
        </dgm:presLayoutVars>
      </dgm:prSet>
      <dgm:spPr/>
    </dgm:pt>
    <dgm:pt modelId="{261263D8-6199-48F9-B1EE-CA008349564A}" type="pres">
      <dgm:prSet presAssocID="{A7D5C8DB-AE4E-4EE0-888C-0275AE18AB50}" presName="spacer" presStyleCnt="0"/>
      <dgm:spPr/>
    </dgm:pt>
    <dgm:pt modelId="{AD5EFB34-A984-489B-95BF-1780C7FE62C4}" type="pres">
      <dgm:prSet presAssocID="{8C2DCA14-76BF-4F48-8C51-3D5B9DE23B5E}" presName="parentText" presStyleLbl="node1" presStyleIdx="8" presStyleCnt="11">
        <dgm:presLayoutVars>
          <dgm:chMax val="0"/>
          <dgm:bulletEnabled val="1"/>
        </dgm:presLayoutVars>
      </dgm:prSet>
      <dgm:spPr/>
    </dgm:pt>
    <dgm:pt modelId="{704CDFF9-2E8B-453D-A368-849060EE0630}" type="pres">
      <dgm:prSet presAssocID="{A09EC2BF-DADD-445E-954C-D26F1068FFF7}" presName="spacer" presStyleCnt="0"/>
      <dgm:spPr/>
    </dgm:pt>
    <dgm:pt modelId="{AFDDA10D-9AD6-4A8E-A198-EA5218F98B74}" type="pres">
      <dgm:prSet presAssocID="{C31F08AE-81F8-4BD9-AE94-E5EB2943E414}" presName="parentText" presStyleLbl="node1" presStyleIdx="9" presStyleCnt="11">
        <dgm:presLayoutVars>
          <dgm:chMax val="0"/>
          <dgm:bulletEnabled val="1"/>
        </dgm:presLayoutVars>
      </dgm:prSet>
      <dgm:spPr/>
    </dgm:pt>
    <dgm:pt modelId="{9BB56466-E74B-488C-810A-B8BEB5E3EA93}" type="pres">
      <dgm:prSet presAssocID="{A18374B7-148E-4E1C-AF56-42DD30AF7F33}" presName="spacer" presStyleCnt="0"/>
      <dgm:spPr/>
    </dgm:pt>
    <dgm:pt modelId="{DCA17F7D-46BE-4CA8-824E-24879F9ADD18}" type="pres">
      <dgm:prSet presAssocID="{433D3AD7-C564-4102-A473-5D03F2B4BF9D}" presName="parentText" presStyleLbl="node1" presStyleIdx="10" presStyleCnt="11">
        <dgm:presLayoutVars>
          <dgm:chMax val="0"/>
          <dgm:bulletEnabled val="1"/>
        </dgm:presLayoutVars>
      </dgm:prSet>
      <dgm:spPr/>
    </dgm:pt>
  </dgm:ptLst>
  <dgm:cxnLst>
    <dgm:cxn modelId="{B21CBA03-A689-4026-A9EF-E194628F75EB}" type="presOf" srcId="{674A791A-1197-4C43-9E1B-D880B9A51431}" destId="{47F46CAD-D6EA-4458-B839-D9EA1B5F8B8C}" srcOrd="0" destOrd="0" presId="urn:microsoft.com/office/officeart/2005/8/layout/vList2"/>
    <dgm:cxn modelId="{8D40A91D-03B3-44A1-B357-5B80F3F8E9F3}" srcId="{BA190DD9-CF15-423F-96DE-61F15AB78547}" destId="{FC71C34F-26C2-4F10-BA39-25760592D317}" srcOrd="7" destOrd="0" parTransId="{E37FE9C9-744E-41F0-8262-1BB26DB72DC6}" sibTransId="{A7D5C8DB-AE4E-4EE0-888C-0275AE18AB50}"/>
    <dgm:cxn modelId="{11DC6132-8887-4645-87E1-A835F24C91F1}" srcId="{BA190DD9-CF15-423F-96DE-61F15AB78547}" destId="{C31F08AE-81F8-4BD9-AE94-E5EB2943E414}" srcOrd="9" destOrd="0" parTransId="{C6A11199-4A09-4678-A53A-C7359C0C8B80}" sibTransId="{A18374B7-148E-4E1C-AF56-42DD30AF7F33}"/>
    <dgm:cxn modelId="{13C4B733-6A66-4232-A7A3-A643AB1F8191}" type="presOf" srcId="{B2AF84E1-1707-43CB-9F9B-02C1D6BF84AB}" destId="{D5088700-C8FB-488A-AD4B-F37EE370DA90}" srcOrd="0" destOrd="0" presId="urn:microsoft.com/office/officeart/2005/8/layout/vList2"/>
    <dgm:cxn modelId="{E9EF0234-1E20-4611-B08B-3C2D53DD6FE1}" srcId="{BA190DD9-CF15-423F-96DE-61F15AB78547}" destId="{B2AF84E1-1707-43CB-9F9B-02C1D6BF84AB}" srcOrd="0" destOrd="0" parTransId="{11C2E1DB-DE1D-44C7-A08D-693C08B832B0}" sibTransId="{58CD6365-B508-48A3-B075-EDA1505D4AAE}"/>
    <dgm:cxn modelId="{6A26113C-056F-4B3C-933A-516DE2AC4141}" srcId="{BA190DD9-CF15-423F-96DE-61F15AB78547}" destId="{0D42C5C3-8AB1-4627-AFCA-19961A6B6D3D}" srcOrd="2" destOrd="0" parTransId="{1FFD1EC7-0A8F-4296-B70D-43D40714B369}" sibTransId="{2E8F3210-32BE-48D4-B113-2022C2A6F0CA}"/>
    <dgm:cxn modelId="{AB73AF5C-9A99-436B-AF99-0016D7315C24}" srcId="{BA190DD9-CF15-423F-96DE-61F15AB78547}" destId="{8A6680AD-92A7-465D-80EF-C91635E789CE}" srcOrd="1" destOrd="0" parTransId="{93B49EDE-E684-42FD-B29B-24EC1B890091}" sibTransId="{4625F2CF-EA77-461C-AD19-B91882224E5C}"/>
    <dgm:cxn modelId="{585C4843-20F1-4B95-A869-965B90C0C36A}" type="presOf" srcId="{8A6680AD-92A7-465D-80EF-C91635E789CE}" destId="{DDD1D954-14C2-44D5-ADE0-A93F3168AA21}" srcOrd="0" destOrd="0" presId="urn:microsoft.com/office/officeart/2005/8/layout/vList2"/>
    <dgm:cxn modelId="{D609766A-2E3D-4D3B-80E6-75915265D559}" type="presOf" srcId="{BA190DD9-CF15-423F-96DE-61F15AB78547}" destId="{2EE490BE-609F-484D-8754-16DE46AF030D}" srcOrd="0" destOrd="0" presId="urn:microsoft.com/office/officeart/2005/8/layout/vList2"/>
    <dgm:cxn modelId="{F880636B-927F-4184-84A8-273A021A51E3}" type="presOf" srcId="{0D42C5C3-8AB1-4627-AFCA-19961A6B6D3D}" destId="{B5714301-156F-453B-8884-860722A735FA}" srcOrd="0" destOrd="0" presId="urn:microsoft.com/office/officeart/2005/8/layout/vList2"/>
    <dgm:cxn modelId="{293CB04B-6938-412A-BF44-D6D2B6EE6ACD}" type="presOf" srcId="{C31F08AE-81F8-4BD9-AE94-E5EB2943E414}" destId="{AFDDA10D-9AD6-4A8E-A198-EA5218F98B74}" srcOrd="0" destOrd="0" presId="urn:microsoft.com/office/officeart/2005/8/layout/vList2"/>
    <dgm:cxn modelId="{026B6A74-D789-4402-8F67-B91DFADA9F5C}" type="presOf" srcId="{FC71C34F-26C2-4F10-BA39-25760592D317}" destId="{3768A83A-240B-441B-8C5F-ED8352FD2C4A}" srcOrd="0" destOrd="0" presId="urn:microsoft.com/office/officeart/2005/8/layout/vList2"/>
    <dgm:cxn modelId="{DA5A9A84-A361-404B-9157-13A37A56C0EA}" type="presOf" srcId="{8C2DCA14-76BF-4F48-8C51-3D5B9DE23B5E}" destId="{AD5EFB34-A984-489B-95BF-1780C7FE62C4}" srcOrd="0" destOrd="0" presId="urn:microsoft.com/office/officeart/2005/8/layout/vList2"/>
    <dgm:cxn modelId="{58F4968E-DFFD-408D-AA44-E96BFD9A792B}" srcId="{BA190DD9-CF15-423F-96DE-61F15AB78547}" destId="{527BC5CD-EA92-4761-BA54-5142C996098E}" srcOrd="6" destOrd="0" parTransId="{D2453A0C-AFF2-4811-A798-7BB2E0191DBA}" sibTransId="{9AA651A4-8AF9-4D8E-AC6B-73E9A055CFF6}"/>
    <dgm:cxn modelId="{66C1C699-9AA8-41B0-8D44-97F9DD4FE0C4}" type="presOf" srcId="{433D3AD7-C564-4102-A473-5D03F2B4BF9D}" destId="{DCA17F7D-46BE-4CA8-824E-24879F9ADD18}" srcOrd="0" destOrd="0" presId="urn:microsoft.com/office/officeart/2005/8/layout/vList2"/>
    <dgm:cxn modelId="{D17CC19A-D748-4307-B3A3-F212AF98D085}" type="presOf" srcId="{527BC5CD-EA92-4761-BA54-5142C996098E}" destId="{A542B9A0-52B2-48DC-A3FE-F151FE55A75F}" srcOrd="0" destOrd="0" presId="urn:microsoft.com/office/officeart/2005/8/layout/vList2"/>
    <dgm:cxn modelId="{EFE623A5-4108-4EFB-A881-707E0BB44FEC}" srcId="{BA190DD9-CF15-423F-96DE-61F15AB78547}" destId="{8AABFE88-61A0-4F0F-8B33-5A62D7A92620}" srcOrd="5" destOrd="0" parTransId="{96F82814-DF92-40B6-BE20-4CC1A1C57E2A}" sibTransId="{03345640-5CA2-4DE5-936B-026DF8EE7C5E}"/>
    <dgm:cxn modelId="{90391AC5-9F44-40CE-80EE-0CE07B4AFA42}" type="presOf" srcId="{8AABFE88-61A0-4F0F-8B33-5A62D7A92620}" destId="{D3E7BC14-434E-40EB-B04D-087F9FBB0CC7}" srcOrd="0" destOrd="0" presId="urn:microsoft.com/office/officeart/2005/8/layout/vList2"/>
    <dgm:cxn modelId="{C38BE3C7-AD66-4533-8631-DC776487CAA3}" type="presOf" srcId="{51755119-4ED1-454D-B4B6-2F8B4D80F5E2}" destId="{5663D04D-651D-48E0-8A39-FB5BC9F5D7F6}" srcOrd="0" destOrd="0" presId="urn:microsoft.com/office/officeart/2005/8/layout/vList2"/>
    <dgm:cxn modelId="{CBAB3CD4-4ED9-41A1-9CBC-D6F1F47D5C3E}" srcId="{BA190DD9-CF15-423F-96DE-61F15AB78547}" destId="{51755119-4ED1-454D-B4B6-2F8B4D80F5E2}" srcOrd="4" destOrd="0" parTransId="{9A84460A-F013-427B-BEC7-4236823DED9A}" sibTransId="{D6B80FFE-1912-4A87-B3F7-883A846A3DD8}"/>
    <dgm:cxn modelId="{8500CCDA-326B-444A-B313-3EF22F913FA7}" srcId="{BA190DD9-CF15-423F-96DE-61F15AB78547}" destId="{674A791A-1197-4C43-9E1B-D880B9A51431}" srcOrd="3" destOrd="0" parTransId="{D155ECB4-D48B-4464-8449-A5BEEF7157EB}" sibTransId="{6C7CB6F9-1118-45F3-A02B-B0D3A73FAA91}"/>
    <dgm:cxn modelId="{9CE7C9E3-2E25-4316-8D02-D4BB1363BE2A}" srcId="{BA190DD9-CF15-423F-96DE-61F15AB78547}" destId="{433D3AD7-C564-4102-A473-5D03F2B4BF9D}" srcOrd="10" destOrd="0" parTransId="{A892D454-A085-44A8-8B32-D9D087A9A257}" sibTransId="{58796BEA-ADF8-42FA-B540-5708D312C9A2}"/>
    <dgm:cxn modelId="{2D6AB7E5-E271-4EAF-B698-EBC15B116795}" srcId="{BA190DD9-CF15-423F-96DE-61F15AB78547}" destId="{8C2DCA14-76BF-4F48-8C51-3D5B9DE23B5E}" srcOrd="8" destOrd="0" parTransId="{284CFED8-51B6-4FD8-B974-8DFAFDF2C609}" sibTransId="{A09EC2BF-DADD-445E-954C-D26F1068FFF7}"/>
    <dgm:cxn modelId="{21676CB5-B16B-4CE2-AA92-8C47403888B7}" type="presParOf" srcId="{2EE490BE-609F-484D-8754-16DE46AF030D}" destId="{D5088700-C8FB-488A-AD4B-F37EE370DA90}" srcOrd="0" destOrd="0" presId="urn:microsoft.com/office/officeart/2005/8/layout/vList2"/>
    <dgm:cxn modelId="{B5B957CB-7F2F-422B-BE31-788AD2E0D033}" type="presParOf" srcId="{2EE490BE-609F-484D-8754-16DE46AF030D}" destId="{B54CE325-D373-4F15-B95A-93CF8CF6C9A2}" srcOrd="1" destOrd="0" presId="urn:microsoft.com/office/officeart/2005/8/layout/vList2"/>
    <dgm:cxn modelId="{BAECB807-281D-4CD0-B3F5-86D11DD2CEC4}" type="presParOf" srcId="{2EE490BE-609F-484D-8754-16DE46AF030D}" destId="{DDD1D954-14C2-44D5-ADE0-A93F3168AA21}" srcOrd="2" destOrd="0" presId="urn:microsoft.com/office/officeart/2005/8/layout/vList2"/>
    <dgm:cxn modelId="{1283A593-BD5E-47EE-BFCF-4EC437165781}" type="presParOf" srcId="{2EE490BE-609F-484D-8754-16DE46AF030D}" destId="{860B213B-5D0A-45D2-AC25-8F0A47FE077E}" srcOrd="3" destOrd="0" presId="urn:microsoft.com/office/officeart/2005/8/layout/vList2"/>
    <dgm:cxn modelId="{5054EDFA-5B70-4F42-81A1-4F373BDAB270}" type="presParOf" srcId="{2EE490BE-609F-484D-8754-16DE46AF030D}" destId="{B5714301-156F-453B-8884-860722A735FA}" srcOrd="4" destOrd="0" presId="urn:microsoft.com/office/officeart/2005/8/layout/vList2"/>
    <dgm:cxn modelId="{921DDF2D-40E2-4C26-A795-B99EADDB3FF8}" type="presParOf" srcId="{2EE490BE-609F-484D-8754-16DE46AF030D}" destId="{F6294DA4-DEAD-47EC-BBBB-FF19B68BA98F}" srcOrd="5" destOrd="0" presId="urn:microsoft.com/office/officeart/2005/8/layout/vList2"/>
    <dgm:cxn modelId="{CCEA7ECC-2B6B-4D1D-B0C4-32B664CD65ED}" type="presParOf" srcId="{2EE490BE-609F-484D-8754-16DE46AF030D}" destId="{47F46CAD-D6EA-4458-B839-D9EA1B5F8B8C}" srcOrd="6" destOrd="0" presId="urn:microsoft.com/office/officeart/2005/8/layout/vList2"/>
    <dgm:cxn modelId="{76E38053-2B2D-420A-BB72-F0FA29D180C5}" type="presParOf" srcId="{2EE490BE-609F-484D-8754-16DE46AF030D}" destId="{38AA5BA3-2BE3-4D15-99A8-99166145BDE3}" srcOrd="7" destOrd="0" presId="urn:microsoft.com/office/officeart/2005/8/layout/vList2"/>
    <dgm:cxn modelId="{5061DABC-B41B-433E-A2B1-FF453B2786A6}" type="presParOf" srcId="{2EE490BE-609F-484D-8754-16DE46AF030D}" destId="{5663D04D-651D-48E0-8A39-FB5BC9F5D7F6}" srcOrd="8" destOrd="0" presId="urn:microsoft.com/office/officeart/2005/8/layout/vList2"/>
    <dgm:cxn modelId="{C6BC36EC-9D5D-4353-B62A-204BDC541DB1}" type="presParOf" srcId="{2EE490BE-609F-484D-8754-16DE46AF030D}" destId="{EB3549C4-B266-48B0-B131-49E8C6808462}" srcOrd="9" destOrd="0" presId="urn:microsoft.com/office/officeart/2005/8/layout/vList2"/>
    <dgm:cxn modelId="{33D3B32A-F1F1-4A15-A76C-07E8E6FB6B72}" type="presParOf" srcId="{2EE490BE-609F-484D-8754-16DE46AF030D}" destId="{D3E7BC14-434E-40EB-B04D-087F9FBB0CC7}" srcOrd="10" destOrd="0" presId="urn:microsoft.com/office/officeart/2005/8/layout/vList2"/>
    <dgm:cxn modelId="{2275D352-9ABC-47AB-9EC2-25E10D69AC11}" type="presParOf" srcId="{2EE490BE-609F-484D-8754-16DE46AF030D}" destId="{6DD929A1-4D31-4DE4-B07F-C36AC9C9F2F5}" srcOrd="11" destOrd="0" presId="urn:microsoft.com/office/officeart/2005/8/layout/vList2"/>
    <dgm:cxn modelId="{2C0715AD-F70B-453B-A107-C6CDA2ED136D}" type="presParOf" srcId="{2EE490BE-609F-484D-8754-16DE46AF030D}" destId="{A542B9A0-52B2-48DC-A3FE-F151FE55A75F}" srcOrd="12" destOrd="0" presId="urn:microsoft.com/office/officeart/2005/8/layout/vList2"/>
    <dgm:cxn modelId="{4D577DA6-CE22-4333-AE8A-9F7B840CA987}" type="presParOf" srcId="{2EE490BE-609F-484D-8754-16DE46AF030D}" destId="{8A0A1D70-367F-4503-947C-D0D6E722D626}" srcOrd="13" destOrd="0" presId="urn:microsoft.com/office/officeart/2005/8/layout/vList2"/>
    <dgm:cxn modelId="{FEF6E06C-945B-4E71-BFA9-83CB2175021C}" type="presParOf" srcId="{2EE490BE-609F-484D-8754-16DE46AF030D}" destId="{3768A83A-240B-441B-8C5F-ED8352FD2C4A}" srcOrd="14" destOrd="0" presId="urn:microsoft.com/office/officeart/2005/8/layout/vList2"/>
    <dgm:cxn modelId="{E61FE24A-DCA4-4A39-AE27-3E7BE7EB1100}" type="presParOf" srcId="{2EE490BE-609F-484D-8754-16DE46AF030D}" destId="{261263D8-6199-48F9-B1EE-CA008349564A}" srcOrd="15" destOrd="0" presId="urn:microsoft.com/office/officeart/2005/8/layout/vList2"/>
    <dgm:cxn modelId="{81C2CF15-F569-4756-AE27-AF23280F80C0}" type="presParOf" srcId="{2EE490BE-609F-484D-8754-16DE46AF030D}" destId="{AD5EFB34-A984-489B-95BF-1780C7FE62C4}" srcOrd="16" destOrd="0" presId="urn:microsoft.com/office/officeart/2005/8/layout/vList2"/>
    <dgm:cxn modelId="{0B5D345B-1F82-4F80-9469-83B4006AC6BD}" type="presParOf" srcId="{2EE490BE-609F-484D-8754-16DE46AF030D}" destId="{704CDFF9-2E8B-453D-A368-849060EE0630}" srcOrd="17" destOrd="0" presId="urn:microsoft.com/office/officeart/2005/8/layout/vList2"/>
    <dgm:cxn modelId="{6679A77D-461A-4996-A190-07185B0697C9}" type="presParOf" srcId="{2EE490BE-609F-484D-8754-16DE46AF030D}" destId="{AFDDA10D-9AD6-4A8E-A198-EA5218F98B74}" srcOrd="18" destOrd="0" presId="urn:microsoft.com/office/officeart/2005/8/layout/vList2"/>
    <dgm:cxn modelId="{0EB238C1-613B-47E4-A0D3-BF4F26B8FAEB}" type="presParOf" srcId="{2EE490BE-609F-484D-8754-16DE46AF030D}" destId="{9BB56466-E74B-488C-810A-B8BEB5E3EA93}" srcOrd="19" destOrd="0" presId="urn:microsoft.com/office/officeart/2005/8/layout/vList2"/>
    <dgm:cxn modelId="{550E1C61-4B17-4B3E-84E6-DAB9620B9C13}" type="presParOf" srcId="{2EE490BE-609F-484D-8754-16DE46AF030D}" destId="{DCA17F7D-46BE-4CA8-824E-24879F9ADD18}" srcOrd="20"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F71CBE95-04B2-4E08-BDDC-909043320C31}" type="doc">
      <dgm:prSet loTypeId="urn:microsoft.com/office/officeart/2009/3/layout/HorizontalOrganizationChart" loCatId="hierarchy" qsTypeId="urn:microsoft.com/office/officeart/2005/8/quickstyle/simple1" qsCatId="simple" csTypeId="urn:microsoft.com/office/officeart/2005/8/colors/accent1_2" csCatId="accent1" phldr="1"/>
      <dgm:spPr/>
      <dgm:t>
        <a:bodyPr/>
        <a:lstStyle/>
        <a:p>
          <a:endParaRPr lang="en-US"/>
        </a:p>
      </dgm:t>
    </dgm:pt>
    <dgm:pt modelId="{24050BD9-F3FB-431B-8F19-AD9395BBB0AD}">
      <dgm:prSet custT="1"/>
      <dgm:spPr>
        <a:solidFill>
          <a:srgbClr val="0070C0"/>
        </a:solidFill>
      </dgm:spPr>
      <dgm:t>
        <a:bodyPr/>
        <a:lstStyle/>
        <a:p>
          <a:r>
            <a:rPr lang="en-AU" sz="2000" b="1"/>
            <a:t>1: Notify each individual</a:t>
          </a:r>
          <a:endParaRPr lang="en-US" sz="2000"/>
        </a:p>
      </dgm:t>
    </dgm:pt>
    <dgm:pt modelId="{75CB0CAB-981F-4681-B483-DB7B4BEF70B8}" type="parTrans" cxnId="{6C3C3684-11E6-47AA-8086-37398B75E285}">
      <dgm:prSet/>
      <dgm:spPr/>
      <dgm:t>
        <a:bodyPr/>
        <a:lstStyle/>
        <a:p>
          <a:endParaRPr lang="en-US"/>
        </a:p>
      </dgm:t>
    </dgm:pt>
    <dgm:pt modelId="{7F483BFA-B317-48FB-B1C8-858B9892C461}" type="sibTrans" cxnId="{6C3C3684-11E6-47AA-8086-37398B75E285}">
      <dgm:prSet/>
      <dgm:spPr/>
      <dgm:t>
        <a:bodyPr/>
        <a:lstStyle/>
        <a:p>
          <a:endParaRPr lang="en-US"/>
        </a:p>
      </dgm:t>
    </dgm:pt>
    <dgm:pt modelId="{D97848AB-BDB9-40AB-A159-0B2E7E62DD1B}">
      <dgm:prSet custT="1"/>
      <dgm:spPr/>
      <dgm:t>
        <a:bodyPr/>
        <a:lstStyle/>
        <a:p>
          <a:r>
            <a:rPr lang="en-AU" sz="1800">
              <a:latin typeface="+mn-lt"/>
            </a:rPr>
            <a:t>The agency must take reasonable steps to notify everyone whose personal information was accessed, disclosed or lost if reasonably practicable. </a:t>
          </a:r>
          <a:endParaRPr lang="en-US" sz="1800">
            <a:latin typeface="+mn-lt"/>
          </a:endParaRPr>
        </a:p>
      </dgm:t>
    </dgm:pt>
    <dgm:pt modelId="{492A734F-0673-4CF6-A195-BA6F52F1002B}" type="parTrans" cxnId="{B654560D-0E4C-461B-802B-1A3385847AE0}">
      <dgm:prSet/>
      <dgm:spPr/>
      <dgm:t>
        <a:bodyPr/>
        <a:lstStyle/>
        <a:p>
          <a:endParaRPr lang="en-US"/>
        </a:p>
      </dgm:t>
    </dgm:pt>
    <dgm:pt modelId="{53A6360C-CE47-4472-8005-6E17CE2F552E}" type="sibTrans" cxnId="{B654560D-0E4C-461B-802B-1A3385847AE0}">
      <dgm:prSet/>
      <dgm:spPr/>
      <dgm:t>
        <a:bodyPr/>
        <a:lstStyle/>
        <a:p>
          <a:endParaRPr lang="en-US"/>
        </a:p>
      </dgm:t>
    </dgm:pt>
    <dgm:pt modelId="{0178B9B1-44C4-492B-A2A4-BE8E05DAA36C}">
      <dgm:prSet custT="1"/>
      <dgm:spPr>
        <a:solidFill>
          <a:srgbClr val="0070C0"/>
        </a:solidFill>
      </dgm:spPr>
      <dgm:t>
        <a:bodyPr/>
        <a:lstStyle/>
        <a:p>
          <a:r>
            <a:rPr lang="en-AU" sz="2000" b="1"/>
            <a:t>2: Notify each affected individual</a:t>
          </a:r>
          <a:endParaRPr lang="en-US" sz="2000"/>
        </a:p>
      </dgm:t>
    </dgm:pt>
    <dgm:pt modelId="{F7A7D8F3-FAE1-4EEC-B1B3-FAFC2F576B13}" type="parTrans" cxnId="{0DE9B42C-F786-4CFF-ADFF-CAF0EDC73417}">
      <dgm:prSet/>
      <dgm:spPr/>
      <dgm:t>
        <a:bodyPr/>
        <a:lstStyle/>
        <a:p>
          <a:endParaRPr lang="en-US"/>
        </a:p>
      </dgm:t>
    </dgm:pt>
    <dgm:pt modelId="{DFBD9075-1537-49BB-B51B-91E8A88A099D}" type="sibTrans" cxnId="{0DE9B42C-F786-4CFF-ADFF-CAF0EDC73417}">
      <dgm:prSet/>
      <dgm:spPr/>
      <dgm:t>
        <a:bodyPr/>
        <a:lstStyle/>
        <a:p>
          <a:endParaRPr lang="en-US"/>
        </a:p>
      </dgm:t>
    </dgm:pt>
    <dgm:pt modelId="{83A846EF-94B2-4EFA-BD32-26267F45A624}">
      <dgm:prSet custT="1"/>
      <dgm:spPr/>
      <dgm:t>
        <a:bodyPr/>
        <a:lstStyle/>
        <a:p>
          <a:r>
            <a:rPr lang="en-AU" sz="1800">
              <a:latin typeface="+mn-lt"/>
            </a:rPr>
            <a:t>Otherwise, agencies must take reasonable steps to notify each </a:t>
          </a:r>
          <a:r>
            <a:rPr lang="en-AU" sz="1800" i="1">
              <a:latin typeface="+mn-lt"/>
            </a:rPr>
            <a:t>affected individual</a:t>
          </a:r>
          <a:r>
            <a:rPr lang="en-AU" sz="1800">
              <a:latin typeface="+mn-lt"/>
            </a:rPr>
            <a:t>, if reasonably practicable. </a:t>
          </a:r>
          <a:endParaRPr lang="en-US" sz="1800">
            <a:latin typeface="+mn-lt"/>
          </a:endParaRPr>
        </a:p>
      </dgm:t>
    </dgm:pt>
    <dgm:pt modelId="{A0E3D608-493A-4418-A012-BF47AB0F69E3}" type="parTrans" cxnId="{7FFEB107-873F-4C74-9264-5201DC74605E}">
      <dgm:prSet/>
      <dgm:spPr/>
      <dgm:t>
        <a:bodyPr/>
        <a:lstStyle/>
        <a:p>
          <a:endParaRPr lang="en-US"/>
        </a:p>
      </dgm:t>
    </dgm:pt>
    <dgm:pt modelId="{22847BB0-F416-4CBB-BF83-85223358C73D}" type="sibTrans" cxnId="{7FFEB107-873F-4C74-9264-5201DC74605E}">
      <dgm:prSet/>
      <dgm:spPr/>
      <dgm:t>
        <a:bodyPr/>
        <a:lstStyle/>
        <a:p>
          <a:endParaRPr lang="en-US"/>
        </a:p>
      </dgm:t>
    </dgm:pt>
    <dgm:pt modelId="{F1A3175D-07FF-4EB3-8FAD-284489B3D6F6}">
      <dgm:prSet custT="1"/>
      <dgm:spPr>
        <a:solidFill>
          <a:srgbClr val="0070C0"/>
        </a:solidFill>
      </dgm:spPr>
      <dgm:t>
        <a:bodyPr/>
        <a:lstStyle/>
        <a:p>
          <a:r>
            <a:rPr lang="en-AU" sz="2000" b="1"/>
            <a:t>3: Publish information</a:t>
          </a:r>
          <a:endParaRPr lang="en-US" sz="2000"/>
        </a:p>
      </dgm:t>
    </dgm:pt>
    <dgm:pt modelId="{F1F2A53C-E6ED-41F0-9ECA-F9D718C8FAAC}" type="parTrans" cxnId="{F8A57559-5909-4A74-935F-AF131E9A75AD}">
      <dgm:prSet/>
      <dgm:spPr/>
      <dgm:t>
        <a:bodyPr/>
        <a:lstStyle/>
        <a:p>
          <a:endParaRPr lang="en-US"/>
        </a:p>
      </dgm:t>
    </dgm:pt>
    <dgm:pt modelId="{7CA4556F-7351-49A0-974C-7B553C67A047}" type="sibTrans" cxnId="{F8A57559-5909-4A74-935F-AF131E9A75AD}">
      <dgm:prSet/>
      <dgm:spPr/>
      <dgm:t>
        <a:bodyPr/>
        <a:lstStyle/>
        <a:p>
          <a:endParaRPr lang="en-US"/>
        </a:p>
      </dgm:t>
    </dgm:pt>
    <dgm:pt modelId="{A9F0C846-FB80-49DD-8C82-A32FCFC29A60}">
      <dgm:prSet custT="1"/>
      <dgm:spPr/>
      <dgm:t>
        <a:bodyPr/>
        <a:lstStyle/>
        <a:p>
          <a:pPr>
            <a:spcAft>
              <a:spcPct val="35000"/>
            </a:spcAft>
          </a:pPr>
          <a:r>
            <a:rPr lang="en-AU" sz="1800">
              <a:latin typeface="+mn-lt"/>
            </a:rPr>
            <a:t>Otherwise, an agency</a:t>
          </a:r>
        </a:p>
        <a:p>
          <a:pPr>
            <a:spcAft>
              <a:spcPct val="35000"/>
            </a:spcAft>
          </a:pPr>
          <a:r>
            <a:rPr lang="en-AU" sz="1800">
              <a:latin typeface="+mn-lt"/>
            </a:rPr>
            <a:t> must publish the required information on an accessible agency website for at least 12 months</a:t>
          </a:r>
        </a:p>
        <a:p>
          <a:pPr>
            <a:spcAft>
              <a:spcPct val="35000"/>
            </a:spcAft>
          </a:pPr>
          <a:r>
            <a:rPr lang="en-AU" sz="1800">
              <a:latin typeface="+mn-lt"/>
            </a:rPr>
            <a:t>AND</a:t>
          </a:r>
        </a:p>
        <a:p>
          <a:pPr>
            <a:spcAft>
              <a:spcPts val="0"/>
            </a:spcAft>
          </a:pPr>
          <a:r>
            <a:rPr lang="en-AU" sz="1800">
              <a:latin typeface="+mn-lt"/>
            </a:rPr>
            <a:t>must advise OIC how to access  notice,</a:t>
          </a:r>
        </a:p>
        <a:p>
          <a:pPr>
            <a:spcAft>
              <a:spcPts val="0"/>
            </a:spcAft>
          </a:pPr>
          <a:r>
            <a:rPr lang="en-AU" sz="1800">
              <a:latin typeface="+mn-lt"/>
            </a:rPr>
            <a:t> and OIC will publish for 12 months.</a:t>
          </a:r>
        </a:p>
        <a:p>
          <a:pPr>
            <a:spcAft>
              <a:spcPct val="35000"/>
            </a:spcAft>
          </a:pPr>
          <a:endParaRPr lang="en-US" sz="1800">
            <a:latin typeface="+mn-lt"/>
          </a:endParaRPr>
        </a:p>
      </dgm:t>
    </dgm:pt>
    <dgm:pt modelId="{B0F6F20E-8A2E-48A0-8B5B-3B49444F0ACF}" type="parTrans" cxnId="{DBE3F87E-879C-43FB-B60C-0E0655EAFCDD}">
      <dgm:prSet/>
      <dgm:spPr/>
      <dgm:t>
        <a:bodyPr/>
        <a:lstStyle/>
        <a:p>
          <a:endParaRPr lang="en-US"/>
        </a:p>
      </dgm:t>
    </dgm:pt>
    <dgm:pt modelId="{FC129C19-E4CC-4DF6-B9A3-AB634B2EA69A}" type="sibTrans" cxnId="{DBE3F87E-879C-43FB-B60C-0E0655EAFCDD}">
      <dgm:prSet/>
      <dgm:spPr/>
      <dgm:t>
        <a:bodyPr/>
        <a:lstStyle/>
        <a:p>
          <a:endParaRPr lang="en-US"/>
        </a:p>
      </dgm:t>
    </dgm:pt>
    <dgm:pt modelId="{70989B5A-DBDC-4EB3-98F9-3B23EDD9855A}" type="pres">
      <dgm:prSet presAssocID="{F71CBE95-04B2-4E08-BDDC-909043320C31}" presName="hierChild1" presStyleCnt="0">
        <dgm:presLayoutVars>
          <dgm:orgChart val="1"/>
          <dgm:chPref val="1"/>
          <dgm:dir/>
          <dgm:animOne val="branch"/>
          <dgm:animLvl val="lvl"/>
          <dgm:resizeHandles/>
        </dgm:presLayoutVars>
      </dgm:prSet>
      <dgm:spPr/>
    </dgm:pt>
    <dgm:pt modelId="{A8D77227-D354-4D94-B9F4-512465F04BBC}" type="pres">
      <dgm:prSet presAssocID="{24050BD9-F3FB-431B-8F19-AD9395BBB0AD}" presName="hierRoot1" presStyleCnt="0">
        <dgm:presLayoutVars>
          <dgm:hierBranch val="init"/>
        </dgm:presLayoutVars>
      </dgm:prSet>
      <dgm:spPr/>
    </dgm:pt>
    <dgm:pt modelId="{5F62856D-3F64-424C-85FF-E86402B094B9}" type="pres">
      <dgm:prSet presAssocID="{24050BD9-F3FB-431B-8F19-AD9395BBB0AD}" presName="rootComposite1" presStyleCnt="0"/>
      <dgm:spPr/>
    </dgm:pt>
    <dgm:pt modelId="{95642353-2170-4B91-9DE9-723DF93524FD}" type="pres">
      <dgm:prSet presAssocID="{24050BD9-F3FB-431B-8F19-AD9395BBB0AD}" presName="rootText1" presStyleLbl="node0" presStyleIdx="0" presStyleCnt="3" custScaleX="138665">
        <dgm:presLayoutVars>
          <dgm:chPref val="3"/>
        </dgm:presLayoutVars>
      </dgm:prSet>
      <dgm:spPr/>
    </dgm:pt>
    <dgm:pt modelId="{936601E1-81D6-4E49-9510-4854A4404643}" type="pres">
      <dgm:prSet presAssocID="{24050BD9-F3FB-431B-8F19-AD9395BBB0AD}" presName="rootConnector1" presStyleLbl="node1" presStyleIdx="0" presStyleCnt="0"/>
      <dgm:spPr/>
    </dgm:pt>
    <dgm:pt modelId="{2398E9DA-CB5A-4580-889C-6F6D578C6666}" type="pres">
      <dgm:prSet presAssocID="{24050BD9-F3FB-431B-8F19-AD9395BBB0AD}" presName="hierChild2" presStyleCnt="0"/>
      <dgm:spPr/>
    </dgm:pt>
    <dgm:pt modelId="{2C3FE343-36FE-4CA0-8372-9AF980C58B58}" type="pres">
      <dgm:prSet presAssocID="{492A734F-0673-4CF6-A195-BA6F52F1002B}" presName="Name64" presStyleLbl="parChTrans1D2" presStyleIdx="0" presStyleCnt="3"/>
      <dgm:spPr/>
    </dgm:pt>
    <dgm:pt modelId="{674AE2DA-0FD5-420F-8BBC-C2737CE4DFAE}" type="pres">
      <dgm:prSet presAssocID="{D97848AB-BDB9-40AB-A159-0B2E7E62DD1B}" presName="hierRoot2" presStyleCnt="0">
        <dgm:presLayoutVars>
          <dgm:hierBranch val="init"/>
        </dgm:presLayoutVars>
      </dgm:prSet>
      <dgm:spPr/>
    </dgm:pt>
    <dgm:pt modelId="{B0A8C507-324B-4BA0-9C5C-DD5A44A461F6}" type="pres">
      <dgm:prSet presAssocID="{D97848AB-BDB9-40AB-A159-0B2E7E62DD1B}" presName="rootComposite" presStyleCnt="0"/>
      <dgm:spPr/>
    </dgm:pt>
    <dgm:pt modelId="{9E409C88-E3F1-40B5-861F-B001153398ED}" type="pres">
      <dgm:prSet presAssocID="{D97848AB-BDB9-40AB-A159-0B2E7E62DD1B}" presName="rootText" presStyleLbl="node2" presStyleIdx="0" presStyleCnt="3" custScaleX="252595" custScaleY="169357">
        <dgm:presLayoutVars>
          <dgm:chPref val="3"/>
        </dgm:presLayoutVars>
      </dgm:prSet>
      <dgm:spPr/>
    </dgm:pt>
    <dgm:pt modelId="{8BF21BEC-81FA-46C3-855E-66AEE125CC2A}" type="pres">
      <dgm:prSet presAssocID="{D97848AB-BDB9-40AB-A159-0B2E7E62DD1B}" presName="rootConnector" presStyleLbl="node2" presStyleIdx="0" presStyleCnt="3"/>
      <dgm:spPr/>
    </dgm:pt>
    <dgm:pt modelId="{BEBE6BA7-9FD8-493B-9AFF-8018FBC784F7}" type="pres">
      <dgm:prSet presAssocID="{D97848AB-BDB9-40AB-A159-0B2E7E62DD1B}" presName="hierChild4" presStyleCnt="0"/>
      <dgm:spPr/>
    </dgm:pt>
    <dgm:pt modelId="{9CD95445-643C-43DF-93CE-553C0A32D487}" type="pres">
      <dgm:prSet presAssocID="{D97848AB-BDB9-40AB-A159-0B2E7E62DD1B}" presName="hierChild5" presStyleCnt="0"/>
      <dgm:spPr/>
    </dgm:pt>
    <dgm:pt modelId="{44F6E6B0-BAB7-463A-ACEE-0A53653FEBFE}" type="pres">
      <dgm:prSet presAssocID="{24050BD9-F3FB-431B-8F19-AD9395BBB0AD}" presName="hierChild3" presStyleCnt="0"/>
      <dgm:spPr/>
    </dgm:pt>
    <dgm:pt modelId="{11B71602-BF6E-436B-99EC-1B9F617C4132}" type="pres">
      <dgm:prSet presAssocID="{0178B9B1-44C4-492B-A2A4-BE8E05DAA36C}" presName="hierRoot1" presStyleCnt="0">
        <dgm:presLayoutVars>
          <dgm:hierBranch val="init"/>
        </dgm:presLayoutVars>
      </dgm:prSet>
      <dgm:spPr/>
    </dgm:pt>
    <dgm:pt modelId="{2A066859-2247-4272-8CC4-BEA1F3B8304B}" type="pres">
      <dgm:prSet presAssocID="{0178B9B1-44C4-492B-A2A4-BE8E05DAA36C}" presName="rootComposite1" presStyleCnt="0"/>
      <dgm:spPr/>
    </dgm:pt>
    <dgm:pt modelId="{89A411D6-ABBF-4CC1-A778-13AFC7B262F8}" type="pres">
      <dgm:prSet presAssocID="{0178B9B1-44C4-492B-A2A4-BE8E05DAA36C}" presName="rootText1" presStyleLbl="node0" presStyleIdx="1" presStyleCnt="3" custScaleX="136674">
        <dgm:presLayoutVars>
          <dgm:chPref val="3"/>
        </dgm:presLayoutVars>
      </dgm:prSet>
      <dgm:spPr/>
    </dgm:pt>
    <dgm:pt modelId="{3F7232AB-7583-42F0-8E6B-0F2FC0A7B520}" type="pres">
      <dgm:prSet presAssocID="{0178B9B1-44C4-492B-A2A4-BE8E05DAA36C}" presName="rootConnector1" presStyleLbl="node1" presStyleIdx="0" presStyleCnt="0"/>
      <dgm:spPr/>
    </dgm:pt>
    <dgm:pt modelId="{B666578E-B548-428B-8417-4C9D672A4AFD}" type="pres">
      <dgm:prSet presAssocID="{0178B9B1-44C4-492B-A2A4-BE8E05DAA36C}" presName="hierChild2" presStyleCnt="0"/>
      <dgm:spPr/>
    </dgm:pt>
    <dgm:pt modelId="{1FECE3FB-D841-48FD-B74E-5F0220823314}" type="pres">
      <dgm:prSet presAssocID="{A0E3D608-493A-4418-A012-BF47AB0F69E3}" presName="Name64" presStyleLbl="parChTrans1D2" presStyleIdx="1" presStyleCnt="3"/>
      <dgm:spPr/>
    </dgm:pt>
    <dgm:pt modelId="{B80B04AE-9A57-4F39-A9F4-D3101BD2EA19}" type="pres">
      <dgm:prSet presAssocID="{83A846EF-94B2-4EFA-BD32-26267F45A624}" presName="hierRoot2" presStyleCnt="0">
        <dgm:presLayoutVars>
          <dgm:hierBranch val="init"/>
        </dgm:presLayoutVars>
      </dgm:prSet>
      <dgm:spPr/>
    </dgm:pt>
    <dgm:pt modelId="{0D1D8BE9-8936-41EA-AC52-2E43533E6B8B}" type="pres">
      <dgm:prSet presAssocID="{83A846EF-94B2-4EFA-BD32-26267F45A624}" presName="rootComposite" presStyleCnt="0"/>
      <dgm:spPr/>
    </dgm:pt>
    <dgm:pt modelId="{C8CA54DA-30DA-4A8F-B678-B95B332327E2}" type="pres">
      <dgm:prSet presAssocID="{83A846EF-94B2-4EFA-BD32-26267F45A624}" presName="rootText" presStyleLbl="node2" presStyleIdx="1" presStyleCnt="3" custScaleX="255262" custScaleY="163596">
        <dgm:presLayoutVars>
          <dgm:chPref val="3"/>
        </dgm:presLayoutVars>
      </dgm:prSet>
      <dgm:spPr/>
    </dgm:pt>
    <dgm:pt modelId="{E7AE55E1-911D-43D9-9FAD-F4ECED348310}" type="pres">
      <dgm:prSet presAssocID="{83A846EF-94B2-4EFA-BD32-26267F45A624}" presName="rootConnector" presStyleLbl="node2" presStyleIdx="1" presStyleCnt="3"/>
      <dgm:spPr/>
    </dgm:pt>
    <dgm:pt modelId="{DBA35118-96B7-422A-9A72-15972FD451FF}" type="pres">
      <dgm:prSet presAssocID="{83A846EF-94B2-4EFA-BD32-26267F45A624}" presName="hierChild4" presStyleCnt="0"/>
      <dgm:spPr/>
    </dgm:pt>
    <dgm:pt modelId="{3A6718AA-5142-4027-9A96-A106C4AE77E4}" type="pres">
      <dgm:prSet presAssocID="{83A846EF-94B2-4EFA-BD32-26267F45A624}" presName="hierChild5" presStyleCnt="0"/>
      <dgm:spPr/>
    </dgm:pt>
    <dgm:pt modelId="{106A072E-7A1B-46B7-9A16-0EC9796BFF4A}" type="pres">
      <dgm:prSet presAssocID="{0178B9B1-44C4-492B-A2A4-BE8E05DAA36C}" presName="hierChild3" presStyleCnt="0"/>
      <dgm:spPr/>
    </dgm:pt>
    <dgm:pt modelId="{28343C16-E271-4C18-ADB5-0D47C11995D3}" type="pres">
      <dgm:prSet presAssocID="{F1A3175D-07FF-4EB3-8FAD-284489B3D6F6}" presName="hierRoot1" presStyleCnt="0">
        <dgm:presLayoutVars>
          <dgm:hierBranch val="init"/>
        </dgm:presLayoutVars>
      </dgm:prSet>
      <dgm:spPr/>
    </dgm:pt>
    <dgm:pt modelId="{9B386A57-D40E-4951-93C0-0A827386A8B5}" type="pres">
      <dgm:prSet presAssocID="{F1A3175D-07FF-4EB3-8FAD-284489B3D6F6}" presName="rootComposite1" presStyleCnt="0"/>
      <dgm:spPr/>
    </dgm:pt>
    <dgm:pt modelId="{78A84CEA-17B3-4DDB-B2CA-E2351568C1E5}" type="pres">
      <dgm:prSet presAssocID="{F1A3175D-07FF-4EB3-8FAD-284489B3D6F6}" presName="rootText1" presStyleLbl="node0" presStyleIdx="2" presStyleCnt="3" custScaleX="134928">
        <dgm:presLayoutVars>
          <dgm:chPref val="3"/>
        </dgm:presLayoutVars>
      </dgm:prSet>
      <dgm:spPr/>
    </dgm:pt>
    <dgm:pt modelId="{A85AC193-EC85-4CD8-BC54-9529918832E6}" type="pres">
      <dgm:prSet presAssocID="{F1A3175D-07FF-4EB3-8FAD-284489B3D6F6}" presName="rootConnector1" presStyleLbl="node1" presStyleIdx="0" presStyleCnt="0"/>
      <dgm:spPr/>
    </dgm:pt>
    <dgm:pt modelId="{24DD64AA-1E97-4385-995E-31610F9D13AB}" type="pres">
      <dgm:prSet presAssocID="{F1A3175D-07FF-4EB3-8FAD-284489B3D6F6}" presName="hierChild2" presStyleCnt="0"/>
      <dgm:spPr/>
    </dgm:pt>
    <dgm:pt modelId="{43BBEF7C-9FB5-4BFB-817A-FEF932DCFA50}" type="pres">
      <dgm:prSet presAssocID="{B0F6F20E-8A2E-48A0-8B5B-3B49444F0ACF}" presName="Name64" presStyleLbl="parChTrans1D2" presStyleIdx="2" presStyleCnt="3"/>
      <dgm:spPr/>
    </dgm:pt>
    <dgm:pt modelId="{A070E7C3-C006-4358-9060-06A7DE3E41E4}" type="pres">
      <dgm:prSet presAssocID="{A9F0C846-FB80-49DD-8C82-A32FCFC29A60}" presName="hierRoot2" presStyleCnt="0">
        <dgm:presLayoutVars>
          <dgm:hierBranch val="init"/>
        </dgm:presLayoutVars>
      </dgm:prSet>
      <dgm:spPr/>
    </dgm:pt>
    <dgm:pt modelId="{3F15B765-111B-4939-B454-D2A6BCA57E71}" type="pres">
      <dgm:prSet presAssocID="{A9F0C846-FB80-49DD-8C82-A32FCFC29A60}" presName="rootComposite" presStyleCnt="0"/>
      <dgm:spPr/>
    </dgm:pt>
    <dgm:pt modelId="{BAB82D08-6DEB-408F-A473-D75CDA760858}" type="pres">
      <dgm:prSet presAssocID="{A9F0C846-FB80-49DD-8C82-A32FCFC29A60}" presName="rootText" presStyleLbl="node2" presStyleIdx="2" presStyleCnt="3" custScaleX="257900" custScaleY="374549">
        <dgm:presLayoutVars>
          <dgm:chPref val="3"/>
        </dgm:presLayoutVars>
      </dgm:prSet>
      <dgm:spPr/>
    </dgm:pt>
    <dgm:pt modelId="{B4573545-A464-4F76-8ED5-B269970B498F}" type="pres">
      <dgm:prSet presAssocID="{A9F0C846-FB80-49DD-8C82-A32FCFC29A60}" presName="rootConnector" presStyleLbl="node2" presStyleIdx="2" presStyleCnt="3"/>
      <dgm:spPr/>
    </dgm:pt>
    <dgm:pt modelId="{5BAD873E-6706-493C-A2BB-F94CACBFA635}" type="pres">
      <dgm:prSet presAssocID="{A9F0C846-FB80-49DD-8C82-A32FCFC29A60}" presName="hierChild4" presStyleCnt="0"/>
      <dgm:spPr/>
    </dgm:pt>
    <dgm:pt modelId="{722505F6-3C94-4990-B9BB-86CAA2900C7F}" type="pres">
      <dgm:prSet presAssocID="{A9F0C846-FB80-49DD-8C82-A32FCFC29A60}" presName="hierChild5" presStyleCnt="0"/>
      <dgm:spPr/>
    </dgm:pt>
    <dgm:pt modelId="{AC0E9DB5-5D9D-4D9B-AEC3-9F8C645CBFDC}" type="pres">
      <dgm:prSet presAssocID="{F1A3175D-07FF-4EB3-8FAD-284489B3D6F6}" presName="hierChild3" presStyleCnt="0"/>
      <dgm:spPr/>
    </dgm:pt>
  </dgm:ptLst>
  <dgm:cxnLst>
    <dgm:cxn modelId="{7FFEB107-873F-4C74-9264-5201DC74605E}" srcId="{0178B9B1-44C4-492B-A2A4-BE8E05DAA36C}" destId="{83A846EF-94B2-4EFA-BD32-26267F45A624}" srcOrd="0" destOrd="0" parTransId="{A0E3D608-493A-4418-A012-BF47AB0F69E3}" sibTransId="{22847BB0-F416-4CBB-BF83-85223358C73D}"/>
    <dgm:cxn modelId="{AFBAC70B-DC31-4131-B26B-52ED118BE5EC}" type="presOf" srcId="{492A734F-0673-4CF6-A195-BA6F52F1002B}" destId="{2C3FE343-36FE-4CA0-8372-9AF980C58B58}" srcOrd="0" destOrd="0" presId="urn:microsoft.com/office/officeart/2009/3/layout/HorizontalOrganizationChart"/>
    <dgm:cxn modelId="{B654560D-0E4C-461B-802B-1A3385847AE0}" srcId="{24050BD9-F3FB-431B-8F19-AD9395BBB0AD}" destId="{D97848AB-BDB9-40AB-A159-0B2E7E62DD1B}" srcOrd="0" destOrd="0" parTransId="{492A734F-0673-4CF6-A195-BA6F52F1002B}" sibTransId="{53A6360C-CE47-4472-8005-6E17CE2F552E}"/>
    <dgm:cxn modelId="{A252F80F-8F9C-453C-9005-5585096C6120}" type="presOf" srcId="{0178B9B1-44C4-492B-A2A4-BE8E05DAA36C}" destId="{3F7232AB-7583-42F0-8E6B-0F2FC0A7B520}" srcOrd="1" destOrd="0" presId="urn:microsoft.com/office/officeart/2009/3/layout/HorizontalOrganizationChart"/>
    <dgm:cxn modelId="{483C6513-6742-471F-8699-6BB2F82415B6}" type="presOf" srcId="{F1A3175D-07FF-4EB3-8FAD-284489B3D6F6}" destId="{A85AC193-EC85-4CD8-BC54-9529918832E6}" srcOrd="1" destOrd="0" presId="urn:microsoft.com/office/officeart/2009/3/layout/HorizontalOrganizationChart"/>
    <dgm:cxn modelId="{0DE9B42C-F786-4CFF-ADFF-CAF0EDC73417}" srcId="{F71CBE95-04B2-4E08-BDDC-909043320C31}" destId="{0178B9B1-44C4-492B-A2A4-BE8E05DAA36C}" srcOrd="1" destOrd="0" parTransId="{F7A7D8F3-FAE1-4EEC-B1B3-FAFC2F576B13}" sibTransId="{DFBD9075-1537-49BB-B51B-91E8A88A099D}"/>
    <dgm:cxn modelId="{63E7DD36-C98F-4789-BD1F-B7FFE4394B7F}" type="presOf" srcId="{A9F0C846-FB80-49DD-8C82-A32FCFC29A60}" destId="{BAB82D08-6DEB-408F-A473-D75CDA760858}" srcOrd="0" destOrd="0" presId="urn:microsoft.com/office/officeart/2009/3/layout/HorizontalOrganizationChart"/>
    <dgm:cxn modelId="{6E026E40-8E3C-4DBA-8B99-193EDC7548D3}" type="presOf" srcId="{83A846EF-94B2-4EFA-BD32-26267F45A624}" destId="{E7AE55E1-911D-43D9-9FAD-F4ECED348310}" srcOrd="1" destOrd="0" presId="urn:microsoft.com/office/officeart/2009/3/layout/HorizontalOrganizationChart"/>
    <dgm:cxn modelId="{5E44B463-8D20-44AC-A5E0-235FB6374F83}" type="presOf" srcId="{A0E3D608-493A-4418-A012-BF47AB0F69E3}" destId="{1FECE3FB-D841-48FD-B74E-5F0220823314}" srcOrd="0" destOrd="0" presId="urn:microsoft.com/office/officeart/2009/3/layout/HorizontalOrganizationChart"/>
    <dgm:cxn modelId="{5CD11D51-CCA5-4680-B285-F4C352770587}" type="presOf" srcId="{D97848AB-BDB9-40AB-A159-0B2E7E62DD1B}" destId="{8BF21BEC-81FA-46C3-855E-66AEE125CC2A}" srcOrd="1" destOrd="0" presId="urn:microsoft.com/office/officeart/2009/3/layout/HorizontalOrganizationChart"/>
    <dgm:cxn modelId="{F8A57559-5909-4A74-935F-AF131E9A75AD}" srcId="{F71CBE95-04B2-4E08-BDDC-909043320C31}" destId="{F1A3175D-07FF-4EB3-8FAD-284489B3D6F6}" srcOrd="2" destOrd="0" parTransId="{F1F2A53C-E6ED-41F0-9ECA-F9D718C8FAAC}" sibTransId="{7CA4556F-7351-49A0-974C-7B553C67A047}"/>
    <dgm:cxn modelId="{DBE3F87E-879C-43FB-B60C-0E0655EAFCDD}" srcId="{F1A3175D-07FF-4EB3-8FAD-284489B3D6F6}" destId="{A9F0C846-FB80-49DD-8C82-A32FCFC29A60}" srcOrd="0" destOrd="0" parTransId="{B0F6F20E-8A2E-48A0-8B5B-3B49444F0ACF}" sibTransId="{FC129C19-E4CC-4DF6-B9A3-AB634B2EA69A}"/>
    <dgm:cxn modelId="{6C3C3684-11E6-47AA-8086-37398B75E285}" srcId="{F71CBE95-04B2-4E08-BDDC-909043320C31}" destId="{24050BD9-F3FB-431B-8F19-AD9395BBB0AD}" srcOrd="0" destOrd="0" parTransId="{75CB0CAB-981F-4681-B483-DB7B4BEF70B8}" sibTransId="{7F483BFA-B317-48FB-B1C8-858B9892C461}"/>
    <dgm:cxn modelId="{074E7C8E-C6BB-46FB-A7EC-68B37D6330B9}" type="presOf" srcId="{83A846EF-94B2-4EFA-BD32-26267F45A624}" destId="{C8CA54DA-30DA-4A8F-B678-B95B332327E2}" srcOrd="0" destOrd="0" presId="urn:microsoft.com/office/officeart/2009/3/layout/HorizontalOrganizationChart"/>
    <dgm:cxn modelId="{16EF20A4-D36D-4E1D-B1FC-321528EF6843}" type="presOf" srcId="{D97848AB-BDB9-40AB-A159-0B2E7E62DD1B}" destId="{9E409C88-E3F1-40B5-861F-B001153398ED}" srcOrd="0" destOrd="0" presId="urn:microsoft.com/office/officeart/2009/3/layout/HorizontalOrganizationChart"/>
    <dgm:cxn modelId="{3E0E51B8-0409-4B60-BD40-6EC1E942F345}" type="presOf" srcId="{F71CBE95-04B2-4E08-BDDC-909043320C31}" destId="{70989B5A-DBDC-4EB3-98F9-3B23EDD9855A}" srcOrd="0" destOrd="0" presId="urn:microsoft.com/office/officeart/2009/3/layout/HorizontalOrganizationChart"/>
    <dgm:cxn modelId="{50E1C6BC-B33E-47EE-A3BE-42C80B58FB8F}" type="presOf" srcId="{F1A3175D-07FF-4EB3-8FAD-284489B3D6F6}" destId="{78A84CEA-17B3-4DDB-B2CA-E2351568C1E5}" srcOrd="0" destOrd="0" presId="urn:microsoft.com/office/officeart/2009/3/layout/HorizontalOrganizationChart"/>
    <dgm:cxn modelId="{B05415C2-0B26-4AAC-B459-77952FF6110C}" type="presOf" srcId="{0178B9B1-44C4-492B-A2A4-BE8E05DAA36C}" destId="{89A411D6-ABBF-4CC1-A778-13AFC7B262F8}" srcOrd="0" destOrd="0" presId="urn:microsoft.com/office/officeart/2009/3/layout/HorizontalOrganizationChart"/>
    <dgm:cxn modelId="{721BB9CB-68FE-4EAD-8B7A-C89FC9E5E759}" type="presOf" srcId="{24050BD9-F3FB-431B-8F19-AD9395BBB0AD}" destId="{936601E1-81D6-4E49-9510-4854A4404643}" srcOrd="1" destOrd="0" presId="urn:microsoft.com/office/officeart/2009/3/layout/HorizontalOrganizationChart"/>
    <dgm:cxn modelId="{A4F50CCE-ECEC-4A0A-B498-1B9F4134DE4D}" type="presOf" srcId="{24050BD9-F3FB-431B-8F19-AD9395BBB0AD}" destId="{95642353-2170-4B91-9DE9-723DF93524FD}" srcOrd="0" destOrd="0" presId="urn:microsoft.com/office/officeart/2009/3/layout/HorizontalOrganizationChart"/>
    <dgm:cxn modelId="{D1CEDAE4-52DE-479E-BED3-BF953F5A1D0B}" type="presOf" srcId="{A9F0C846-FB80-49DD-8C82-A32FCFC29A60}" destId="{B4573545-A464-4F76-8ED5-B269970B498F}" srcOrd="1" destOrd="0" presId="urn:microsoft.com/office/officeart/2009/3/layout/HorizontalOrganizationChart"/>
    <dgm:cxn modelId="{19C9ADEF-A8D7-490F-82EF-18CAED556368}" type="presOf" srcId="{B0F6F20E-8A2E-48A0-8B5B-3B49444F0ACF}" destId="{43BBEF7C-9FB5-4BFB-817A-FEF932DCFA50}" srcOrd="0" destOrd="0" presId="urn:microsoft.com/office/officeart/2009/3/layout/HorizontalOrganizationChart"/>
    <dgm:cxn modelId="{4EBCB845-571F-4410-9691-B885DB48DF9E}" type="presParOf" srcId="{70989B5A-DBDC-4EB3-98F9-3B23EDD9855A}" destId="{A8D77227-D354-4D94-B9F4-512465F04BBC}" srcOrd="0" destOrd="0" presId="urn:microsoft.com/office/officeart/2009/3/layout/HorizontalOrganizationChart"/>
    <dgm:cxn modelId="{F72CC497-7FC3-4391-9115-A4921096C879}" type="presParOf" srcId="{A8D77227-D354-4D94-B9F4-512465F04BBC}" destId="{5F62856D-3F64-424C-85FF-E86402B094B9}" srcOrd="0" destOrd="0" presId="urn:microsoft.com/office/officeart/2009/3/layout/HorizontalOrganizationChart"/>
    <dgm:cxn modelId="{250BAE44-1AB1-41D6-A71F-380F4475DB20}" type="presParOf" srcId="{5F62856D-3F64-424C-85FF-E86402B094B9}" destId="{95642353-2170-4B91-9DE9-723DF93524FD}" srcOrd="0" destOrd="0" presId="urn:microsoft.com/office/officeart/2009/3/layout/HorizontalOrganizationChart"/>
    <dgm:cxn modelId="{89522932-C779-4930-A946-A13791DB8C1A}" type="presParOf" srcId="{5F62856D-3F64-424C-85FF-E86402B094B9}" destId="{936601E1-81D6-4E49-9510-4854A4404643}" srcOrd="1" destOrd="0" presId="urn:microsoft.com/office/officeart/2009/3/layout/HorizontalOrganizationChart"/>
    <dgm:cxn modelId="{413BFD0B-869A-4590-B687-96B0C27557DC}" type="presParOf" srcId="{A8D77227-D354-4D94-B9F4-512465F04BBC}" destId="{2398E9DA-CB5A-4580-889C-6F6D578C6666}" srcOrd="1" destOrd="0" presId="urn:microsoft.com/office/officeart/2009/3/layout/HorizontalOrganizationChart"/>
    <dgm:cxn modelId="{689CD81E-5ED2-4FC2-9C66-DBFE0A5E588B}" type="presParOf" srcId="{2398E9DA-CB5A-4580-889C-6F6D578C6666}" destId="{2C3FE343-36FE-4CA0-8372-9AF980C58B58}" srcOrd="0" destOrd="0" presId="urn:microsoft.com/office/officeart/2009/3/layout/HorizontalOrganizationChart"/>
    <dgm:cxn modelId="{3CA95C50-BC7C-49C3-BBC7-DCC6277CDCB7}" type="presParOf" srcId="{2398E9DA-CB5A-4580-889C-6F6D578C6666}" destId="{674AE2DA-0FD5-420F-8BBC-C2737CE4DFAE}" srcOrd="1" destOrd="0" presId="urn:microsoft.com/office/officeart/2009/3/layout/HorizontalOrganizationChart"/>
    <dgm:cxn modelId="{0F0796D0-7324-4C3C-8923-3ADCB379F551}" type="presParOf" srcId="{674AE2DA-0FD5-420F-8BBC-C2737CE4DFAE}" destId="{B0A8C507-324B-4BA0-9C5C-DD5A44A461F6}" srcOrd="0" destOrd="0" presId="urn:microsoft.com/office/officeart/2009/3/layout/HorizontalOrganizationChart"/>
    <dgm:cxn modelId="{BED1A88D-70BF-4694-8ED1-E24DA77610CB}" type="presParOf" srcId="{B0A8C507-324B-4BA0-9C5C-DD5A44A461F6}" destId="{9E409C88-E3F1-40B5-861F-B001153398ED}" srcOrd="0" destOrd="0" presId="urn:microsoft.com/office/officeart/2009/3/layout/HorizontalOrganizationChart"/>
    <dgm:cxn modelId="{EC0B4EBF-BDC5-426B-A712-C6948DBE7897}" type="presParOf" srcId="{B0A8C507-324B-4BA0-9C5C-DD5A44A461F6}" destId="{8BF21BEC-81FA-46C3-855E-66AEE125CC2A}" srcOrd="1" destOrd="0" presId="urn:microsoft.com/office/officeart/2009/3/layout/HorizontalOrganizationChart"/>
    <dgm:cxn modelId="{F10C1926-D84C-435E-AC0A-BF33B2C6BF68}" type="presParOf" srcId="{674AE2DA-0FD5-420F-8BBC-C2737CE4DFAE}" destId="{BEBE6BA7-9FD8-493B-9AFF-8018FBC784F7}" srcOrd="1" destOrd="0" presId="urn:microsoft.com/office/officeart/2009/3/layout/HorizontalOrganizationChart"/>
    <dgm:cxn modelId="{A9E8DC02-3835-431D-BCA2-D72EAB624361}" type="presParOf" srcId="{674AE2DA-0FD5-420F-8BBC-C2737CE4DFAE}" destId="{9CD95445-643C-43DF-93CE-553C0A32D487}" srcOrd="2" destOrd="0" presId="urn:microsoft.com/office/officeart/2009/3/layout/HorizontalOrganizationChart"/>
    <dgm:cxn modelId="{06FA461E-9BC5-4F11-8E6C-424365A3A825}" type="presParOf" srcId="{A8D77227-D354-4D94-B9F4-512465F04BBC}" destId="{44F6E6B0-BAB7-463A-ACEE-0A53653FEBFE}" srcOrd="2" destOrd="0" presId="urn:microsoft.com/office/officeart/2009/3/layout/HorizontalOrganizationChart"/>
    <dgm:cxn modelId="{DDF33977-1D2A-4639-A73B-97681A90D65F}" type="presParOf" srcId="{70989B5A-DBDC-4EB3-98F9-3B23EDD9855A}" destId="{11B71602-BF6E-436B-99EC-1B9F617C4132}" srcOrd="1" destOrd="0" presId="urn:microsoft.com/office/officeart/2009/3/layout/HorizontalOrganizationChart"/>
    <dgm:cxn modelId="{91D75E9D-85EE-42AE-9D11-51DF44777B99}" type="presParOf" srcId="{11B71602-BF6E-436B-99EC-1B9F617C4132}" destId="{2A066859-2247-4272-8CC4-BEA1F3B8304B}" srcOrd="0" destOrd="0" presId="urn:microsoft.com/office/officeart/2009/3/layout/HorizontalOrganizationChart"/>
    <dgm:cxn modelId="{D1455245-A21E-4461-83E9-7956C157D913}" type="presParOf" srcId="{2A066859-2247-4272-8CC4-BEA1F3B8304B}" destId="{89A411D6-ABBF-4CC1-A778-13AFC7B262F8}" srcOrd="0" destOrd="0" presId="urn:microsoft.com/office/officeart/2009/3/layout/HorizontalOrganizationChart"/>
    <dgm:cxn modelId="{9E77CCC3-CEC3-4C5F-8051-B141DC0030BB}" type="presParOf" srcId="{2A066859-2247-4272-8CC4-BEA1F3B8304B}" destId="{3F7232AB-7583-42F0-8E6B-0F2FC0A7B520}" srcOrd="1" destOrd="0" presId="urn:microsoft.com/office/officeart/2009/3/layout/HorizontalOrganizationChart"/>
    <dgm:cxn modelId="{60A5458F-0E5A-4184-8DFC-1394AC842B66}" type="presParOf" srcId="{11B71602-BF6E-436B-99EC-1B9F617C4132}" destId="{B666578E-B548-428B-8417-4C9D672A4AFD}" srcOrd="1" destOrd="0" presId="urn:microsoft.com/office/officeart/2009/3/layout/HorizontalOrganizationChart"/>
    <dgm:cxn modelId="{33EDBF11-2AF3-4467-A082-9445717E2E6B}" type="presParOf" srcId="{B666578E-B548-428B-8417-4C9D672A4AFD}" destId="{1FECE3FB-D841-48FD-B74E-5F0220823314}" srcOrd="0" destOrd="0" presId="urn:microsoft.com/office/officeart/2009/3/layout/HorizontalOrganizationChart"/>
    <dgm:cxn modelId="{BDD78E8F-410D-46C0-8791-CCCC5F016F66}" type="presParOf" srcId="{B666578E-B548-428B-8417-4C9D672A4AFD}" destId="{B80B04AE-9A57-4F39-A9F4-D3101BD2EA19}" srcOrd="1" destOrd="0" presId="urn:microsoft.com/office/officeart/2009/3/layout/HorizontalOrganizationChart"/>
    <dgm:cxn modelId="{D67F817D-CDF5-4E7F-B556-860CD95321F5}" type="presParOf" srcId="{B80B04AE-9A57-4F39-A9F4-D3101BD2EA19}" destId="{0D1D8BE9-8936-41EA-AC52-2E43533E6B8B}" srcOrd="0" destOrd="0" presId="urn:microsoft.com/office/officeart/2009/3/layout/HorizontalOrganizationChart"/>
    <dgm:cxn modelId="{CFBC173D-3162-4F6E-81FF-99BE1CB376CC}" type="presParOf" srcId="{0D1D8BE9-8936-41EA-AC52-2E43533E6B8B}" destId="{C8CA54DA-30DA-4A8F-B678-B95B332327E2}" srcOrd="0" destOrd="0" presId="urn:microsoft.com/office/officeart/2009/3/layout/HorizontalOrganizationChart"/>
    <dgm:cxn modelId="{FEEE1F86-9316-45AA-BB87-3ED80B0C776D}" type="presParOf" srcId="{0D1D8BE9-8936-41EA-AC52-2E43533E6B8B}" destId="{E7AE55E1-911D-43D9-9FAD-F4ECED348310}" srcOrd="1" destOrd="0" presId="urn:microsoft.com/office/officeart/2009/3/layout/HorizontalOrganizationChart"/>
    <dgm:cxn modelId="{4090059F-9CFA-46DE-A158-AE033D17B640}" type="presParOf" srcId="{B80B04AE-9A57-4F39-A9F4-D3101BD2EA19}" destId="{DBA35118-96B7-422A-9A72-15972FD451FF}" srcOrd="1" destOrd="0" presId="urn:microsoft.com/office/officeart/2009/3/layout/HorizontalOrganizationChart"/>
    <dgm:cxn modelId="{1AE276AD-C163-4A62-9F3A-67054985EC5D}" type="presParOf" srcId="{B80B04AE-9A57-4F39-A9F4-D3101BD2EA19}" destId="{3A6718AA-5142-4027-9A96-A106C4AE77E4}" srcOrd="2" destOrd="0" presId="urn:microsoft.com/office/officeart/2009/3/layout/HorizontalOrganizationChart"/>
    <dgm:cxn modelId="{C87156A6-8A03-4011-97FE-A65F89C8F55C}" type="presParOf" srcId="{11B71602-BF6E-436B-99EC-1B9F617C4132}" destId="{106A072E-7A1B-46B7-9A16-0EC9796BFF4A}" srcOrd="2" destOrd="0" presId="urn:microsoft.com/office/officeart/2009/3/layout/HorizontalOrganizationChart"/>
    <dgm:cxn modelId="{364C655E-9E36-4039-8C08-1BC56F57000F}" type="presParOf" srcId="{70989B5A-DBDC-4EB3-98F9-3B23EDD9855A}" destId="{28343C16-E271-4C18-ADB5-0D47C11995D3}" srcOrd="2" destOrd="0" presId="urn:microsoft.com/office/officeart/2009/3/layout/HorizontalOrganizationChart"/>
    <dgm:cxn modelId="{48E2EFB1-7C7C-43DF-B0FE-F6ECF1B53384}" type="presParOf" srcId="{28343C16-E271-4C18-ADB5-0D47C11995D3}" destId="{9B386A57-D40E-4951-93C0-0A827386A8B5}" srcOrd="0" destOrd="0" presId="urn:microsoft.com/office/officeart/2009/3/layout/HorizontalOrganizationChart"/>
    <dgm:cxn modelId="{6B5A29EC-497A-471F-9548-75DB2B724FC3}" type="presParOf" srcId="{9B386A57-D40E-4951-93C0-0A827386A8B5}" destId="{78A84CEA-17B3-4DDB-B2CA-E2351568C1E5}" srcOrd="0" destOrd="0" presId="urn:microsoft.com/office/officeart/2009/3/layout/HorizontalOrganizationChart"/>
    <dgm:cxn modelId="{FAC290A1-19E5-45E6-87BC-53DD6F7205D8}" type="presParOf" srcId="{9B386A57-D40E-4951-93C0-0A827386A8B5}" destId="{A85AC193-EC85-4CD8-BC54-9529918832E6}" srcOrd="1" destOrd="0" presId="urn:microsoft.com/office/officeart/2009/3/layout/HorizontalOrganizationChart"/>
    <dgm:cxn modelId="{5DE9893C-B263-4E3B-90D4-8E9D0474B51F}" type="presParOf" srcId="{28343C16-E271-4C18-ADB5-0D47C11995D3}" destId="{24DD64AA-1E97-4385-995E-31610F9D13AB}" srcOrd="1" destOrd="0" presId="urn:microsoft.com/office/officeart/2009/3/layout/HorizontalOrganizationChart"/>
    <dgm:cxn modelId="{1A0AF616-8451-41E3-972C-EF9EAEC49C1A}" type="presParOf" srcId="{24DD64AA-1E97-4385-995E-31610F9D13AB}" destId="{43BBEF7C-9FB5-4BFB-817A-FEF932DCFA50}" srcOrd="0" destOrd="0" presId="urn:microsoft.com/office/officeart/2009/3/layout/HorizontalOrganizationChart"/>
    <dgm:cxn modelId="{0C455CE5-7D67-4624-9899-AFCC17278BD9}" type="presParOf" srcId="{24DD64AA-1E97-4385-995E-31610F9D13AB}" destId="{A070E7C3-C006-4358-9060-06A7DE3E41E4}" srcOrd="1" destOrd="0" presId="urn:microsoft.com/office/officeart/2009/3/layout/HorizontalOrganizationChart"/>
    <dgm:cxn modelId="{84C6E591-1A6C-4A4A-847E-0C31A339A568}" type="presParOf" srcId="{A070E7C3-C006-4358-9060-06A7DE3E41E4}" destId="{3F15B765-111B-4939-B454-D2A6BCA57E71}" srcOrd="0" destOrd="0" presId="urn:microsoft.com/office/officeart/2009/3/layout/HorizontalOrganizationChart"/>
    <dgm:cxn modelId="{58A6AF15-375A-48BE-BFB9-DE958EDDA6E3}" type="presParOf" srcId="{3F15B765-111B-4939-B454-D2A6BCA57E71}" destId="{BAB82D08-6DEB-408F-A473-D75CDA760858}" srcOrd="0" destOrd="0" presId="urn:microsoft.com/office/officeart/2009/3/layout/HorizontalOrganizationChart"/>
    <dgm:cxn modelId="{744AA9BB-2F8F-4D83-AF1C-95D37FBE0586}" type="presParOf" srcId="{3F15B765-111B-4939-B454-D2A6BCA57E71}" destId="{B4573545-A464-4F76-8ED5-B269970B498F}" srcOrd="1" destOrd="0" presId="urn:microsoft.com/office/officeart/2009/3/layout/HorizontalOrganizationChart"/>
    <dgm:cxn modelId="{28F81E0B-C9D8-4438-BC6F-EE6FF1237D31}" type="presParOf" srcId="{A070E7C3-C006-4358-9060-06A7DE3E41E4}" destId="{5BAD873E-6706-493C-A2BB-F94CACBFA635}" srcOrd="1" destOrd="0" presId="urn:microsoft.com/office/officeart/2009/3/layout/HorizontalOrganizationChart"/>
    <dgm:cxn modelId="{2AB7241C-E5E9-45D3-9B1C-3BF06EEC7D5C}" type="presParOf" srcId="{A070E7C3-C006-4358-9060-06A7DE3E41E4}" destId="{722505F6-3C94-4990-B9BB-86CAA2900C7F}" srcOrd="2" destOrd="0" presId="urn:microsoft.com/office/officeart/2009/3/layout/HorizontalOrganizationChart"/>
    <dgm:cxn modelId="{4E713438-5502-44AB-A176-FBA44F22D6E3}" type="presParOf" srcId="{28343C16-E271-4C18-ADB5-0D47C11995D3}" destId="{AC0E9DB5-5D9D-4D9B-AEC3-9F8C645CBFDC}" srcOrd="2" destOrd="0" presId="urn:microsoft.com/office/officeart/2009/3/layout/HorizontalOrganizationChart"/>
  </dgm:cxnLst>
  <dgm:bg>
    <a:noFill/>
  </dgm:bg>
  <dgm:whole/>
  <dgm:extLst>
    <a:ext uri="http://schemas.microsoft.com/office/drawing/2008/diagram">
      <dsp:dataModelExt xmlns:dsp="http://schemas.microsoft.com/office/drawing/2008/diagram" relId="rId7"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70703BA7-0381-4B91-97CA-9DC997E48077}" type="doc">
      <dgm:prSet loTypeId="urn:microsoft.com/office/officeart/2018/2/layout/IconVerticalSolidList" loCatId="icon" qsTypeId="urn:microsoft.com/office/officeart/2005/8/quickstyle/simple1" qsCatId="simple" csTypeId="urn:microsoft.com/office/officeart/2005/8/colors/accent1_2" csCatId="accent1" phldr="1"/>
      <dgm:spPr/>
      <dgm:t>
        <a:bodyPr/>
        <a:lstStyle/>
        <a:p>
          <a:endParaRPr lang="en-US"/>
        </a:p>
      </dgm:t>
    </dgm:pt>
    <dgm:pt modelId="{2437378D-47B2-46BF-93A1-D2D0508045C5}">
      <dgm:prSet custT="1"/>
      <dgm:spPr/>
      <dgm:t>
        <a:bodyPr/>
        <a:lstStyle/>
        <a:p>
          <a:pPr>
            <a:lnSpc>
              <a:spcPct val="100000"/>
            </a:lnSpc>
          </a:pPr>
          <a:r>
            <a:rPr lang="en-US" sz="2000" b="1"/>
            <a:t>Date the breach occurred</a:t>
          </a:r>
        </a:p>
      </dgm:t>
    </dgm:pt>
    <dgm:pt modelId="{E7F5D0FF-FC76-43C8-A65D-0F0BCFCA5552}" type="parTrans" cxnId="{25513A7D-FA61-487F-8484-14030FA79983}">
      <dgm:prSet/>
      <dgm:spPr/>
      <dgm:t>
        <a:bodyPr/>
        <a:lstStyle/>
        <a:p>
          <a:endParaRPr lang="en-US" sz="2000"/>
        </a:p>
      </dgm:t>
    </dgm:pt>
    <dgm:pt modelId="{3E09A37A-F93C-4AF7-9FD8-B53CEF1A3F70}" type="sibTrans" cxnId="{25513A7D-FA61-487F-8484-14030FA79983}">
      <dgm:prSet/>
      <dgm:spPr/>
      <dgm:t>
        <a:bodyPr/>
        <a:lstStyle/>
        <a:p>
          <a:endParaRPr lang="en-US" sz="2000"/>
        </a:p>
      </dgm:t>
    </dgm:pt>
    <dgm:pt modelId="{34C93614-FC21-4DBC-839A-43C44C1F2EDF}">
      <dgm:prSet custT="1"/>
      <dgm:spPr/>
      <dgm:t>
        <a:bodyPr/>
        <a:lstStyle/>
        <a:p>
          <a:pPr>
            <a:lnSpc>
              <a:spcPct val="100000"/>
            </a:lnSpc>
          </a:pPr>
          <a:r>
            <a:rPr lang="en-US" sz="2000" b="1"/>
            <a:t>Description of the breach – how it occurred and length of exposure</a:t>
          </a:r>
        </a:p>
      </dgm:t>
    </dgm:pt>
    <dgm:pt modelId="{B9FFAE6B-687D-41AC-80B1-9CB5B3D7BC84}" type="parTrans" cxnId="{CC52D756-5D53-4AA4-8565-9F4CD1F0A156}">
      <dgm:prSet/>
      <dgm:spPr/>
      <dgm:t>
        <a:bodyPr/>
        <a:lstStyle/>
        <a:p>
          <a:endParaRPr lang="en-US" sz="2000"/>
        </a:p>
      </dgm:t>
    </dgm:pt>
    <dgm:pt modelId="{EF004282-ACDB-4989-9ECA-16F845D3F0BC}" type="sibTrans" cxnId="{CC52D756-5D53-4AA4-8565-9F4CD1F0A156}">
      <dgm:prSet/>
      <dgm:spPr/>
      <dgm:t>
        <a:bodyPr/>
        <a:lstStyle/>
        <a:p>
          <a:endParaRPr lang="en-US" sz="2000"/>
        </a:p>
      </dgm:t>
    </dgm:pt>
    <dgm:pt modelId="{9DBB7D52-B22B-44DE-B294-D52F2C83D766}">
      <dgm:prSet custT="1"/>
      <dgm:spPr/>
      <dgm:t>
        <a:bodyPr/>
        <a:lstStyle/>
        <a:p>
          <a:pPr>
            <a:lnSpc>
              <a:spcPct val="100000"/>
            </a:lnSpc>
          </a:pPr>
          <a:r>
            <a:rPr lang="en-US" sz="2000" b="1"/>
            <a:t>Details of the containment and mitigation steps taken</a:t>
          </a:r>
        </a:p>
      </dgm:t>
    </dgm:pt>
    <dgm:pt modelId="{31837AF2-4358-4798-AFFF-C5280BDAA1C7}" type="parTrans" cxnId="{D3F31995-DD73-4B92-AFB8-8FBEF0F685CE}">
      <dgm:prSet/>
      <dgm:spPr/>
      <dgm:t>
        <a:bodyPr/>
        <a:lstStyle/>
        <a:p>
          <a:endParaRPr lang="en-US" sz="2000"/>
        </a:p>
      </dgm:t>
    </dgm:pt>
    <dgm:pt modelId="{65C8BE9A-661C-4D1C-B931-D4E2D687D9D2}" type="sibTrans" cxnId="{D3F31995-DD73-4B92-AFB8-8FBEF0F685CE}">
      <dgm:prSet/>
      <dgm:spPr/>
      <dgm:t>
        <a:bodyPr/>
        <a:lstStyle/>
        <a:p>
          <a:endParaRPr lang="en-US" sz="2000"/>
        </a:p>
      </dgm:t>
    </dgm:pt>
    <dgm:pt modelId="{AD8572BD-854E-4B15-8A63-5CD1D2006F6B}">
      <dgm:prSet custT="1"/>
      <dgm:spPr/>
      <dgm:t>
        <a:bodyPr/>
        <a:lstStyle/>
        <a:p>
          <a:pPr>
            <a:lnSpc>
              <a:spcPct val="100000"/>
            </a:lnSpc>
          </a:pPr>
          <a:r>
            <a:rPr lang="en-US" sz="2000" b="1"/>
            <a:t>Steps the individual can take in response to the breach</a:t>
          </a:r>
        </a:p>
      </dgm:t>
    </dgm:pt>
    <dgm:pt modelId="{1A169EE9-69F8-489E-ADD5-26DB36F3FB0E}" type="parTrans" cxnId="{3032A3D2-F73F-45AC-B745-82298F41D9AB}">
      <dgm:prSet/>
      <dgm:spPr/>
      <dgm:t>
        <a:bodyPr/>
        <a:lstStyle/>
        <a:p>
          <a:endParaRPr lang="en-US" sz="2000"/>
        </a:p>
      </dgm:t>
    </dgm:pt>
    <dgm:pt modelId="{BE5B3F4E-223E-40EA-992A-3EA8CD4DB809}" type="sibTrans" cxnId="{3032A3D2-F73F-45AC-B745-82298F41D9AB}">
      <dgm:prSet/>
      <dgm:spPr/>
      <dgm:t>
        <a:bodyPr/>
        <a:lstStyle/>
        <a:p>
          <a:endParaRPr lang="en-US" sz="2000"/>
        </a:p>
      </dgm:t>
    </dgm:pt>
    <dgm:pt modelId="{662C4B67-36F6-4356-8031-A6B9B2ED1BA8}">
      <dgm:prSet custT="1"/>
      <dgm:spPr/>
      <dgm:t>
        <a:bodyPr/>
        <a:lstStyle/>
        <a:p>
          <a:pPr>
            <a:lnSpc>
              <a:spcPct val="100000"/>
            </a:lnSpc>
          </a:pPr>
          <a:r>
            <a:rPr lang="en-US" sz="2000" b="1"/>
            <a:t>Complaint rights</a:t>
          </a:r>
        </a:p>
      </dgm:t>
    </dgm:pt>
    <dgm:pt modelId="{6C738B80-B7E7-4E8F-9748-AE0E10816618}" type="parTrans" cxnId="{29D3D9FA-3CEF-457D-B177-8C22DB9DFEF7}">
      <dgm:prSet/>
      <dgm:spPr/>
      <dgm:t>
        <a:bodyPr/>
        <a:lstStyle/>
        <a:p>
          <a:endParaRPr lang="en-US" sz="2000"/>
        </a:p>
      </dgm:t>
    </dgm:pt>
    <dgm:pt modelId="{08826B21-6711-41F4-A5DB-51DD59E962F5}" type="sibTrans" cxnId="{29D3D9FA-3CEF-457D-B177-8C22DB9DFEF7}">
      <dgm:prSet/>
      <dgm:spPr/>
      <dgm:t>
        <a:bodyPr/>
        <a:lstStyle/>
        <a:p>
          <a:endParaRPr lang="en-US" sz="2000"/>
        </a:p>
      </dgm:t>
    </dgm:pt>
    <dgm:pt modelId="{C34769FB-F99D-4D41-BFA6-15491DFFA98D}">
      <dgm:prSet custT="1"/>
      <dgm:spPr/>
      <dgm:t>
        <a:bodyPr/>
        <a:lstStyle/>
        <a:p>
          <a:pPr>
            <a:lnSpc>
              <a:spcPct val="100000"/>
            </a:lnSpc>
          </a:pPr>
          <a:r>
            <a:rPr lang="en-US" sz="2000" b="1"/>
            <a:t>Description of the personal information breached</a:t>
          </a:r>
        </a:p>
      </dgm:t>
    </dgm:pt>
    <dgm:pt modelId="{C1EB50D8-5FA8-4927-8770-DA9669A9FF6E}" type="parTrans" cxnId="{252EC436-348B-454A-9FDF-C57A83353F54}">
      <dgm:prSet/>
      <dgm:spPr/>
      <dgm:t>
        <a:bodyPr/>
        <a:lstStyle/>
        <a:p>
          <a:endParaRPr lang="en-AU" sz="2000"/>
        </a:p>
      </dgm:t>
    </dgm:pt>
    <dgm:pt modelId="{11B078C1-E4F2-4077-AB84-72EF96872442}" type="sibTrans" cxnId="{252EC436-348B-454A-9FDF-C57A83353F54}">
      <dgm:prSet/>
      <dgm:spPr/>
      <dgm:t>
        <a:bodyPr/>
        <a:lstStyle/>
        <a:p>
          <a:endParaRPr lang="en-AU" sz="2000"/>
        </a:p>
      </dgm:t>
    </dgm:pt>
    <dgm:pt modelId="{606DAFC9-1D00-4AD4-9434-AA96D7FEFC1B}">
      <dgm:prSet custT="1"/>
      <dgm:spPr/>
      <dgm:t>
        <a:bodyPr/>
        <a:lstStyle/>
        <a:p>
          <a:pPr>
            <a:lnSpc>
              <a:spcPct val="100000"/>
            </a:lnSpc>
          </a:pPr>
          <a:r>
            <a:rPr lang="en-US" sz="2000" b="1"/>
            <a:t>Agency name(s) and contact details </a:t>
          </a:r>
        </a:p>
      </dgm:t>
    </dgm:pt>
    <dgm:pt modelId="{01E85217-6B6B-4230-89BF-1DE08A28A7E3}" type="parTrans" cxnId="{B600DD83-6B16-4EC0-B055-4E41D3B403C6}">
      <dgm:prSet/>
      <dgm:spPr/>
      <dgm:t>
        <a:bodyPr/>
        <a:lstStyle/>
        <a:p>
          <a:endParaRPr lang="en-AU" sz="2000"/>
        </a:p>
      </dgm:t>
    </dgm:pt>
    <dgm:pt modelId="{31369FA9-68B6-4A62-ACCF-C70DEE872F63}" type="sibTrans" cxnId="{B600DD83-6B16-4EC0-B055-4E41D3B403C6}">
      <dgm:prSet/>
      <dgm:spPr/>
      <dgm:t>
        <a:bodyPr/>
        <a:lstStyle/>
        <a:p>
          <a:endParaRPr lang="en-AU" sz="2000"/>
        </a:p>
      </dgm:t>
    </dgm:pt>
    <dgm:pt modelId="{4C0DC80A-DFDF-4899-BD4B-CD533D455A41}" type="pres">
      <dgm:prSet presAssocID="{70703BA7-0381-4B91-97CA-9DC997E48077}" presName="root" presStyleCnt="0">
        <dgm:presLayoutVars>
          <dgm:dir/>
          <dgm:resizeHandles val="exact"/>
        </dgm:presLayoutVars>
      </dgm:prSet>
      <dgm:spPr/>
    </dgm:pt>
    <dgm:pt modelId="{CEF6CFD0-7A8F-4FC3-A349-E7E8F90A91D0}" type="pres">
      <dgm:prSet presAssocID="{606DAFC9-1D00-4AD4-9434-AA96D7FEFC1B}" presName="compNode" presStyleCnt="0"/>
      <dgm:spPr/>
    </dgm:pt>
    <dgm:pt modelId="{C9EFFA59-5531-4BD3-85AB-38CD71D64683}" type="pres">
      <dgm:prSet presAssocID="{606DAFC9-1D00-4AD4-9434-AA96D7FEFC1B}" presName="bgRect" presStyleLbl="bgShp" presStyleIdx="0" presStyleCnt="7"/>
      <dgm:spPr/>
    </dgm:pt>
    <dgm:pt modelId="{28252610-8EFC-455C-9C5D-4C4F55E10DF2}" type="pres">
      <dgm:prSet presAssocID="{606DAFC9-1D00-4AD4-9434-AA96D7FEFC1B}" presName="iconRect" presStyleLbl="node1" presStyleIdx="0" presStyleCnt="7"/>
      <dgm:spPr/>
    </dgm:pt>
    <dgm:pt modelId="{2C196159-57FD-4917-9EF8-E64B1E100DE9}" type="pres">
      <dgm:prSet presAssocID="{606DAFC9-1D00-4AD4-9434-AA96D7FEFC1B}" presName="spaceRect" presStyleCnt="0"/>
      <dgm:spPr/>
    </dgm:pt>
    <dgm:pt modelId="{6AAE66B6-E5C6-4964-955D-1ABAE9B4B613}" type="pres">
      <dgm:prSet presAssocID="{606DAFC9-1D00-4AD4-9434-AA96D7FEFC1B}" presName="parTx" presStyleLbl="revTx" presStyleIdx="0" presStyleCnt="7">
        <dgm:presLayoutVars>
          <dgm:chMax val="0"/>
          <dgm:chPref val="0"/>
        </dgm:presLayoutVars>
      </dgm:prSet>
      <dgm:spPr/>
    </dgm:pt>
    <dgm:pt modelId="{C9CD6276-D665-4734-BC60-3DFA617FB85F}" type="pres">
      <dgm:prSet presAssocID="{31369FA9-68B6-4A62-ACCF-C70DEE872F63}" presName="sibTrans" presStyleCnt="0"/>
      <dgm:spPr/>
    </dgm:pt>
    <dgm:pt modelId="{FC538C96-1955-4D4D-84D8-5DFBBDE566DC}" type="pres">
      <dgm:prSet presAssocID="{2437378D-47B2-46BF-93A1-D2D0508045C5}" presName="compNode" presStyleCnt="0"/>
      <dgm:spPr/>
    </dgm:pt>
    <dgm:pt modelId="{B2F53ABD-7D7A-4F9A-AAF6-C4B124086C80}" type="pres">
      <dgm:prSet presAssocID="{2437378D-47B2-46BF-93A1-D2D0508045C5}" presName="bgRect" presStyleLbl="bgShp" presStyleIdx="1" presStyleCnt="7"/>
      <dgm:spPr/>
    </dgm:pt>
    <dgm:pt modelId="{F28BF756-05D6-4713-94E5-D3E1051EF3F0}" type="pres">
      <dgm:prSet presAssocID="{2437378D-47B2-46BF-93A1-D2D0508045C5}" presName="iconRect" presStyleLbl="node1" presStyleIdx="1" presStyleCnt="7"/>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Stopwatch"/>
        </a:ext>
      </dgm:extLst>
    </dgm:pt>
    <dgm:pt modelId="{0A3A0C88-D48D-4AED-BA28-DB9EC1DBBE2A}" type="pres">
      <dgm:prSet presAssocID="{2437378D-47B2-46BF-93A1-D2D0508045C5}" presName="spaceRect" presStyleCnt="0"/>
      <dgm:spPr/>
    </dgm:pt>
    <dgm:pt modelId="{C47A003B-C33C-42D3-9F4C-38F8307739DC}" type="pres">
      <dgm:prSet presAssocID="{2437378D-47B2-46BF-93A1-D2D0508045C5}" presName="parTx" presStyleLbl="revTx" presStyleIdx="1" presStyleCnt="7">
        <dgm:presLayoutVars>
          <dgm:chMax val="0"/>
          <dgm:chPref val="0"/>
        </dgm:presLayoutVars>
      </dgm:prSet>
      <dgm:spPr/>
    </dgm:pt>
    <dgm:pt modelId="{E91290F0-19A1-436D-BC02-C6661B31E30A}" type="pres">
      <dgm:prSet presAssocID="{3E09A37A-F93C-4AF7-9FD8-B53CEF1A3F70}" presName="sibTrans" presStyleCnt="0"/>
      <dgm:spPr/>
    </dgm:pt>
    <dgm:pt modelId="{7532D1D5-1D36-47B7-BD5B-123144DBF17F}" type="pres">
      <dgm:prSet presAssocID="{34C93614-FC21-4DBC-839A-43C44C1F2EDF}" presName="compNode" presStyleCnt="0"/>
      <dgm:spPr/>
    </dgm:pt>
    <dgm:pt modelId="{64DA0153-7655-4BAD-92B9-3F27291EE7FB}" type="pres">
      <dgm:prSet presAssocID="{34C93614-FC21-4DBC-839A-43C44C1F2EDF}" presName="bgRect" presStyleLbl="bgShp" presStyleIdx="2" presStyleCnt="7"/>
      <dgm:spPr/>
    </dgm:pt>
    <dgm:pt modelId="{1AFDE43E-43B3-4CF9-B056-14E758493013}" type="pres">
      <dgm:prSet presAssocID="{34C93614-FC21-4DBC-839A-43C44C1F2EDF}" presName="iconRect" presStyleLbl="node1" presStyleIdx="2" presStyleCnt="7"/>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Irritant"/>
        </a:ext>
      </dgm:extLst>
    </dgm:pt>
    <dgm:pt modelId="{9E353122-7250-4FB3-9C43-ECCD651943FF}" type="pres">
      <dgm:prSet presAssocID="{34C93614-FC21-4DBC-839A-43C44C1F2EDF}" presName="spaceRect" presStyleCnt="0"/>
      <dgm:spPr/>
    </dgm:pt>
    <dgm:pt modelId="{8A18C54F-74D8-43C4-AA38-6EFA05A1489B}" type="pres">
      <dgm:prSet presAssocID="{34C93614-FC21-4DBC-839A-43C44C1F2EDF}" presName="parTx" presStyleLbl="revTx" presStyleIdx="2" presStyleCnt="7">
        <dgm:presLayoutVars>
          <dgm:chMax val="0"/>
          <dgm:chPref val="0"/>
        </dgm:presLayoutVars>
      </dgm:prSet>
      <dgm:spPr/>
    </dgm:pt>
    <dgm:pt modelId="{537A6896-FB4F-4306-A74C-D4D6CD2C0FCE}" type="pres">
      <dgm:prSet presAssocID="{EF004282-ACDB-4989-9ECA-16F845D3F0BC}" presName="sibTrans" presStyleCnt="0"/>
      <dgm:spPr/>
    </dgm:pt>
    <dgm:pt modelId="{D4FCB733-D538-445B-A2A9-247E856ECC1A}" type="pres">
      <dgm:prSet presAssocID="{C34769FB-F99D-4D41-BFA6-15491DFFA98D}" presName="compNode" presStyleCnt="0"/>
      <dgm:spPr/>
    </dgm:pt>
    <dgm:pt modelId="{E0285146-95B6-4AB6-BC65-70D160BEAFA0}" type="pres">
      <dgm:prSet presAssocID="{C34769FB-F99D-4D41-BFA6-15491DFFA98D}" presName="bgRect" presStyleLbl="bgShp" presStyleIdx="3" presStyleCnt="7"/>
      <dgm:spPr/>
    </dgm:pt>
    <dgm:pt modelId="{3FF00775-98B7-45BE-9C03-47C53ACCDB80}" type="pres">
      <dgm:prSet presAssocID="{C34769FB-F99D-4D41-BFA6-15491DFFA98D}" presName="iconRect" presStyleLbl="node1" presStyleIdx="3" presStyleCnt="7"/>
      <dgm:spPr/>
    </dgm:pt>
    <dgm:pt modelId="{9DA76723-2977-4680-8A1D-706160300AC4}" type="pres">
      <dgm:prSet presAssocID="{C34769FB-F99D-4D41-BFA6-15491DFFA98D}" presName="spaceRect" presStyleCnt="0"/>
      <dgm:spPr/>
    </dgm:pt>
    <dgm:pt modelId="{85BA2085-0579-4D2B-A83F-A46E90A1C123}" type="pres">
      <dgm:prSet presAssocID="{C34769FB-F99D-4D41-BFA6-15491DFFA98D}" presName="parTx" presStyleLbl="revTx" presStyleIdx="3" presStyleCnt="7">
        <dgm:presLayoutVars>
          <dgm:chMax val="0"/>
          <dgm:chPref val="0"/>
        </dgm:presLayoutVars>
      </dgm:prSet>
      <dgm:spPr/>
    </dgm:pt>
    <dgm:pt modelId="{829C0C1A-B6A6-4D7A-A9D1-93C689024928}" type="pres">
      <dgm:prSet presAssocID="{11B078C1-E4F2-4077-AB84-72EF96872442}" presName="sibTrans" presStyleCnt="0"/>
      <dgm:spPr/>
    </dgm:pt>
    <dgm:pt modelId="{A3500E5B-806A-4EB0-AA89-F8C1ACFAA031}" type="pres">
      <dgm:prSet presAssocID="{9DBB7D52-B22B-44DE-B294-D52F2C83D766}" presName="compNode" presStyleCnt="0"/>
      <dgm:spPr/>
    </dgm:pt>
    <dgm:pt modelId="{8C125CE7-045F-4D91-BAF1-EE118D724414}" type="pres">
      <dgm:prSet presAssocID="{9DBB7D52-B22B-44DE-B294-D52F2C83D766}" presName="bgRect" presStyleLbl="bgShp" presStyleIdx="4" presStyleCnt="7"/>
      <dgm:spPr/>
    </dgm:pt>
    <dgm:pt modelId="{027881FF-A989-4862-9654-0474449C4A10}" type="pres">
      <dgm:prSet presAssocID="{9DBB7D52-B22B-44DE-B294-D52F2C83D766}" presName="iconRect" presStyleLbl="node1" presStyleIdx="4" presStyleCnt="7"/>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dgm:spPr>
      <dgm:extLst>
        <a:ext uri="{E40237B7-FDA0-4F09-8148-C483321AD2D9}">
          <dgm14:cNvPr xmlns:dgm14="http://schemas.microsoft.com/office/drawing/2010/diagram" id="0" name="" descr="Lock"/>
        </a:ext>
      </dgm:extLst>
    </dgm:pt>
    <dgm:pt modelId="{A97BB308-38A1-4D54-85D7-B8224F059101}" type="pres">
      <dgm:prSet presAssocID="{9DBB7D52-B22B-44DE-B294-D52F2C83D766}" presName="spaceRect" presStyleCnt="0"/>
      <dgm:spPr/>
    </dgm:pt>
    <dgm:pt modelId="{95CF4154-44C6-4C60-8AA8-D3DA8D07DBE7}" type="pres">
      <dgm:prSet presAssocID="{9DBB7D52-B22B-44DE-B294-D52F2C83D766}" presName="parTx" presStyleLbl="revTx" presStyleIdx="4" presStyleCnt="7">
        <dgm:presLayoutVars>
          <dgm:chMax val="0"/>
          <dgm:chPref val="0"/>
        </dgm:presLayoutVars>
      </dgm:prSet>
      <dgm:spPr/>
    </dgm:pt>
    <dgm:pt modelId="{947D6654-B42D-4370-8CFE-EDABC2C7DEB3}" type="pres">
      <dgm:prSet presAssocID="{65C8BE9A-661C-4D1C-B931-D4E2D687D9D2}" presName="sibTrans" presStyleCnt="0"/>
      <dgm:spPr/>
    </dgm:pt>
    <dgm:pt modelId="{313BCE18-D367-4DEB-8999-81C1FCB71CAD}" type="pres">
      <dgm:prSet presAssocID="{AD8572BD-854E-4B15-8A63-5CD1D2006F6B}" presName="compNode" presStyleCnt="0"/>
      <dgm:spPr/>
    </dgm:pt>
    <dgm:pt modelId="{E5729111-731D-4EDE-A16F-F35CF92D9CD8}" type="pres">
      <dgm:prSet presAssocID="{AD8572BD-854E-4B15-8A63-5CD1D2006F6B}" presName="bgRect" presStyleLbl="bgShp" presStyleIdx="5" presStyleCnt="7"/>
      <dgm:spPr/>
    </dgm:pt>
    <dgm:pt modelId="{B345C3D5-B8E0-423B-81B1-DBCA2774AA6E}" type="pres">
      <dgm:prSet presAssocID="{AD8572BD-854E-4B15-8A63-5CD1D2006F6B}" presName="iconRect" presStyleLbl="node1" presStyleIdx="5" presStyleCnt="7"/>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dgm:spPr>
      <dgm:extLst>
        <a:ext uri="{E40237B7-FDA0-4F09-8148-C483321AD2D9}">
          <dgm14:cNvPr xmlns:dgm14="http://schemas.microsoft.com/office/drawing/2010/diagram" id="0" name="" descr="User"/>
        </a:ext>
      </dgm:extLst>
    </dgm:pt>
    <dgm:pt modelId="{04376C16-5F2F-4178-97FD-614A5D4DB8C6}" type="pres">
      <dgm:prSet presAssocID="{AD8572BD-854E-4B15-8A63-5CD1D2006F6B}" presName="spaceRect" presStyleCnt="0"/>
      <dgm:spPr/>
    </dgm:pt>
    <dgm:pt modelId="{91E07832-E784-4B8E-869F-E7200FFDD002}" type="pres">
      <dgm:prSet presAssocID="{AD8572BD-854E-4B15-8A63-5CD1D2006F6B}" presName="parTx" presStyleLbl="revTx" presStyleIdx="5" presStyleCnt="7">
        <dgm:presLayoutVars>
          <dgm:chMax val="0"/>
          <dgm:chPref val="0"/>
        </dgm:presLayoutVars>
      </dgm:prSet>
      <dgm:spPr/>
    </dgm:pt>
    <dgm:pt modelId="{96FAB5F7-F5DB-40B0-92A1-453552B6157D}" type="pres">
      <dgm:prSet presAssocID="{BE5B3F4E-223E-40EA-992A-3EA8CD4DB809}" presName="sibTrans" presStyleCnt="0"/>
      <dgm:spPr/>
    </dgm:pt>
    <dgm:pt modelId="{6CB9E053-1192-439D-9204-FFD9DD1AA114}" type="pres">
      <dgm:prSet presAssocID="{662C4B67-36F6-4356-8031-A6B9B2ED1BA8}" presName="compNode" presStyleCnt="0"/>
      <dgm:spPr/>
    </dgm:pt>
    <dgm:pt modelId="{2531B80C-A9F1-450B-BD5F-581209F9919A}" type="pres">
      <dgm:prSet presAssocID="{662C4B67-36F6-4356-8031-A6B9B2ED1BA8}" presName="bgRect" presStyleLbl="bgShp" presStyleIdx="6" presStyleCnt="7"/>
      <dgm:spPr/>
    </dgm:pt>
    <dgm:pt modelId="{70344391-B2DD-4608-8D3B-D38FA45298AB}" type="pres">
      <dgm:prSet presAssocID="{662C4B67-36F6-4356-8031-A6B9B2ED1BA8}" presName="iconRect" presStyleLbl="node1" presStyleIdx="6" presStyleCnt="7"/>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dgm:spPr>
      <dgm:extLst>
        <a:ext uri="{E40237B7-FDA0-4F09-8148-C483321AD2D9}">
          <dgm14:cNvPr xmlns:dgm14="http://schemas.microsoft.com/office/drawing/2010/diagram" id="0" name="" descr="Receiver"/>
        </a:ext>
      </dgm:extLst>
    </dgm:pt>
    <dgm:pt modelId="{B29D451E-8CF8-45E2-9DF1-7C817BB37502}" type="pres">
      <dgm:prSet presAssocID="{662C4B67-36F6-4356-8031-A6B9B2ED1BA8}" presName="spaceRect" presStyleCnt="0"/>
      <dgm:spPr/>
    </dgm:pt>
    <dgm:pt modelId="{148EB9F4-28A7-4257-B847-52E91B1DAAF3}" type="pres">
      <dgm:prSet presAssocID="{662C4B67-36F6-4356-8031-A6B9B2ED1BA8}" presName="parTx" presStyleLbl="revTx" presStyleIdx="6" presStyleCnt="7">
        <dgm:presLayoutVars>
          <dgm:chMax val="0"/>
          <dgm:chPref val="0"/>
        </dgm:presLayoutVars>
      </dgm:prSet>
      <dgm:spPr/>
    </dgm:pt>
  </dgm:ptLst>
  <dgm:cxnLst>
    <dgm:cxn modelId="{252EC436-348B-454A-9FDF-C57A83353F54}" srcId="{70703BA7-0381-4B91-97CA-9DC997E48077}" destId="{C34769FB-F99D-4D41-BFA6-15491DFFA98D}" srcOrd="3" destOrd="0" parTransId="{C1EB50D8-5FA8-4927-8770-DA9669A9FF6E}" sibTransId="{11B078C1-E4F2-4077-AB84-72EF96872442}"/>
    <dgm:cxn modelId="{E136FC40-E68F-4B39-8C07-8AFCDFA89D56}" type="presOf" srcId="{C34769FB-F99D-4D41-BFA6-15491DFFA98D}" destId="{85BA2085-0579-4D2B-A83F-A46E90A1C123}" srcOrd="0" destOrd="0" presId="urn:microsoft.com/office/officeart/2018/2/layout/IconVerticalSolidList"/>
    <dgm:cxn modelId="{37FC8370-6A34-4210-B4D1-5232872C56C3}" type="presOf" srcId="{2437378D-47B2-46BF-93A1-D2D0508045C5}" destId="{C47A003B-C33C-42D3-9F4C-38F8307739DC}" srcOrd="0" destOrd="0" presId="urn:microsoft.com/office/officeart/2018/2/layout/IconVerticalSolidList"/>
    <dgm:cxn modelId="{CC52D756-5D53-4AA4-8565-9F4CD1F0A156}" srcId="{70703BA7-0381-4B91-97CA-9DC997E48077}" destId="{34C93614-FC21-4DBC-839A-43C44C1F2EDF}" srcOrd="2" destOrd="0" parTransId="{B9FFAE6B-687D-41AC-80B1-9CB5B3D7BC84}" sibTransId="{EF004282-ACDB-4989-9ECA-16F845D3F0BC}"/>
    <dgm:cxn modelId="{C7081658-388C-43EF-93E0-D1C9F409CCFB}" type="presOf" srcId="{70703BA7-0381-4B91-97CA-9DC997E48077}" destId="{4C0DC80A-DFDF-4899-BD4B-CD533D455A41}" srcOrd="0" destOrd="0" presId="urn:microsoft.com/office/officeart/2018/2/layout/IconVerticalSolidList"/>
    <dgm:cxn modelId="{7877C95A-B3B7-4297-949A-0ACFA75E665E}" type="presOf" srcId="{AD8572BD-854E-4B15-8A63-5CD1D2006F6B}" destId="{91E07832-E784-4B8E-869F-E7200FFDD002}" srcOrd="0" destOrd="0" presId="urn:microsoft.com/office/officeart/2018/2/layout/IconVerticalSolidList"/>
    <dgm:cxn modelId="{25513A7D-FA61-487F-8484-14030FA79983}" srcId="{70703BA7-0381-4B91-97CA-9DC997E48077}" destId="{2437378D-47B2-46BF-93A1-D2D0508045C5}" srcOrd="1" destOrd="0" parTransId="{E7F5D0FF-FC76-43C8-A65D-0F0BCFCA5552}" sibTransId="{3E09A37A-F93C-4AF7-9FD8-B53CEF1A3F70}"/>
    <dgm:cxn modelId="{B600DD83-6B16-4EC0-B055-4E41D3B403C6}" srcId="{70703BA7-0381-4B91-97CA-9DC997E48077}" destId="{606DAFC9-1D00-4AD4-9434-AA96D7FEFC1B}" srcOrd="0" destOrd="0" parTransId="{01E85217-6B6B-4230-89BF-1DE08A28A7E3}" sibTransId="{31369FA9-68B6-4A62-ACCF-C70DEE872F63}"/>
    <dgm:cxn modelId="{D3F31995-DD73-4B92-AFB8-8FBEF0F685CE}" srcId="{70703BA7-0381-4B91-97CA-9DC997E48077}" destId="{9DBB7D52-B22B-44DE-B294-D52F2C83D766}" srcOrd="4" destOrd="0" parTransId="{31837AF2-4358-4798-AFFF-C5280BDAA1C7}" sibTransId="{65C8BE9A-661C-4D1C-B931-D4E2D687D9D2}"/>
    <dgm:cxn modelId="{52A0D795-42A8-4D35-B1D9-8E659BC09651}" type="presOf" srcId="{606DAFC9-1D00-4AD4-9434-AA96D7FEFC1B}" destId="{6AAE66B6-E5C6-4964-955D-1ABAE9B4B613}" srcOrd="0" destOrd="0" presId="urn:microsoft.com/office/officeart/2018/2/layout/IconVerticalSolidList"/>
    <dgm:cxn modelId="{B21D8DAF-5FB9-46F1-9CB4-56BB34BC01E5}" type="presOf" srcId="{34C93614-FC21-4DBC-839A-43C44C1F2EDF}" destId="{8A18C54F-74D8-43C4-AA38-6EFA05A1489B}" srcOrd="0" destOrd="0" presId="urn:microsoft.com/office/officeart/2018/2/layout/IconVerticalSolidList"/>
    <dgm:cxn modelId="{6D447EBC-7DE5-4C0B-95AA-EA4D47A88C4A}" type="presOf" srcId="{9DBB7D52-B22B-44DE-B294-D52F2C83D766}" destId="{95CF4154-44C6-4C60-8AA8-D3DA8D07DBE7}" srcOrd="0" destOrd="0" presId="urn:microsoft.com/office/officeart/2018/2/layout/IconVerticalSolidList"/>
    <dgm:cxn modelId="{4FE779CB-CBBC-4FCF-BBD8-6CAAB917B4C0}" type="presOf" srcId="{662C4B67-36F6-4356-8031-A6B9B2ED1BA8}" destId="{148EB9F4-28A7-4257-B847-52E91B1DAAF3}" srcOrd="0" destOrd="0" presId="urn:microsoft.com/office/officeart/2018/2/layout/IconVerticalSolidList"/>
    <dgm:cxn modelId="{3032A3D2-F73F-45AC-B745-82298F41D9AB}" srcId="{70703BA7-0381-4B91-97CA-9DC997E48077}" destId="{AD8572BD-854E-4B15-8A63-5CD1D2006F6B}" srcOrd="5" destOrd="0" parTransId="{1A169EE9-69F8-489E-ADD5-26DB36F3FB0E}" sibTransId="{BE5B3F4E-223E-40EA-992A-3EA8CD4DB809}"/>
    <dgm:cxn modelId="{29D3D9FA-3CEF-457D-B177-8C22DB9DFEF7}" srcId="{70703BA7-0381-4B91-97CA-9DC997E48077}" destId="{662C4B67-36F6-4356-8031-A6B9B2ED1BA8}" srcOrd="6" destOrd="0" parTransId="{6C738B80-B7E7-4E8F-9748-AE0E10816618}" sibTransId="{08826B21-6711-41F4-A5DB-51DD59E962F5}"/>
    <dgm:cxn modelId="{B336AEC1-BD60-45D3-B84C-8EFDFB39D5F8}" type="presParOf" srcId="{4C0DC80A-DFDF-4899-BD4B-CD533D455A41}" destId="{CEF6CFD0-7A8F-4FC3-A349-E7E8F90A91D0}" srcOrd="0" destOrd="0" presId="urn:microsoft.com/office/officeart/2018/2/layout/IconVerticalSolidList"/>
    <dgm:cxn modelId="{C424A4ED-597D-43D5-A85E-3C613E826E65}" type="presParOf" srcId="{CEF6CFD0-7A8F-4FC3-A349-E7E8F90A91D0}" destId="{C9EFFA59-5531-4BD3-85AB-38CD71D64683}" srcOrd="0" destOrd="0" presId="urn:microsoft.com/office/officeart/2018/2/layout/IconVerticalSolidList"/>
    <dgm:cxn modelId="{98778538-D380-4B77-A6A6-D68FA1AC85A3}" type="presParOf" srcId="{CEF6CFD0-7A8F-4FC3-A349-E7E8F90A91D0}" destId="{28252610-8EFC-455C-9C5D-4C4F55E10DF2}" srcOrd="1" destOrd="0" presId="urn:microsoft.com/office/officeart/2018/2/layout/IconVerticalSolidList"/>
    <dgm:cxn modelId="{CF6E7145-0711-4ACB-BD60-AE67AE77A973}" type="presParOf" srcId="{CEF6CFD0-7A8F-4FC3-A349-E7E8F90A91D0}" destId="{2C196159-57FD-4917-9EF8-E64B1E100DE9}" srcOrd="2" destOrd="0" presId="urn:microsoft.com/office/officeart/2018/2/layout/IconVerticalSolidList"/>
    <dgm:cxn modelId="{E76C6F0C-245C-4389-99F4-8279A61CE323}" type="presParOf" srcId="{CEF6CFD0-7A8F-4FC3-A349-E7E8F90A91D0}" destId="{6AAE66B6-E5C6-4964-955D-1ABAE9B4B613}" srcOrd="3" destOrd="0" presId="urn:microsoft.com/office/officeart/2018/2/layout/IconVerticalSolidList"/>
    <dgm:cxn modelId="{101AC67E-5686-46F1-ADB5-9B94E696983D}" type="presParOf" srcId="{4C0DC80A-DFDF-4899-BD4B-CD533D455A41}" destId="{C9CD6276-D665-4734-BC60-3DFA617FB85F}" srcOrd="1" destOrd="0" presId="urn:microsoft.com/office/officeart/2018/2/layout/IconVerticalSolidList"/>
    <dgm:cxn modelId="{6A9CF22E-CF74-4A7E-AAEF-CD676D7F89C9}" type="presParOf" srcId="{4C0DC80A-DFDF-4899-BD4B-CD533D455A41}" destId="{FC538C96-1955-4D4D-84D8-5DFBBDE566DC}" srcOrd="2" destOrd="0" presId="urn:microsoft.com/office/officeart/2018/2/layout/IconVerticalSolidList"/>
    <dgm:cxn modelId="{3174193C-8C34-40A2-BCCF-18A899B0E403}" type="presParOf" srcId="{FC538C96-1955-4D4D-84D8-5DFBBDE566DC}" destId="{B2F53ABD-7D7A-4F9A-AAF6-C4B124086C80}" srcOrd="0" destOrd="0" presId="urn:microsoft.com/office/officeart/2018/2/layout/IconVerticalSolidList"/>
    <dgm:cxn modelId="{746D9C55-2C46-4DEA-A4D1-E2F74B5B8074}" type="presParOf" srcId="{FC538C96-1955-4D4D-84D8-5DFBBDE566DC}" destId="{F28BF756-05D6-4713-94E5-D3E1051EF3F0}" srcOrd="1" destOrd="0" presId="urn:microsoft.com/office/officeart/2018/2/layout/IconVerticalSolidList"/>
    <dgm:cxn modelId="{38366872-6438-4CE7-B7F0-BF33BCD2AD2A}" type="presParOf" srcId="{FC538C96-1955-4D4D-84D8-5DFBBDE566DC}" destId="{0A3A0C88-D48D-4AED-BA28-DB9EC1DBBE2A}" srcOrd="2" destOrd="0" presId="urn:microsoft.com/office/officeart/2018/2/layout/IconVerticalSolidList"/>
    <dgm:cxn modelId="{8EA0DC1F-7564-4279-8A6B-14ABABE753CA}" type="presParOf" srcId="{FC538C96-1955-4D4D-84D8-5DFBBDE566DC}" destId="{C47A003B-C33C-42D3-9F4C-38F8307739DC}" srcOrd="3" destOrd="0" presId="urn:microsoft.com/office/officeart/2018/2/layout/IconVerticalSolidList"/>
    <dgm:cxn modelId="{278B9BD8-4E93-4E62-98EF-4F4E996B091E}" type="presParOf" srcId="{4C0DC80A-DFDF-4899-BD4B-CD533D455A41}" destId="{E91290F0-19A1-436D-BC02-C6661B31E30A}" srcOrd="3" destOrd="0" presId="urn:microsoft.com/office/officeart/2018/2/layout/IconVerticalSolidList"/>
    <dgm:cxn modelId="{16E1ECBA-9C78-4497-9F97-FD9EE1FEFC5B}" type="presParOf" srcId="{4C0DC80A-DFDF-4899-BD4B-CD533D455A41}" destId="{7532D1D5-1D36-47B7-BD5B-123144DBF17F}" srcOrd="4" destOrd="0" presId="urn:microsoft.com/office/officeart/2018/2/layout/IconVerticalSolidList"/>
    <dgm:cxn modelId="{9F5B2EE4-8658-4363-AF6D-046242AE05B5}" type="presParOf" srcId="{7532D1D5-1D36-47B7-BD5B-123144DBF17F}" destId="{64DA0153-7655-4BAD-92B9-3F27291EE7FB}" srcOrd="0" destOrd="0" presId="urn:microsoft.com/office/officeart/2018/2/layout/IconVerticalSolidList"/>
    <dgm:cxn modelId="{37DF75C6-8587-4C96-80D3-D07723F5D188}" type="presParOf" srcId="{7532D1D5-1D36-47B7-BD5B-123144DBF17F}" destId="{1AFDE43E-43B3-4CF9-B056-14E758493013}" srcOrd="1" destOrd="0" presId="urn:microsoft.com/office/officeart/2018/2/layout/IconVerticalSolidList"/>
    <dgm:cxn modelId="{CC2F8DAC-406E-4406-BBB9-B9B4446F165F}" type="presParOf" srcId="{7532D1D5-1D36-47B7-BD5B-123144DBF17F}" destId="{9E353122-7250-4FB3-9C43-ECCD651943FF}" srcOrd="2" destOrd="0" presId="urn:microsoft.com/office/officeart/2018/2/layout/IconVerticalSolidList"/>
    <dgm:cxn modelId="{545A117D-D25B-48C3-BD6E-3C7C3DEE8D4E}" type="presParOf" srcId="{7532D1D5-1D36-47B7-BD5B-123144DBF17F}" destId="{8A18C54F-74D8-43C4-AA38-6EFA05A1489B}" srcOrd="3" destOrd="0" presId="urn:microsoft.com/office/officeart/2018/2/layout/IconVerticalSolidList"/>
    <dgm:cxn modelId="{4591EC1A-3F90-4391-8060-EA7B4042142A}" type="presParOf" srcId="{4C0DC80A-DFDF-4899-BD4B-CD533D455A41}" destId="{537A6896-FB4F-4306-A74C-D4D6CD2C0FCE}" srcOrd="5" destOrd="0" presId="urn:microsoft.com/office/officeart/2018/2/layout/IconVerticalSolidList"/>
    <dgm:cxn modelId="{61A2398E-6540-490D-8748-A56E37F30F5D}" type="presParOf" srcId="{4C0DC80A-DFDF-4899-BD4B-CD533D455A41}" destId="{D4FCB733-D538-445B-A2A9-247E856ECC1A}" srcOrd="6" destOrd="0" presId="urn:microsoft.com/office/officeart/2018/2/layout/IconVerticalSolidList"/>
    <dgm:cxn modelId="{D14E4949-821E-4343-B038-7E2D748B899D}" type="presParOf" srcId="{D4FCB733-D538-445B-A2A9-247E856ECC1A}" destId="{E0285146-95B6-4AB6-BC65-70D160BEAFA0}" srcOrd="0" destOrd="0" presId="urn:microsoft.com/office/officeart/2018/2/layout/IconVerticalSolidList"/>
    <dgm:cxn modelId="{58BF9E95-BF70-43AC-AF23-B728CDAADB6B}" type="presParOf" srcId="{D4FCB733-D538-445B-A2A9-247E856ECC1A}" destId="{3FF00775-98B7-45BE-9C03-47C53ACCDB80}" srcOrd="1" destOrd="0" presId="urn:microsoft.com/office/officeart/2018/2/layout/IconVerticalSolidList"/>
    <dgm:cxn modelId="{CB1F4AFB-7FC7-4A64-A0FC-92663119D1AA}" type="presParOf" srcId="{D4FCB733-D538-445B-A2A9-247E856ECC1A}" destId="{9DA76723-2977-4680-8A1D-706160300AC4}" srcOrd="2" destOrd="0" presId="urn:microsoft.com/office/officeart/2018/2/layout/IconVerticalSolidList"/>
    <dgm:cxn modelId="{3E81C93A-3F2B-407A-BAF8-91A3E097C25F}" type="presParOf" srcId="{D4FCB733-D538-445B-A2A9-247E856ECC1A}" destId="{85BA2085-0579-4D2B-A83F-A46E90A1C123}" srcOrd="3" destOrd="0" presId="urn:microsoft.com/office/officeart/2018/2/layout/IconVerticalSolidList"/>
    <dgm:cxn modelId="{67FA298C-3BA9-4D3D-BB47-E7C2D40C9619}" type="presParOf" srcId="{4C0DC80A-DFDF-4899-BD4B-CD533D455A41}" destId="{829C0C1A-B6A6-4D7A-A9D1-93C689024928}" srcOrd="7" destOrd="0" presId="urn:microsoft.com/office/officeart/2018/2/layout/IconVerticalSolidList"/>
    <dgm:cxn modelId="{B644CF62-598F-494B-AA3D-2AC734373E16}" type="presParOf" srcId="{4C0DC80A-DFDF-4899-BD4B-CD533D455A41}" destId="{A3500E5B-806A-4EB0-AA89-F8C1ACFAA031}" srcOrd="8" destOrd="0" presId="urn:microsoft.com/office/officeart/2018/2/layout/IconVerticalSolidList"/>
    <dgm:cxn modelId="{BFF51C95-B86D-40CF-A61E-FED6DBA992FB}" type="presParOf" srcId="{A3500E5B-806A-4EB0-AA89-F8C1ACFAA031}" destId="{8C125CE7-045F-4D91-BAF1-EE118D724414}" srcOrd="0" destOrd="0" presId="urn:microsoft.com/office/officeart/2018/2/layout/IconVerticalSolidList"/>
    <dgm:cxn modelId="{F4584C3C-316E-47C3-A7D0-19811E660703}" type="presParOf" srcId="{A3500E5B-806A-4EB0-AA89-F8C1ACFAA031}" destId="{027881FF-A989-4862-9654-0474449C4A10}" srcOrd="1" destOrd="0" presId="urn:microsoft.com/office/officeart/2018/2/layout/IconVerticalSolidList"/>
    <dgm:cxn modelId="{C23D220C-B8B1-4AEF-AC1E-1E4671ECFFAA}" type="presParOf" srcId="{A3500E5B-806A-4EB0-AA89-F8C1ACFAA031}" destId="{A97BB308-38A1-4D54-85D7-B8224F059101}" srcOrd="2" destOrd="0" presId="urn:microsoft.com/office/officeart/2018/2/layout/IconVerticalSolidList"/>
    <dgm:cxn modelId="{1DEAA1C0-01CA-4426-B0DD-260641EC81E4}" type="presParOf" srcId="{A3500E5B-806A-4EB0-AA89-F8C1ACFAA031}" destId="{95CF4154-44C6-4C60-8AA8-D3DA8D07DBE7}" srcOrd="3" destOrd="0" presId="urn:microsoft.com/office/officeart/2018/2/layout/IconVerticalSolidList"/>
    <dgm:cxn modelId="{F8BBE5EA-8CDE-45F3-AAC7-60E86D0553DD}" type="presParOf" srcId="{4C0DC80A-DFDF-4899-BD4B-CD533D455A41}" destId="{947D6654-B42D-4370-8CFE-EDABC2C7DEB3}" srcOrd="9" destOrd="0" presId="urn:microsoft.com/office/officeart/2018/2/layout/IconVerticalSolidList"/>
    <dgm:cxn modelId="{19332D41-748C-4ADC-B6C9-E2B125CA862C}" type="presParOf" srcId="{4C0DC80A-DFDF-4899-BD4B-CD533D455A41}" destId="{313BCE18-D367-4DEB-8999-81C1FCB71CAD}" srcOrd="10" destOrd="0" presId="urn:microsoft.com/office/officeart/2018/2/layout/IconVerticalSolidList"/>
    <dgm:cxn modelId="{6256A05F-D89F-4808-97BA-DA8B8F5E1F56}" type="presParOf" srcId="{313BCE18-D367-4DEB-8999-81C1FCB71CAD}" destId="{E5729111-731D-4EDE-A16F-F35CF92D9CD8}" srcOrd="0" destOrd="0" presId="urn:microsoft.com/office/officeart/2018/2/layout/IconVerticalSolidList"/>
    <dgm:cxn modelId="{8E320207-C801-4A0A-BD43-A1410A5CD5DA}" type="presParOf" srcId="{313BCE18-D367-4DEB-8999-81C1FCB71CAD}" destId="{B345C3D5-B8E0-423B-81B1-DBCA2774AA6E}" srcOrd="1" destOrd="0" presId="urn:microsoft.com/office/officeart/2018/2/layout/IconVerticalSolidList"/>
    <dgm:cxn modelId="{ECEE9129-493F-4D55-8F9E-0EA74A01FE5D}" type="presParOf" srcId="{313BCE18-D367-4DEB-8999-81C1FCB71CAD}" destId="{04376C16-5F2F-4178-97FD-614A5D4DB8C6}" srcOrd="2" destOrd="0" presId="urn:microsoft.com/office/officeart/2018/2/layout/IconVerticalSolidList"/>
    <dgm:cxn modelId="{4D8B4A15-34FE-47CC-A48F-FC2E6B205451}" type="presParOf" srcId="{313BCE18-D367-4DEB-8999-81C1FCB71CAD}" destId="{91E07832-E784-4B8E-869F-E7200FFDD002}" srcOrd="3" destOrd="0" presId="urn:microsoft.com/office/officeart/2018/2/layout/IconVerticalSolidList"/>
    <dgm:cxn modelId="{4B606052-884C-4AC0-83F7-5776C66B2F68}" type="presParOf" srcId="{4C0DC80A-DFDF-4899-BD4B-CD533D455A41}" destId="{96FAB5F7-F5DB-40B0-92A1-453552B6157D}" srcOrd="11" destOrd="0" presId="urn:microsoft.com/office/officeart/2018/2/layout/IconVerticalSolidList"/>
    <dgm:cxn modelId="{8600B9FB-6628-4BE2-92D1-36303C142A6D}" type="presParOf" srcId="{4C0DC80A-DFDF-4899-BD4B-CD533D455A41}" destId="{6CB9E053-1192-439D-9204-FFD9DD1AA114}" srcOrd="12" destOrd="0" presId="urn:microsoft.com/office/officeart/2018/2/layout/IconVerticalSolidList"/>
    <dgm:cxn modelId="{82C3C23A-E7DC-4F52-9110-32A70A9CBB7A}" type="presParOf" srcId="{6CB9E053-1192-439D-9204-FFD9DD1AA114}" destId="{2531B80C-A9F1-450B-BD5F-581209F9919A}" srcOrd="0" destOrd="0" presId="urn:microsoft.com/office/officeart/2018/2/layout/IconVerticalSolidList"/>
    <dgm:cxn modelId="{35F8B963-1E2F-4DE8-AE73-28497C493BF5}" type="presParOf" srcId="{6CB9E053-1192-439D-9204-FFD9DD1AA114}" destId="{70344391-B2DD-4608-8D3B-D38FA45298AB}" srcOrd="1" destOrd="0" presId="urn:microsoft.com/office/officeart/2018/2/layout/IconVerticalSolidList"/>
    <dgm:cxn modelId="{48118A57-41EC-41A8-B2FB-9CB32BED0284}" type="presParOf" srcId="{6CB9E053-1192-439D-9204-FFD9DD1AA114}" destId="{B29D451E-8CF8-45E2-9DF1-7C817BB37502}" srcOrd="2" destOrd="0" presId="urn:microsoft.com/office/officeart/2018/2/layout/IconVerticalSolidList"/>
    <dgm:cxn modelId="{B5CEA905-E90F-4CD1-BB64-8477A9642609}" type="presParOf" srcId="{6CB9E053-1192-439D-9204-FFD9DD1AA114}" destId="{148EB9F4-28A7-4257-B847-52E91B1DAAF3}"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70703BA7-0381-4B91-97CA-9DC997E48077}" type="doc">
      <dgm:prSet loTypeId="urn:microsoft.com/office/officeart/2018/2/layout/IconVerticalSolidList" loCatId="icon" qsTypeId="urn:microsoft.com/office/officeart/2005/8/quickstyle/simple1" qsCatId="simple" csTypeId="urn:microsoft.com/office/officeart/2005/8/colors/accent1_2" csCatId="accent1" phldr="1"/>
      <dgm:spPr/>
      <dgm:t>
        <a:bodyPr/>
        <a:lstStyle/>
        <a:p>
          <a:endParaRPr lang="en-US"/>
        </a:p>
      </dgm:t>
    </dgm:pt>
    <dgm:pt modelId="{B21CF768-62A8-4200-AB63-6DE219891D14}">
      <dgm:prSet custT="1"/>
      <dgm:spPr/>
      <dgm:t>
        <a:bodyPr/>
        <a:lstStyle/>
        <a:p>
          <a:pPr>
            <a:lnSpc>
              <a:spcPct val="100000"/>
            </a:lnSpc>
          </a:pPr>
          <a:r>
            <a:rPr lang="en-US" sz="2400" b="1"/>
            <a:t>State Archives</a:t>
          </a:r>
        </a:p>
      </dgm:t>
    </dgm:pt>
    <dgm:pt modelId="{753A0E9B-356C-4FA7-9383-2397940BFD98}" type="parTrans" cxnId="{BA7BE058-32D4-4670-9532-7DBEC6375766}">
      <dgm:prSet/>
      <dgm:spPr/>
      <dgm:t>
        <a:bodyPr/>
        <a:lstStyle/>
        <a:p>
          <a:endParaRPr lang="en-US" sz="2400"/>
        </a:p>
      </dgm:t>
    </dgm:pt>
    <dgm:pt modelId="{E562304D-9957-416F-A71C-CAF3ED0E690C}" type="sibTrans" cxnId="{BA7BE058-32D4-4670-9532-7DBEC6375766}">
      <dgm:prSet/>
      <dgm:spPr/>
      <dgm:t>
        <a:bodyPr/>
        <a:lstStyle/>
        <a:p>
          <a:endParaRPr lang="en-US" sz="2400"/>
        </a:p>
      </dgm:t>
    </dgm:pt>
    <dgm:pt modelId="{2437378D-47B2-46BF-93A1-D2D0508045C5}">
      <dgm:prSet custT="1"/>
      <dgm:spPr/>
      <dgm:t>
        <a:bodyPr/>
        <a:lstStyle/>
        <a:p>
          <a:pPr>
            <a:lnSpc>
              <a:spcPct val="100000"/>
            </a:lnSpc>
          </a:pPr>
          <a:r>
            <a:rPr lang="en-US" sz="2400" b="1"/>
            <a:t>Police</a:t>
          </a:r>
        </a:p>
      </dgm:t>
    </dgm:pt>
    <dgm:pt modelId="{E7F5D0FF-FC76-43C8-A65D-0F0BCFCA5552}" type="parTrans" cxnId="{25513A7D-FA61-487F-8484-14030FA79983}">
      <dgm:prSet/>
      <dgm:spPr/>
      <dgm:t>
        <a:bodyPr/>
        <a:lstStyle/>
        <a:p>
          <a:endParaRPr lang="en-US" sz="2400"/>
        </a:p>
      </dgm:t>
    </dgm:pt>
    <dgm:pt modelId="{3E09A37A-F93C-4AF7-9FD8-B53CEF1A3F70}" type="sibTrans" cxnId="{25513A7D-FA61-487F-8484-14030FA79983}">
      <dgm:prSet/>
      <dgm:spPr/>
      <dgm:t>
        <a:bodyPr/>
        <a:lstStyle/>
        <a:p>
          <a:endParaRPr lang="en-US" sz="2400"/>
        </a:p>
      </dgm:t>
    </dgm:pt>
    <dgm:pt modelId="{34C93614-FC21-4DBC-839A-43C44C1F2EDF}">
      <dgm:prSet custT="1"/>
      <dgm:spPr/>
      <dgm:t>
        <a:bodyPr/>
        <a:lstStyle/>
        <a:p>
          <a:pPr>
            <a:lnSpc>
              <a:spcPct val="100000"/>
            </a:lnSpc>
          </a:pPr>
          <a:r>
            <a:rPr lang="en-US" sz="2400" b="1"/>
            <a:t>Cth Notifiable Data breach scheme</a:t>
          </a:r>
        </a:p>
      </dgm:t>
    </dgm:pt>
    <dgm:pt modelId="{B9FFAE6B-687D-41AC-80B1-9CB5B3D7BC84}" type="parTrans" cxnId="{CC52D756-5D53-4AA4-8565-9F4CD1F0A156}">
      <dgm:prSet/>
      <dgm:spPr/>
      <dgm:t>
        <a:bodyPr/>
        <a:lstStyle/>
        <a:p>
          <a:endParaRPr lang="en-US" sz="2400"/>
        </a:p>
      </dgm:t>
    </dgm:pt>
    <dgm:pt modelId="{EF004282-ACDB-4989-9ECA-16F845D3F0BC}" type="sibTrans" cxnId="{CC52D756-5D53-4AA4-8565-9F4CD1F0A156}">
      <dgm:prSet/>
      <dgm:spPr/>
      <dgm:t>
        <a:bodyPr/>
        <a:lstStyle/>
        <a:p>
          <a:endParaRPr lang="en-US" sz="2400"/>
        </a:p>
      </dgm:t>
    </dgm:pt>
    <dgm:pt modelId="{9DBB7D52-B22B-44DE-B294-D52F2C83D766}">
      <dgm:prSet custT="1"/>
      <dgm:spPr/>
      <dgm:t>
        <a:bodyPr/>
        <a:lstStyle/>
        <a:p>
          <a:pPr>
            <a:lnSpc>
              <a:spcPct val="100000"/>
            </a:lnSpc>
          </a:pPr>
          <a:r>
            <a:rPr lang="en-US" sz="2400" b="1"/>
            <a:t>QGIF</a:t>
          </a:r>
        </a:p>
      </dgm:t>
    </dgm:pt>
    <dgm:pt modelId="{31837AF2-4358-4798-AFFF-C5280BDAA1C7}" type="parTrans" cxnId="{D3F31995-DD73-4B92-AFB8-8FBEF0F685CE}">
      <dgm:prSet/>
      <dgm:spPr/>
      <dgm:t>
        <a:bodyPr/>
        <a:lstStyle/>
        <a:p>
          <a:endParaRPr lang="en-US" sz="2400"/>
        </a:p>
      </dgm:t>
    </dgm:pt>
    <dgm:pt modelId="{65C8BE9A-661C-4D1C-B931-D4E2D687D9D2}" type="sibTrans" cxnId="{D3F31995-DD73-4B92-AFB8-8FBEF0F685CE}">
      <dgm:prSet/>
      <dgm:spPr/>
      <dgm:t>
        <a:bodyPr/>
        <a:lstStyle/>
        <a:p>
          <a:endParaRPr lang="en-US" sz="2400"/>
        </a:p>
      </dgm:t>
    </dgm:pt>
    <dgm:pt modelId="{AD8572BD-854E-4B15-8A63-5CD1D2006F6B}">
      <dgm:prSet custT="1"/>
      <dgm:spPr/>
      <dgm:t>
        <a:bodyPr/>
        <a:lstStyle/>
        <a:p>
          <a:pPr>
            <a:lnSpc>
              <a:spcPct val="100000"/>
            </a:lnSpc>
          </a:pPr>
          <a:r>
            <a:rPr lang="en-US" sz="2400" b="1"/>
            <a:t>CCC</a:t>
          </a:r>
        </a:p>
      </dgm:t>
    </dgm:pt>
    <dgm:pt modelId="{1A169EE9-69F8-489E-ADD5-26DB36F3FB0E}" type="parTrans" cxnId="{3032A3D2-F73F-45AC-B745-82298F41D9AB}">
      <dgm:prSet/>
      <dgm:spPr/>
      <dgm:t>
        <a:bodyPr/>
        <a:lstStyle/>
        <a:p>
          <a:endParaRPr lang="en-US" sz="2400"/>
        </a:p>
      </dgm:t>
    </dgm:pt>
    <dgm:pt modelId="{BE5B3F4E-223E-40EA-992A-3EA8CD4DB809}" type="sibTrans" cxnId="{3032A3D2-F73F-45AC-B745-82298F41D9AB}">
      <dgm:prSet/>
      <dgm:spPr/>
      <dgm:t>
        <a:bodyPr/>
        <a:lstStyle/>
        <a:p>
          <a:endParaRPr lang="en-US" sz="2400"/>
        </a:p>
      </dgm:t>
    </dgm:pt>
    <dgm:pt modelId="{C34769FB-F99D-4D41-BFA6-15491DFFA98D}">
      <dgm:prSet custT="1"/>
      <dgm:spPr/>
      <dgm:t>
        <a:bodyPr/>
        <a:lstStyle/>
        <a:p>
          <a:pPr>
            <a:lnSpc>
              <a:spcPct val="100000"/>
            </a:lnSpc>
          </a:pPr>
          <a:r>
            <a:rPr lang="en-US" sz="2400" b="1" dirty="0"/>
            <a:t>QGISVRT and/or ACSC</a:t>
          </a:r>
        </a:p>
      </dgm:t>
    </dgm:pt>
    <dgm:pt modelId="{C1EB50D8-5FA8-4927-8770-DA9669A9FF6E}" type="parTrans" cxnId="{252EC436-348B-454A-9FDF-C57A83353F54}">
      <dgm:prSet/>
      <dgm:spPr/>
      <dgm:t>
        <a:bodyPr/>
        <a:lstStyle/>
        <a:p>
          <a:endParaRPr lang="en-AU" sz="2400"/>
        </a:p>
      </dgm:t>
    </dgm:pt>
    <dgm:pt modelId="{11B078C1-E4F2-4077-AB84-72EF96872442}" type="sibTrans" cxnId="{252EC436-348B-454A-9FDF-C57A83353F54}">
      <dgm:prSet/>
      <dgm:spPr/>
      <dgm:t>
        <a:bodyPr/>
        <a:lstStyle/>
        <a:p>
          <a:endParaRPr lang="en-AU" sz="2400"/>
        </a:p>
      </dgm:t>
    </dgm:pt>
    <dgm:pt modelId="{4C0DC80A-DFDF-4899-BD4B-CD533D455A41}" type="pres">
      <dgm:prSet presAssocID="{70703BA7-0381-4B91-97CA-9DC997E48077}" presName="root" presStyleCnt="0">
        <dgm:presLayoutVars>
          <dgm:dir/>
          <dgm:resizeHandles val="exact"/>
        </dgm:presLayoutVars>
      </dgm:prSet>
      <dgm:spPr/>
    </dgm:pt>
    <dgm:pt modelId="{2AF84011-D10A-4918-9E6F-852436F63D1C}" type="pres">
      <dgm:prSet presAssocID="{B21CF768-62A8-4200-AB63-6DE219891D14}" presName="compNode" presStyleCnt="0"/>
      <dgm:spPr/>
    </dgm:pt>
    <dgm:pt modelId="{C7E414A1-D7AE-43BD-880C-2A5B928DDA20}" type="pres">
      <dgm:prSet presAssocID="{B21CF768-62A8-4200-AB63-6DE219891D14}" presName="bgRect" presStyleLbl="bgShp" presStyleIdx="0" presStyleCnt="6" custLinFactNeighborX="431" custLinFactNeighborY="-681"/>
      <dgm:spPr/>
    </dgm:pt>
    <dgm:pt modelId="{8839D48A-D1E6-4DD2-BE02-95145B8675AF}" type="pres">
      <dgm:prSet presAssocID="{B21CF768-62A8-4200-AB63-6DE219891D14}" presName="iconRect" presStyleLbl="node1" presStyleIdx="0" presStyleCnt="6"/>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Employee Badge"/>
        </a:ext>
      </dgm:extLst>
    </dgm:pt>
    <dgm:pt modelId="{AE278DB4-8994-4B33-A46A-6BFD010EAF5F}" type="pres">
      <dgm:prSet presAssocID="{B21CF768-62A8-4200-AB63-6DE219891D14}" presName="spaceRect" presStyleCnt="0"/>
      <dgm:spPr/>
    </dgm:pt>
    <dgm:pt modelId="{BB6374D6-FB75-43EE-8EF7-BD28F4856C0D}" type="pres">
      <dgm:prSet presAssocID="{B21CF768-62A8-4200-AB63-6DE219891D14}" presName="parTx" presStyleLbl="revTx" presStyleIdx="0" presStyleCnt="6">
        <dgm:presLayoutVars>
          <dgm:chMax val="0"/>
          <dgm:chPref val="0"/>
        </dgm:presLayoutVars>
      </dgm:prSet>
      <dgm:spPr/>
    </dgm:pt>
    <dgm:pt modelId="{4C2735C9-57BB-4109-AA10-06746C0CEE09}" type="pres">
      <dgm:prSet presAssocID="{E562304D-9957-416F-A71C-CAF3ED0E690C}" presName="sibTrans" presStyleCnt="0"/>
      <dgm:spPr/>
    </dgm:pt>
    <dgm:pt modelId="{FC538C96-1955-4D4D-84D8-5DFBBDE566DC}" type="pres">
      <dgm:prSet presAssocID="{2437378D-47B2-46BF-93A1-D2D0508045C5}" presName="compNode" presStyleCnt="0"/>
      <dgm:spPr/>
    </dgm:pt>
    <dgm:pt modelId="{B2F53ABD-7D7A-4F9A-AAF6-C4B124086C80}" type="pres">
      <dgm:prSet presAssocID="{2437378D-47B2-46BF-93A1-D2D0508045C5}" presName="bgRect" presStyleLbl="bgShp" presStyleIdx="1" presStyleCnt="6"/>
      <dgm:spPr/>
    </dgm:pt>
    <dgm:pt modelId="{F28BF756-05D6-4713-94E5-D3E1051EF3F0}" type="pres">
      <dgm:prSet presAssocID="{2437378D-47B2-46BF-93A1-D2D0508045C5}" presName="iconRect" presStyleLbl="node1" presStyleIdx="1" presStyleCnt="6"/>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Stopwatch"/>
        </a:ext>
      </dgm:extLst>
    </dgm:pt>
    <dgm:pt modelId="{0A3A0C88-D48D-4AED-BA28-DB9EC1DBBE2A}" type="pres">
      <dgm:prSet presAssocID="{2437378D-47B2-46BF-93A1-D2D0508045C5}" presName="spaceRect" presStyleCnt="0"/>
      <dgm:spPr/>
    </dgm:pt>
    <dgm:pt modelId="{C47A003B-C33C-42D3-9F4C-38F8307739DC}" type="pres">
      <dgm:prSet presAssocID="{2437378D-47B2-46BF-93A1-D2D0508045C5}" presName="parTx" presStyleLbl="revTx" presStyleIdx="1" presStyleCnt="6">
        <dgm:presLayoutVars>
          <dgm:chMax val="0"/>
          <dgm:chPref val="0"/>
        </dgm:presLayoutVars>
      </dgm:prSet>
      <dgm:spPr/>
    </dgm:pt>
    <dgm:pt modelId="{E91290F0-19A1-436D-BC02-C6661B31E30A}" type="pres">
      <dgm:prSet presAssocID="{3E09A37A-F93C-4AF7-9FD8-B53CEF1A3F70}" presName="sibTrans" presStyleCnt="0"/>
      <dgm:spPr/>
    </dgm:pt>
    <dgm:pt modelId="{7532D1D5-1D36-47B7-BD5B-123144DBF17F}" type="pres">
      <dgm:prSet presAssocID="{34C93614-FC21-4DBC-839A-43C44C1F2EDF}" presName="compNode" presStyleCnt="0"/>
      <dgm:spPr/>
    </dgm:pt>
    <dgm:pt modelId="{64DA0153-7655-4BAD-92B9-3F27291EE7FB}" type="pres">
      <dgm:prSet presAssocID="{34C93614-FC21-4DBC-839A-43C44C1F2EDF}" presName="bgRect" presStyleLbl="bgShp" presStyleIdx="2" presStyleCnt="6"/>
      <dgm:spPr/>
    </dgm:pt>
    <dgm:pt modelId="{1AFDE43E-43B3-4CF9-B056-14E758493013}" type="pres">
      <dgm:prSet presAssocID="{34C93614-FC21-4DBC-839A-43C44C1F2EDF}" presName="iconRect" presStyleLbl="node1" presStyleIdx="2" presStyleCnt="6"/>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dgm:spPr>
      <dgm:extLst>
        <a:ext uri="{E40237B7-FDA0-4F09-8148-C483321AD2D9}">
          <dgm14:cNvPr xmlns:dgm14="http://schemas.microsoft.com/office/drawing/2010/diagram" id="0" name="" descr="Irritant"/>
        </a:ext>
      </dgm:extLst>
    </dgm:pt>
    <dgm:pt modelId="{9E353122-7250-4FB3-9C43-ECCD651943FF}" type="pres">
      <dgm:prSet presAssocID="{34C93614-FC21-4DBC-839A-43C44C1F2EDF}" presName="spaceRect" presStyleCnt="0"/>
      <dgm:spPr/>
    </dgm:pt>
    <dgm:pt modelId="{8A18C54F-74D8-43C4-AA38-6EFA05A1489B}" type="pres">
      <dgm:prSet presAssocID="{34C93614-FC21-4DBC-839A-43C44C1F2EDF}" presName="parTx" presStyleLbl="revTx" presStyleIdx="2" presStyleCnt="6">
        <dgm:presLayoutVars>
          <dgm:chMax val="0"/>
          <dgm:chPref val="0"/>
        </dgm:presLayoutVars>
      </dgm:prSet>
      <dgm:spPr/>
    </dgm:pt>
    <dgm:pt modelId="{537A6896-FB4F-4306-A74C-D4D6CD2C0FCE}" type="pres">
      <dgm:prSet presAssocID="{EF004282-ACDB-4989-9ECA-16F845D3F0BC}" presName="sibTrans" presStyleCnt="0"/>
      <dgm:spPr/>
    </dgm:pt>
    <dgm:pt modelId="{D4FCB733-D538-445B-A2A9-247E856ECC1A}" type="pres">
      <dgm:prSet presAssocID="{C34769FB-F99D-4D41-BFA6-15491DFFA98D}" presName="compNode" presStyleCnt="0"/>
      <dgm:spPr/>
    </dgm:pt>
    <dgm:pt modelId="{E0285146-95B6-4AB6-BC65-70D160BEAFA0}" type="pres">
      <dgm:prSet presAssocID="{C34769FB-F99D-4D41-BFA6-15491DFFA98D}" presName="bgRect" presStyleLbl="bgShp" presStyleIdx="3" presStyleCnt="6"/>
      <dgm:spPr/>
    </dgm:pt>
    <dgm:pt modelId="{3FF00775-98B7-45BE-9C03-47C53ACCDB80}" type="pres">
      <dgm:prSet presAssocID="{C34769FB-F99D-4D41-BFA6-15491DFFA98D}" presName="iconRect" presStyleLbl="node1" presStyleIdx="3" presStyleCnt="6"/>
      <dgm:spPr/>
    </dgm:pt>
    <dgm:pt modelId="{9DA76723-2977-4680-8A1D-706160300AC4}" type="pres">
      <dgm:prSet presAssocID="{C34769FB-F99D-4D41-BFA6-15491DFFA98D}" presName="spaceRect" presStyleCnt="0"/>
      <dgm:spPr/>
    </dgm:pt>
    <dgm:pt modelId="{85BA2085-0579-4D2B-A83F-A46E90A1C123}" type="pres">
      <dgm:prSet presAssocID="{C34769FB-F99D-4D41-BFA6-15491DFFA98D}" presName="parTx" presStyleLbl="revTx" presStyleIdx="3" presStyleCnt="6">
        <dgm:presLayoutVars>
          <dgm:chMax val="0"/>
          <dgm:chPref val="0"/>
        </dgm:presLayoutVars>
      </dgm:prSet>
      <dgm:spPr/>
    </dgm:pt>
    <dgm:pt modelId="{829C0C1A-B6A6-4D7A-A9D1-93C689024928}" type="pres">
      <dgm:prSet presAssocID="{11B078C1-E4F2-4077-AB84-72EF96872442}" presName="sibTrans" presStyleCnt="0"/>
      <dgm:spPr/>
    </dgm:pt>
    <dgm:pt modelId="{A3500E5B-806A-4EB0-AA89-F8C1ACFAA031}" type="pres">
      <dgm:prSet presAssocID="{9DBB7D52-B22B-44DE-B294-D52F2C83D766}" presName="compNode" presStyleCnt="0"/>
      <dgm:spPr/>
    </dgm:pt>
    <dgm:pt modelId="{8C125CE7-045F-4D91-BAF1-EE118D724414}" type="pres">
      <dgm:prSet presAssocID="{9DBB7D52-B22B-44DE-B294-D52F2C83D766}" presName="bgRect" presStyleLbl="bgShp" presStyleIdx="4" presStyleCnt="6"/>
      <dgm:spPr/>
    </dgm:pt>
    <dgm:pt modelId="{027881FF-A989-4862-9654-0474449C4A10}" type="pres">
      <dgm:prSet presAssocID="{9DBB7D52-B22B-44DE-B294-D52F2C83D766}" presName="iconRect" presStyleLbl="node1" presStyleIdx="4" presStyleCnt="6"/>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dgm:spPr>
      <dgm:extLst>
        <a:ext uri="{E40237B7-FDA0-4F09-8148-C483321AD2D9}">
          <dgm14:cNvPr xmlns:dgm14="http://schemas.microsoft.com/office/drawing/2010/diagram" id="0" name="" descr="Lock"/>
        </a:ext>
      </dgm:extLst>
    </dgm:pt>
    <dgm:pt modelId="{A97BB308-38A1-4D54-85D7-B8224F059101}" type="pres">
      <dgm:prSet presAssocID="{9DBB7D52-B22B-44DE-B294-D52F2C83D766}" presName="spaceRect" presStyleCnt="0"/>
      <dgm:spPr/>
    </dgm:pt>
    <dgm:pt modelId="{95CF4154-44C6-4C60-8AA8-D3DA8D07DBE7}" type="pres">
      <dgm:prSet presAssocID="{9DBB7D52-B22B-44DE-B294-D52F2C83D766}" presName="parTx" presStyleLbl="revTx" presStyleIdx="4" presStyleCnt="6">
        <dgm:presLayoutVars>
          <dgm:chMax val="0"/>
          <dgm:chPref val="0"/>
        </dgm:presLayoutVars>
      </dgm:prSet>
      <dgm:spPr/>
    </dgm:pt>
    <dgm:pt modelId="{947D6654-B42D-4370-8CFE-EDABC2C7DEB3}" type="pres">
      <dgm:prSet presAssocID="{65C8BE9A-661C-4D1C-B931-D4E2D687D9D2}" presName="sibTrans" presStyleCnt="0"/>
      <dgm:spPr/>
    </dgm:pt>
    <dgm:pt modelId="{313BCE18-D367-4DEB-8999-81C1FCB71CAD}" type="pres">
      <dgm:prSet presAssocID="{AD8572BD-854E-4B15-8A63-5CD1D2006F6B}" presName="compNode" presStyleCnt="0"/>
      <dgm:spPr/>
    </dgm:pt>
    <dgm:pt modelId="{E5729111-731D-4EDE-A16F-F35CF92D9CD8}" type="pres">
      <dgm:prSet presAssocID="{AD8572BD-854E-4B15-8A63-5CD1D2006F6B}" presName="bgRect" presStyleLbl="bgShp" presStyleIdx="5" presStyleCnt="6" custLinFactNeighborX="1017" custLinFactNeighborY="80457"/>
      <dgm:spPr/>
    </dgm:pt>
    <dgm:pt modelId="{B345C3D5-B8E0-423B-81B1-DBCA2774AA6E}" type="pres">
      <dgm:prSet presAssocID="{AD8572BD-854E-4B15-8A63-5CD1D2006F6B}" presName="iconRect" presStyleLbl="node1" presStyleIdx="5" presStyleCnt="6"/>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dgm:spPr>
      <dgm:extLst>
        <a:ext uri="{E40237B7-FDA0-4F09-8148-C483321AD2D9}">
          <dgm14:cNvPr xmlns:dgm14="http://schemas.microsoft.com/office/drawing/2010/diagram" id="0" name="" descr="User"/>
        </a:ext>
      </dgm:extLst>
    </dgm:pt>
    <dgm:pt modelId="{04376C16-5F2F-4178-97FD-614A5D4DB8C6}" type="pres">
      <dgm:prSet presAssocID="{AD8572BD-854E-4B15-8A63-5CD1D2006F6B}" presName="spaceRect" presStyleCnt="0"/>
      <dgm:spPr/>
    </dgm:pt>
    <dgm:pt modelId="{91E07832-E784-4B8E-869F-E7200FFDD002}" type="pres">
      <dgm:prSet presAssocID="{AD8572BD-854E-4B15-8A63-5CD1D2006F6B}" presName="parTx" presStyleLbl="revTx" presStyleIdx="5" presStyleCnt="6">
        <dgm:presLayoutVars>
          <dgm:chMax val="0"/>
          <dgm:chPref val="0"/>
        </dgm:presLayoutVars>
      </dgm:prSet>
      <dgm:spPr/>
    </dgm:pt>
  </dgm:ptLst>
  <dgm:cxnLst>
    <dgm:cxn modelId="{252EC436-348B-454A-9FDF-C57A83353F54}" srcId="{70703BA7-0381-4B91-97CA-9DC997E48077}" destId="{C34769FB-F99D-4D41-BFA6-15491DFFA98D}" srcOrd="3" destOrd="0" parTransId="{C1EB50D8-5FA8-4927-8770-DA9669A9FF6E}" sibTransId="{11B078C1-E4F2-4077-AB84-72EF96872442}"/>
    <dgm:cxn modelId="{8D47F44B-8E70-4637-9A9D-6A15C1A8E1E9}" type="presOf" srcId="{2437378D-47B2-46BF-93A1-D2D0508045C5}" destId="{C47A003B-C33C-42D3-9F4C-38F8307739DC}" srcOrd="0" destOrd="0" presId="urn:microsoft.com/office/officeart/2018/2/layout/IconVerticalSolidList"/>
    <dgm:cxn modelId="{7D90F24D-0C8D-4B49-B892-7AD0A6166C6F}" type="presOf" srcId="{AD8572BD-854E-4B15-8A63-5CD1D2006F6B}" destId="{91E07832-E784-4B8E-869F-E7200FFDD002}" srcOrd="0" destOrd="0" presId="urn:microsoft.com/office/officeart/2018/2/layout/IconVerticalSolidList"/>
    <dgm:cxn modelId="{CC52D756-5D53-4AA4-8565-9F4CD1F0A156}" srcId="{70703BA7-0381-4B91-97CA-9DC997E48077}" destId="{34C93614-FC21-4DBC-839A-43C44C1F2EDF}" srcOrd="2" destOrd="0" parTransId="{B9FFAE6B-687D-41AC-80B1-9CB5B3D7BC84}" sibTransId="{EF004282-ACDB-4989-9ECA-16F845D3F0BC}"/>
    <dgm:cxn modelId="{BA7BE058-32D4-4670-9532-7DBEC6375766}" srcId="{70703BA7-0381-4B91-97CA-9DC997E48077}" destId="{B21CF768-62A8-4200-AB63-6DE219891D14}" srcOrd="0" destOrd="0" parTransId="{753A0E9B-356C-4FA7-9383-2397940BFD98}" sibTransId="{E562304D-9957-416F-A71C-CAF3ED0E690C}"/>
    <dgm:cxn modelId="{25513A7D-FA61-487F-8484-14030FA79983}" srcId="{70703BA7-0381-4B91-97CA-9DC997E48077}" destId="{2437378D-47B2-46BF-93A1-D2D0508045C5}" srcOrd="1" destOrd="0" parTransId="{E7F5D0FF-FC76-43C8-A65D-0F0BCFCA5552}" sibTransId="{3E09A37A-F93C-4AF7-9FD8-B53CEF1A3F70}"/>
    <dgm:cxn modelId="{CCBF1289-90BB-4410-9376-BCD7B3BF905E}" type="presOf" srcId="{C34769FB-F99D-4D41-BFA6-15491DFFA98D}" destId="{85BA2085-0579-4D2B-A83F-A46E90A1C123}" srcOrd="0" destOrd="0" presId="urn:microsoft.com/office/officeart/2018/2/layout/IconVerticalSolidList"/>
    <dgm:cxn modelId="{25706193-E880-496F-A478-A3F705CBDB31}" type="presOf" srcId="{70703BA7-0381-4B91-97CA-9DC997E48077}" destId="{4C0DC80A-DFDF-4899-BD4B-CD533D455A41}" srcOrd="0" destOrd="0" presId="urn:microsoft.com/office/officeart/2018/2/layout/IconVerticalSolidList"/>
    <dgm:cxn modelId="{D3F31995-DD73-4B92-AFB8-8FBEF0F685CE}" srcId="{70703BA7-0381-4B91-97CA-9DC997E48077}" destId="{9DBB7D52-B22B-44DE-B294-D52F2C83D766}" srcOrd="4" destOrd="0" parTransId="{31837AF2-4358-4798-AFFF-C5280BDAA1C7}" sibTransId="{65C8BE9A-661C-4D1C-B931-D4E2D687D9D2}"/>
    <dgm:cxn modelId="{B8DB1DAD-BB16-486A-95E0-4F765E72E622}" type="presOf" srcId="{B21CF768-62A8-4200-AB63-6DE219891D14}" destId="{BB6374D6-FB75-43EE-8EF7-BD28F4856C0D}" srcOrd="0" destOrd="0" presId="urn:microsoft.com/office/officeart/2018/2/layout/IconVerticalSolidList"/>
    <dgm:cxn modelId="{3032A3D2-F73F-45AC-B745-82298F41D9AB}" srcId="{70703BA7-0381-4B91-97CA-9DC997E48077}" destId="{AD8572BD-854E-4B15-8A63-5CD1D2006F6B}" srcOrd="5" destOrd="0" parTransId="{1A169EE9-69F8-489E-ADD5-26DB36F3FB0E}" sibTransId="{BE5B3F4E-223E-40EA-992A-3EA8CD4DB809}"/>
    <dgm:cxn modelId="{65D9A2E8-D7F4-4E08-9612-978FC786D08E}" type="presOf" srcId="{9DBB7D52-B22B-44DE-B294-D52F2C83D766}" destId="{95CF4154-44C6-4C60-8AA8-D3DA8D07DBE7}" srcOrd="0" destOrd="0" presId="urn:microsoft.com/office/officeart/2018/2/layout/IconVerticalSolidList"/>
    <dgm:cxn modelId="{6B28B2F5-B8BF-4209-8C0A-3F1398585137}" type="presOf" srcId="{34C93614-FC21-4DBC-839A-43C44C1F2EDF}" destId="{8A18C54F-74D8-43C4-AA38-6EFA05A1489B}" srcOrd="0" destOrd="0" presId="urn:microsoft.com/office/officeart/2018/2/layout/IconVerticalSolidList"/>
    <dgm:cxn modelId="{74AB98CA-B21A-4A77-8EBB-85A0A8525BF8}" type="presParOf" srcId="{4C0DC80A-DFDF-4899-BD4B-CD533D455A41}" destId="{2AF84011-D10A-4918-9E6F-852436F63D1C}" srcOrd="0" destOrd="0" presId="urn:microsoft.com/office/officeart/2018/2/layout/IconVerticalSolidList"/>
    <dgm:cxn modelId="{38070FF4-56D0-4E68-8D21-4C7E50C58EE6}" type="presParOf" srcId="{2AF84011-D10A-4918-9E6F-852436F63D1C}" destId="{C7E414A1-D7AE-43BD-880C-2A5B928DDA20}" srcOrd="0" destOrd="0" presId="urn:microsoft.com/office/officeart/2018/2/layout/IconVerticalSolidList"/>
    <dgm:cxn modelId="{A0866A46-E173-48FC-8482-C78A00F42D17}" type="presParOf" srcId="{2AF84011-D10A-4918-9E6F-852436F63D1C}" destId="{8839D48A-D1E6-4DD2-BE02-95145B8675AF}" srcOrd="1" destOrd="0" presId="urn:microsoft.com/office/officeart/2018/2/layout/IconVerticalSolidList"/>
    <dgm:cxn modelId="{1248C5E0-CC3B-4B52-A7BB-8F6D5C880EA1}" type="presParOf" srcId="{2AF84011-D10A-4918-9E6F-852436F63D1C}" destId="{AE278DB4-8994-4B33-A46A-6BFD010EAF5F}" srcOrd="2" destOrd="0" presId="urn:microsoft.com/office/officeart/2018/2/layout/IconVerticalSolidList"/>
    <dgm:cxn modelId="{7F347FF8-EF56-4A96-BD9F-4F02E547DC28}" type="presParOf" srcId="{2AF84011-D10A-4918-9E6F-852436F63D1C}" destId="{BB6374D6-FB75-43EE-8EF7-BD28F4856C0D}" srcOrd="3" destOrd="0" presId="urn:microsoft.com/office/officeart/2018/2/layout/IconVerticalSolidList"/>
    <dgm:cxn modelId="{9207B228-4965-4D65-9A52-52120F85F4D1}" type="presParOf" srcId="{4C0DC80A-DFDF-4899-BD4B-CD533D455A41}" destId="{4C2735C9-57BB-4109-AA10-06746C0CEE09}" srcOrd="1" destOrd="0" presId="urn:microsoft.com/office/officeart/2018/2/layout/IconVerticalSolidList"/>
    <dgm:cxn modelId="{CE4FED43-C611-4EC1-932E-7DE5BF8FC99D}" type="presParOf" srcId="{4C0DC80A-DFDF-4899-BD4B-CD533D455A41}" destId="{FC538C96-1955-4D4D-84D8-5DFBBDE566DC}" srcOrd="2" destOrd="0" presId="urn:microsoft.com/office/officeart/2018/2/layout/IconVerticalSolidList"/>
    <dgm:cxn modelId="{71CF0538-AF03-49A1-AB72-B58A2A4FDE24}" type="presParOf" srcId="{FC538C96-1955-4D4D-84D8-5DFBBDE566DC}" destId="{B2F53ABD-7D7A-4F9A-AAF6-C4B124086C80}" srcOrd="0" destOrd="0" presId="urn:microsoft.com/office/officeart/2018/2/layout/IconVerticalSolidList"/>
    <dgm:cxn modelId="{DD5F1B85-8A2B-48CD-8883-0CA597513DB4}" type="presParOf" srcId="{FC538C96-1955-4D4D-84D8-5DFBBDE566DC}" destId="{F28BF756-05D6-4713-94E5-D3E1051EF3F0}" srcOrd="1" destOrd="0" presId="urn:microsoft.com/office/officeart/2018/2/layout/IconVerticalSolidList"/>
    <dgm:cxn modelId="{C9D9A0A1-1353-43D9-969B-8B0A38C8D322}" type="presParOf" srcId="{FC538C96-1955-4D4D-84D8-5DFBBDE566DC}" destId="{0A3A0C88-D48D-4AED-BA28-DB9EC1DBBE2A}" srcOrd="2" destOrd="0" presId="urn:microsoft.com/office/officeart/2018/2/layout/IconVerticalSolidList"/>
    <dgm:cxn modelId="{BE67DBAC-2876-4534-9315-89670E64F9DE}" type="presParOf" srcId="{FC538C96-1955-4D4D-84D8-5DFBBDE566DC}" destId="{C47A003B-C33C-42D3-9F4C-38F8307739DC}" srcOrd="3" destOrd="0" presId="urn:microsoft.com/office/officeart/2018/2/layout/IconVerticalSolidList"/>
    <dgm:cxn modelId="{1B65B5AC-270F-4415-9AE5-26F6EB0247F8}" type="presParOf" srcId="{4C0DC80A-DFDF-4899-BD4B-CD533D455A41}" destId="{E91290F0-19A1-436D-BC02-C6661B31E30A}" srcOrd="3" destOrd="0" presId="urn:microsoft.com/office/officeart/2018/2/layout/IconVerticalSolidList"/>
    <dgm:cxn modelId="{1285F447-8028-43F1-9475-EBC43E91010F}" type="presParOf" srcId="{4C0DC80A-DFDF-4899-BD4B-CD533D455A41}" destId="{7532D1D5-1D36-47B7-BD5B-123144DBF17F}" srcOrd="4" destOrd="0" presId="urn:microsoft.com/office/officeart/2018/2/layout/IconVerticalSolidList"/>
    <dgm:cxn modelId="{AF1DA4D5-7881-4B66-A97B-93F4013CAF9F}" type="presParOf" srcId="{7532D1D5-1D36-47B7-BD5B-123144DBF17F}" destId="{64DA0153-7655-4BAD-92B9-3F27291EE7FB}" srcOrd="0" destOrd="0" presId="urn:microsoft.com/office/officeart/2018/2/layout/IconVerticalSolidList"/>
    <dgm:cxn modelId="{EA5BFC7F-6660-466B-B3AF-ED8C3BB3F332}" type="presParOf" srcId="{7532D1D5-1D36-47B7-BD5B-123144DBF17F}" destId="{1AFDE43E-43B3-4CF9-B056-14E758493013}" srcOrd="1" destOrd="0" presId="urn:microsoft.com/office/officeart/2018/2/layout/IconVerticalSolidList"/>
    <dgm:cxn modelId="{D3E3CE60-5B55-4EC2-B6CC-803000308B13}" type="presParOf" srcId="{7532D1D5-1D36-47B7-BD5B-123144DBF17F}" destId="{9E353122-7250-4FB3-9C43-ECCD651943FF}" srcOrd="2" destOrd="0" presId="urn:microsoft.com/office/officeart/2018/2/layout/IconVerticalSolidList"/>
    <dgm:cxn modelId="{7B413BAF-1725-4D2D-BD4B-EC40456B3B73}" type="presParOf" srcId="{7532D1D5-1D36-47B7-BD5B-123144DBF17F}" destId="{8A18C54F-74D8-43C4-AA38-6EFA05A1489B}" srcOrd="3" destOrd="0" presId="urn:microsoft.com/office/officeart/2018/2/layout/IconVerticalSolidList"/>
    <dgm:cxn modelId="{0BD16F18-C9E4-4070-8314-1265938F3F9E}" type="presParOf" srcId="{4C0DC80A-DFDF-4899-BD4B-CD533D455A41}" destId="{537A6896-FB4F-4306-A74C-D4D6CD2C0FCE}" srcOrd="5" destOrd="0" presId="urn:microsoft.com/office/officeart/2018/2/layout/IconVerticalSolidList"/>
    <dgm:cxn modelId="{66A046FD-AFD6-42AB-AD58-11CB12F2167E}" type="presParOf" srcId="{4C0DC80A-DFDF-4899-BD4B-CD533D455A41}" destId="{D4FCB733-D538-445B-A2A9-247E856ECC1A}" srcOrd="6" destOrd="0" presId="urn:microsoft.com/office/officeart/2018/2/layout/IconVerticalSolidList"/>
    <dgm:cxn modelId="{792DE86E-727A-4D92-8511-4B874E943B71}" type="presParOf" srcId="{D4FCB733-D538-445B-A2A9-247E856ECC1A}" destId="{E0285146-95B6-4AB6-BC65-70D160BEAFA0}" srcOrd="0" destOrd="0" presId="urn:microsoft.com/office/officeart/2018/2/layout/IconVerticalSolidList"/>
    <dgm:cxn modelId="{19469AB6-CF38-4081-A7A4-68B37F1F6490}" type="presParOf" srcId="{D4FCB733-D538-445B-A2A9-247E856ECC1A}" destId="{3FF00775-98B7-45BE-9C03-47C53ACCDB80}" srcOrd="1" destOrd="0" presId="urn:microsoft.com/office/officeart/2018/2/layout/IconVerticalSolidList"/>
    <dgm:cxn modelId="{B06AA642-A5D3-400F-AF3F-7369BE75F8CE}" type="presParOf" srcId="{D4FCB733-D538-445B-A2A9-247E856ECC1A}" destId="{9DA76723-2977-4680-8A1D-706160300AC4}" srcOrd="2" destOrd="0" presId="urn:microsoft.com/office/officeart/2018/2/layout/IconVerticalSolidList"/>
    <dgm:cxn modelId="{BE8ECCE1-9744-4439-BF6A-D8179C00107C}" type="presParOf" srcId="{D4FCB733-D538-445B-A2A9-247E856ECC1A}" destId="{85BA2085-0579-4D2B-A83F-A46E90A1C123}" srcOrd="3" destOrd="0" presId="urn:microsoft.com/office/officeart/2018/2/layout/IconVerticalSolidList"/>
    <dgm:cxn modelId="{DD0C3B06-0A14-4FDD-BA1E-082432EBC445}" type="presParOf" srcId="{4C0DC80A-DFDF-4899-BD4B-CD533D455A41}" destId="{829C0C1A-B6A6-4D7A-A9D1-93C689024928}" srcOrd="7" destOrd="0" presId="urn:microsoft.com/office/officeart/2018/2/layout/IconVerticalSolidList"/>
    <dgm:cxn modelId="{76B2E99D-8D8B-4C73-A33B-766C79BB8C2E}" type="presParOf" srcId="{4C0DC80A-DFDF-4899-BD4B-CD533D455A41}" destId="{A3500E5B-806A-4EB0-AA89-F8C1ACFAA031}" srcOrd="8" destOrd="0" presId="urn:microsoft.com/office/officeart/2018/2/layout/IconVerticalSolidList"/>
    <dgm:cxn modelId="{59274163-265A-45F4-B247-161A50CCC026}" type="presParOf" srcId="{A3500E5B-806A-4EB0-AA89-F8C1ACFAA031}" destId="{8C125CE7-045F-4D91-BAF1-EE118D724414}" srcOrd="0" destOrd="0" presId="urn:microsoft.com/office/officeart/2018/2/layout/IconVerticalSolidList"/>
    <dgm:cxn modelId="{2D0EF0D2-B10A-496F-91BE-43B6732E5729}" type="presParOf" srcId="{A3500E5B-806A-4EB0-AA89-F8C1ACFAA031}" destId="{027881FF-A989-4862-9654-0474449C4A10}" srcOrd="1" destOrd="0" presId="urn:microsoft.com/office/officeart/2018/2/layout/IconVerticalSolidList"/>
    <dgm:cxn modelId="{5BC939EB-C1E4-4454-BFC8-6A4C2E5D137A}" type="presParOf" srcId="{A3500E5B-806A-4EB0-AA89-F8C1ACFAA031}" destId="{A97BB308-38A1-4D54-85D7-B8224F059101}" srcOrd="2" destOrd="0" presId="urn:microsoft.com/office/officeart/2018/2/layout/IconVerticalSolidList"/>
    <dgm:cxn modelId="{D613CDF6-490A-40B7-A0B1-E060AE7D5134}" type="presParOf" srcId="{A3500E5B-806A-4EB0-AA89-F8C1ACFAA031}" destId="{95CF4154-44C6-4C60-8AA8-D3DA8D07DBE7}" srcOrd="3" destOrd="0" presId="urn:microsoft.com/office/officeart/2018/2/layout/IconVerticalSolidList"/>
    <dgm:cxn modelId="{404A4062-DB69-495A-AEDB-E539AC387F78}" type="presParOf" srcId="{4C0DC80A-DFDF-4899-BD4B-CD533D455A41}" destId="{947D6654-B42D-4370-8CFE-EDABC2C7DEB3}" srcOrd="9" destOrd="0" presId="urn:microsoft.com/office/officeart/2018/2/layout/IconVerticalSolidList"/>
    <dgm:cxn modelId="{597686FD-1DE2-4D9A-8669-9B23FD3F0B86}" type="presParOf" srcId="{4C0DC80A-DFDF-4899-BD4B-CD533D455A41}" destId="{313BCE18-D367-4DEB-8999-81C1FCB71CAD}" srcOrd="10" destOrd="0" presId="urn:microsoft.com/office/officeart/2018/2/layout/IconVerticalSolidList"/>
    <dgm:cxn modelId="{ACF3DFFC-BF80-42DD-822F-A3D35D47ACC0}" type="presParOf" srcId="{313BCE18-D367-4DEB-8999-81C1FCB71CAD}" destId="{E5729111-731D-4EDE-A16F-F35CF92D9CD8}" srcOrd="0" destOrd="0" presId="urn:microsoft.com/office/officeart/2018/2/layout/IconVerticalSolidList"/>
    <dgm:cxn modelId="{AF185AEC-55E7-4BCB-BC0C-8AA4B898D2F3}" type="presParOf" srcId="{313BCE18-D367-4DEB-8999-81C1FCB71CAD}" destId="{B345C3D5-B8E0-423B-81B1-DBCA2774AA6E}" srcOrd="1" destOrd="0" presId="urn:microsoft.com/office/officeart/2018/2/layout/IconVerticalSolidList"/>
    <dgm:cxn modelId="{A2D3BAD6-0012-4EBA-AA48-0036C3FD7E4F}" type="presParOf" srcId="{313BCE18-D367-4DEB-8999-81C1FCB71CAD}" destId="{04376C16-5F2F-4178-97FD-614A5D4DB8C6}" srcOrd="2" destOrd="0" presId="urn:microsoft.com/office/officeart/2018/2/layout/IconVerticalSolidList"/>
    <dgm:cxn modelId="{B9FC734B-5129-4C5F-B43A-AA61AF35C553}" type="presParOf" srcId="{313BCE18-D367-4DEB-8999-81C1FCB71CAD}" destId="{91E07832-E784-4B8E-869F-E7200FFDD002}"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145BCF17-E996-4BB6-8748-547EFF8E9459}"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n-AU"/>
        </a:p>
      </dgm:t>
    </dgm:pt>
    <dgm:pt modelId="{384D7A34-937B-4F8C-AFB8-046D0144E74A}">
      <dgm:prSet phldrT="[Text]" custT="1"/>
      <dgm:spPr>
        <a:solidFill>
          <a:srgbClr val="CDE3F8"/>
        </a:solidFill>
      </dgm:spPr>
      <dgm:t>
        <a:bodyPr/>
        <a:lstStyle/>
        <a:p>
          <a:r>
            <a:rPr lang="en-US" altLang="en-US" sz="2800" b="1">
              <a:solidFill>
                <a:schemeClr val="bg1"/>
              </a:solidFill>
              <a:latin typeface="Arial"/>
              <a:cs typeface="Arial"/>
            </a:rPr>
            <a:t>Recap</a:t>
          </a:r>
          <a:endParaRPr lang="en-AU" sz="2800" b="1">
            <a:solidFill>
              <a:schemeClr val="bg1"/>
            </a:solidFill>
          </a:endParaRPr>
        </a:p>
      </dgm:t>
    </dgm:pt>
    <dgm:pt modelId="{DD374460-613C-4130-AFA4-7307028A1B66}" type="parTrans" cxnId="{A25DBDA4-55A3-48A6-9B83-58DDB42EA623}">
      <dgm:prSet/>
      <dgm:spPr/>
      <dgm:t>
        <a:bodyPr/>
        <a:lstStyle/>
        <a:p>
          <a:endParaRPr lang="en-AU" sz="3200" b="1"/>
        </a:p>
      </dgm:t>
    </dgm:pt>
    <dgm:pt modelId="{347CD420-52D3-43CF-A09B-6881159FCFFC}" type="sibTrans" cxnId="{A25DBDA4-55A3-48A6-9B83-58DDB42EA623}">
      <dgm:prSet/>
      <dgm:spPr/>
      <dgm:t>
        <a:bodyPr/>
        <a:lstStyle/>
        <a:p>
          <a:endParaRPr lang="en-AU" sz="3200" b="1"/>
        </a:p>
      </dgm:t>
    </dgm:pt>
    <dgm:pt modelId="{FF551DA0-F1A2-414F-B220-8637CA1A8CCF}">
      <dgm:prSet custT="1"/>
      <dgm:spPr>
        <a:solidFill>
          <a:srgbClr val="CDE3F8"/>
        </a:solidFill>
      </dgm:spPr>
      <dgm:t>
        <a:bodyPr/>
        <a:lstStyle/>
        <a:p>
          <a:r>
            <a:rPr lang="en-US" altLang="en-US" sz="2800" b="1">
              <a:solidFill>
                <a:schemeClr val="bg1"/>
              </a:solidFill>
              <a:latin typeface="Arial"/>
              <a:cs typeface="Arial"/>
            </a:rPr>
            <a:t>Key Definitions and Concepts</a:t>
          </a:r>
        </a:p>
      </dgm:t>
    </dgm:pt>
    <dgm:pt modelId="{5047C7FD-4847-4950-897D-C7061066CEB3}" type="parTrans" cxnId="{E13B33C2-A4E4-48F8-BED5-F6460AA09856}">
      <dgm:prSet/>
      <dgm:spPr/>
      <dgm:t>
        <a:bodyPr/>
        <a:lstStyle/>
        <a:p>
          <a:endParaRPr lang="en-AU"/>
        </a:p>
      </dgm:t>
    </dgm:pt>
    <dgm:pt modelId="{222E2A7F-2FC4-481C-A66D-6FB158B9D731}" type="sibTrans" cxnId="{E13B33C2-A4E4-48F8-BED5-F6460AA09856}">
      <dgm:prSet/>
      <dgm:spPr/>
      <dgm:t>
        <a:bodyPr/>
        <a:lstStyle/>
        <a:p>
          <a:endParaRPr lang="en-AU"/>
        </a:p>
      </dgm:t>
    </dgm:pt>
    <dgm:pt modelId="{E0BE9B6E-D844-451D-BDD2-7966F68A65BA}">
      <dgm:prSet custT="1"/>
      <dgm:spPr>
        <a:solidFill>
          <a:srgbClr val="CDE3F8"/>
        </a:solidFill>
      </dgm:spPr>
      <dgm:t>
        <a:bodyPr/>
        <a:lstStyle/>
        <a:p>
          <a:r>
            <a:rPr lang="en-US" altLang="en-US" sz="2800" b="1">
              <a:solidFill>
                <a:schemeClr val="bg1"/>
              </a:solidFill>
              <a:latin typeface="Arial"/>
              <a:cs typeface="Arial"/>
            </a:rPr>
            <a:t>Contain, Mitigate and Assess</a:t>
          </a:r>
        </a:p>
      </dgm:t>
    </dgm:pt>
    <dgm:pt modelId="{9B891838-6E1D-4E5E-957A-01A8CFB563F6}" type="parTrans" cxnId="{29733DAE-A63A-4C14-803C-C10DCAE21DC3}">
      <dgm:prSet/>
      <dgm:spPr/>
      <dgm:t>
        <a:bodyPr/>
        <a:lstStyle/>
        <a:p>
          <a:endParaRPr lang="en-AU"/>
        </a:p>
      </dgm:t>
    </dgm:pt>
    <dgm:pt modelId="{0D2AA773-B770-4E1D-953E-1265BD684ED5}" type="sibTrans" cxnId="{29733DAE-A63A-4C14-803C-C10DCAE21DC3}">
      <dgm:prSet/>
      <dgm:spPr/>
      <dgm:t>
        <a:bodyPr/>
        <a:lstStyle/>
        <a:p>
          <a:endParaRPr lang="en-AU"/>
        </a:p>
      </dgm:t>
    </dgm:pt>
    <dgm:pt modelId="{27EB5342-CEC7-4A14-957C-E4206F97B018}">
      <dgm:prSet custT="1"/>
      <dgm:spPr>
        <a:solidFill>
          <a:srgbClr val="CDE3F8"/>
        </a:solidFill>
      </dgm:spPr>
      <dgm:t>
        <a:bodyPr/>
        <a:lstStyle/>
        <a:p>
          <a:r>
            <a:rPr lang="en-US" altLang="en-US" sz="2800" b="1">
              <a:solidFill>
                <a:schemeClr val="bg1"/>
              </a:solidFill>
              <a:latin typeface="Arial"/>
              <a:cs typeface="Arial"/>
            </a:rPr>
            <a:t>Notifications</a:t>
          </a:r>
        </a:p>
      </dgm:t>
    </dgm:pt>
    <dgm:pt modelId="{8FF930ED-C196-4C02-94F7-48A5817D9F32}" type="parTrans" cxnId="{20D45E5A-9A1B-4554-8D90-B5AD0A1EC020}">
      <dgm:prSet/>
      <dgm:spPr/>
      <dgm:t>
        <a:bodyPr/>
        <a:lstStyle/>
        <a:p>
          <a:endParaRPr lang="en-AU"/>
        </a:p>
      </dgm:t>
    </dgm:pt>
    <dgm:pt modelId="{01EBB248-752F-4001-A774-B3AF693F5D76}" type="sibTrans" cxnId="{20D45E5A-9A1B-4554-8D90-B5AD0A1EC020}">
      <dgm:prSet/>
      <dgm:spPr/>
      <dgm:t>
        <a:bodyPr/>
        <a:lstStyle/>
        <a:p>
          <a:endParaRPr lang="en-AU"/>
        </a:p>
      </dgm:t>
    </dgm:pt>
    <dgm:pt modelId="{F7BE0D2A-D609-4EDB-8E54-B65B412AF191}">
      <dgm:prSet custT="1"/>
      <dgm:spPr>
        <a:solidFill>
          <a:srgbClr val="30ACEC"/>
        </a:solidFill>
      </dgm:spPr>
      <dgm:t>
        <a:bodyPr/>
        <a:lstStyle/>
        <a:p>
          <a:r>
            <a:rPr lang="en-US" altLang="en-US" sz="2800" b="1">
              <a:solidFill>
                <a:schemeClr val="bg1"/>
              </a:solidFill>
              <a:latin typeface="Arial"/>
              <a:cs typeface="Arial"/>
            </a:rPr>
            <a:t>Exemptions</a:t>
          </a:r>
        </a:p>
      </dgm:t>
    </dgm:pt>
    <dgm:pt modelId="{722E87F0-A5EA-4C97-9821-992C30638EDD}" type="parTrans" cxnId="{E076AD47-670D-4BA5-9828-BFC787638BB6}">
      <dgm:prSet/>
      <dgm:spPr/>
      <dgm:t>
        <a:bodyPr/>
        <a:lstStyle/>
        <a:p>
          <a:endParaRPr lang="en-AU"/>
        </a:p>
      </dgm:t>
    </dgm:pt>
    <dgm:pt modelId="{7C36CC3A-F97E-4277-B4E6-3DBFD623DEF2}" type="sibTrans" cxnId="{E076AD47-670D-4BA5-9828-BFC787638BB6}">
      <dgm:prSet/>
      <dgm:spPr/>
      <dgm:t>
        <a:bodyPr/>
        <a:lstStyle/>
        <a:p>
          <a:endParaRPr lang="en-AU"/>
        </a:p>
      </dgm:t>
    </dgm:pt>
    <dgm:pt modelId="{D1AF1370-E441-48B2-8F21-E4B3914E1718}">
      <dgm:prSet custT="1"/>
      <dgm:spPr>
        <a:solidFill>
          <a:srgbClr val="CDE3F8"/>
        </a:solidFill>
      </dgm:spPr>
      <dgm:t>
        <a:bodyPr/>
        <a:lstStyle/>
        <a:p>
          <a:r>
            <a:rPr lang="en-US" altLang="en-US" sz="2800" b="1">
              <a:solidFill>
                <a:schemeClr val="bg1"/>
              </a:solidFill>
              <a:latin typeface="Arial"/>
              <a:cs typeface="Arial"/>
            </a:rPr>
            <a:t>Register and Policy</a:t>
          </a:r>
        </a:p>
      </dgm:t>
    </dgm:pt>
    <dgm:pt modelId="{F4A7CBE9-2782-4145-A11D-F95A868F6D0D}" type="parTrans" cxnId="{A37DC980-AB22-4F9A-BA06-ADAF53556B6F}">
      <dgm:prSet/>
      <dgm:spPr/>
      <dgm:t>
        <a:bodyPr/>
        <a:lstStyle/>
        <a:p>
          <a:endParaRPr lang="en-AU"/>
        </a:p>
      </dgm:t>
    </dgm:pt>
    <dgm:pt modelId="{42A258AA-6FB8-487A-B517-FA3068485B13}" type="sibTrans" cxnId="{A37DC980-AB22-4F9A-BA06-ADAF53556B6F}">
      <dgm:prSet/>
      <dgm:spPr/>
      <dgm:t>
        <a:bodyPr/>
        <a:lstStyle/>
        <a:p>
          <a:endParaRPr lang="en-AU"/>
        </a:p>
      </dgm:t>
    </dgm:pt>
    <dgm:pt modelId="{9355BB0D-215F-46AC-A8B6-2D73A7868235}" type="pres">
      <dgm:prSet presAssocID="{145BCF17-E996-4BB6-8748-547EFF8E9459}" presName="linear" presStyleCnt="0">
        <dgm:presLayoutVars>
          <dgm:dir/>
          <dgm:animLvl val="lvl"/>
          <dgm:resizeHandles val="exact"/>
        </dgm:presLayoutVars>
      </dgm:prSet>
      <dgm:spPr/>
    </dgm:pt>
    <dgm:pt modelId="{5F6100F0-FD62-4267-AD82-D96AD9F0626C}" type="pres">
      <dgm:prSet presAssocID="{384D7A34-937B-4F8C-AFB8-046D0144E74A}" presName="parentLin" presStyleCnt="0"/>
      <dgm:spPr/>
    </dgm:pt>
    <dgm:pt modelId="{547BAC48-71F6-40BD-BBA5-782FB3FD7E97}" type="pres">
      <dgm:prSet presAssocID="{384D7A34-937B-4F8C-AFB8-046D0144E74A}" presName="parentLeftMargin" presStyleLbl="node1" presStyleIdx="0" presStyleCnt="6"/>
      <dgm:spPr/>
    </dgm:pt>
    <dgm:pt modelId="{DB526614-70B4-4795-BF04-6713AAB6014E}" type="pres">
      <dgm:prSet presAssocID="{384D7A34-937B-4F8C-AFB8-046D0144E74A}" presName="parentText" presStyleLbl="node1" presStyleIdx="0" presStyleCnt="6" custScaleX="115734" custScaleY="130090" custLinFactNeighborY="12269">
        <dgm:presLayoutVars>
          <dgm:chMax val="0"/>
          <dgm:bulletEnabled val="1"/>
        </dgm:presLayoutVars>
      </dgm:prSet>
      <dgm:spPr/>
    </dgm:pt>
    <dgm:pt modelId="{56FE68B2-4309-4A7D-B4BD-3330CFB060BF}" type="pres">
      <dgm:prSet presAssocID="{384D7A34-937B-4F8C-AFB8-046D0144E74A}" presName="negativeSpace" presStyleCnt="0"/>
      <dgm:spPr/>
    </dgm:pt>
    <dgm:pt modelId="{BD0AEE34-5D50-4A0C-AC04-9DD01318DA85}" type="pres">
      <dgm:prSet presAssocID="{384D7A34-937B-4F8C-AFB8-046D0144E74A}" presName="childText" presStyleLbl="conFgAcc1" presStyleIdx="0" presStyleCnt="6">
        <dgm:presLayoutVars>
          <dgm:bulletEnabled val="1"/>
        </dgm:presLayoutVars>
      </dgm:prSet>
      <dgm:spPr/>
    </dgm:pt>
    <dgm:pt modelId="{20F94C5F-9841-4BC4-9C35-59C07146DEA9}" type="pres">
      <dgm:prSet presAssocID="{347CD420-52D3-43CF-A09B-6881159FCFFC}" presName="spaceBetweenRectangles" presStyleCnt="0"/>
      <dgm:spPr/>
    </dgm:pt>
    <dgm:pt modelId="{7A45A573-CFDB-405B-91B5-A3E05AD97A7D}" type="pres">
      <dgm:prSet presAssocID="{FF551DA0-F1A2-414F-B220-8637CA1A8CCF}" presName="parentLin" presStyleCnt="0"/>
      <dgm:spPr/>
    </dgm:pt>
    <dgm:pt modelId="{6B83F93F-7E7C-43CF-8CF1-C1261A5D0D4F}" type="pres">
      <dgm:prSet presAssocID="{FF551DA0-F1A2-414F-B220-8637CA1A8CCF}" presName="parentLeftMargin" presStyleLbl="node1" presStyleIdx="0" presStyleCnt="6"/>
      <dgm:spPr/>
    </dgm:pt>
    <dgm:pt modelId="{6120173B-8348-49FE-A675-47C9E4AE1D8D}" type="pres">
      <dgm:prSet presAssocID="{FF551DA0-F1A2-414F-B220-8637CA1A8CCF}" presName="parentText" presStyleLbl="node1" presStyleIdx="1" presStyleCnt="6" custLinFactNeighborY="12269">
        <dgm:presLayoutVars>
          <dgm:chMax val="0"/>
          <dgm:bulletEnabled val="1"/>
        </dgm:presLayoutVars>
      </dgm:prSet>
      <dgm:spPr/>
    </dgm:pt>
    <dgm:pt modelId="{C79E91B0-29E9-49F5-BCF3-E1302F586492}" type="pres">
      <dgm:prSet presAssocID="{FF551DA0-F1A2-414F-B220-8637CA1A8CCF}" presName="negativeSpace" presStyleCnt="0"/>
      <dgm:spPr/>
    </dgm:pt>
    <dgm:pt modelId="{A12492DD-FE59-4E82-8D8B-CB18E1F47D8D}" type="pres">
      <dgm:prSet presAssocID="{FF551DA0-F1A2-414F-B220-8637CA1A8CCF}" presName="childText" presStyleLbl="conFgAcc1" presStyleIdx="1" presStyleCnt="6">
        <dgm:presLayoutVars>
          <dgm:bulletEnabled val="1"/>
        </dgm:presLayoutVars>
      </dgm:prSet>
      <dgm:spPr/>
    </dgm:pt>
    <dgm:pt modelId="{3058044A-F9B3-470D-852F-59DD83B7AEE1}" type="pres">
      <dgm:prSet presAssocID="{222E2A7F-2FC4-481C-A66D-6FB158B9D731}" presName="spaceBetweenRectangles" presStyleCnt="0"/>
      <dgm:spPr/>
    </dgm:pt>
    <dgm:pt modelId="{9A4428A0-7A64-448C-8AA5-D8556BAB06D0}" type="pres">
      <dgm:prSet presAssocID="{E0BE9B6E-D844-451D-BDD2-7966F68A65BA}" presName="parentLin" presStyleCnt="0"/>
      <dgm:spPr/>
    </dgm:pt>
    <dgm:pt modelId="{51BC296E-7E76-4EF2-B07C-08417DE95159}" type="pres">
      <dgm:prSet presAssocID="{E0BE9B6E-D844-451D-BDD2-7966F68A65BA}" presName="parentLeftMargin" presStyleLbl="node1" presStyleIdx="1" presStyleCnt="6"/>
      <dgm:spPr/>
    </dgm:pt>
    <dgm:pt modelId="{C0D1C81F-FE94-4771-9995-A1E936E3F4AF}" type="pres">
      <dgm:prSet presAssocID="{E0BE9B6E-D844-451D-BDD2-7966F68A65BA}" presName="parentText" presStyleLbl="node1" presStyleIdx="2" presStyleCnt="6" custLinFactNeighborY="12269">
        <dgm:presLayoutVars>
          <dgm:chMax val="0"/>
          <dgm:bulletEnabled val="1"/>
        </dgm:presLayoutVars>
      </dgm:prSet>
      <dgm:spPr/>
    </dgm:pt>
    <dgm:pt modelId="{40FD6596-D888-4D34-8073-EF64E6AF4AB1}" type="pres">
      <dgm:prSet presAssocID="{E0BE9B6E-D844-451D-BDD2-7966F68A65BA}" presName="negativeSpace" presStyleCnt="0"/>
      <dgm:spPr/>
    </dgm:pt>
    <dgm:pt modelId="{79EB3717-C309-400F-A6A6-4E89AEE9D7F3}" type="pres">
      <dgm:prSet presAssocID="{E0BE9B6E-D844-451D-BDD2-7966F68A65BA}" presName="childText" presStyleLbl="conFgAcc1" presStyleIdx="2" presStyleCnt="6">
        <dgm:presLayoutVars>
          <dgm:bulletEnabled val="1"/>
        </dgm:presLayoutVars>
      </dgm:prSet>
      <dgm:spPr/>
    </dgm:pt>
    <dgm:pt modelId="{D6B21434-BAF5-4057-954C-93783F2C816D}" type="pres">
      <dgm:prSet presAssocID="{0D2AA773-B770-4E1D-953E-1265BD684ED5}" presName="spaceBetweenRectangles" presStyleCnt="0"/>
      <dgm:spPr/>
    </dgm:pt>
    <dgm:pt modelId="{86B5C225-9216-4F84-887A-C9E4AEA16040}" type="pres">
      <dgm:prSet presAssocID="{27EB5342-CEC7-4A14-957C-E4206F97B018}" presName="parentLin" presStyleCnt="0"/>
      <dgm:spPr/>
    </dgm:pt>
    <dgm:pt modelId="{4F638E73-E60E-4F6D-A1DA-BE2C2CF4D67F}" type="pres">
      <dgm:prSet presAssocID="{27EB5342-CEC7-4A14-957C-E4206F97B018}" presName="parentLeftMargin" presStyleLbl="node1" presStyleIdx="2" presStyleCnt="6"/>
      <dgm:spPr/>
    </dgm:pt>
    <dgm:pt modelId="{B9866C7F-1745-4B64-85AB-4E2FE6EC1208}" type="pres">
      <dgm:prSet presAssocID="{27EB5342-CEC7-4A14-957C-E4206F97B018}" presName="parentText" presStyleLbl="node1" presStyleIdx="3" presStyleCnt="6">
        <dgm:presLayoutVars>
          <dgm:chMax val="0"/>
          <dgm:bulletEnabled val="1"/>
        </dgm:presLayoutVars>
      </dgm:prSet>
      <dgm:spPr/>
    </dgm:pt>
    <dgm:pt modelId="{741F4F8E-7DF3-42F2-94A9-F777C7FEE19B}" type="pres">
      <dgm:prSet presAssocID="{27EB5342-CEC7-4A14-957C-E4206F97B018}" presName="negativeSpace" presStyleCnt="0"/>
      <dgm:spPr/>
    </dgm:pt>
    <dgm:pt modelId="{3574186D-748D-4919-BBA0-2DDBE6DFA935}" type="pres">
      <dgm:prSet presAssocID="{27EB5342-CEC7-4A14-957C-E4206F97B018}" presName="childText" presStyleLbl="conFgAcc1" presStyleIdx="3" presStyleCnt="6">
        <dgm:presLayoutVars>
          <dgm:bulletEnabled val="1"/>
        </dgm:presLayoutVars>
      </dgm:prSet>
      <dgm:spPr/>
    </dgm:pt>
    <dgm:pt modelId="{5E14DE6F-9D88-49D9-8E06-E1AB2601A67B}" type="pres">
      <dgm:prSet presAssocID="{01EBB248-752F-4001-A774-B3AF693F5D76}" presName="spaceBetweenRectangles" presStyleCnt="0"/>
      <dgm:spPr/>
    </dgm:pt>
    <dgm:pt modelId="{E6DE3A7A-392A-4592-8ABD-B92AD6988469}" type="pres">
      <dgm:prSet presAssocID="{F7BE0D2A-D609-4EDB-8E54-B65B412AF191}" presName="parentLin" presStyleCnt="0"/>
      <dgm:spPr/>
    </dgm:pt>
    <dgm:pt modelId="{6C882AEB-8103-436B-9E55-FA91ABAC7C73}" type="pres">
      <dgm:prSet presAssocID="{F7BE0D2A-D609-4EDB-8E54-B65B412AF191}" presName="parentLeftMargin" presStyleLbl="node1" presStyleIdx="3" presStyleCnt="6"/>
      <dgm:spPr/>
    </dgm:pt>
    <dgm:pt modelId="{96F20337-6622-4DC9-81E1-1A1B55915CEA}" type="pres">
      <dgm:prSet presAssocID="{F7BE0D2A-D609-4EDB-8E54-B65B412AF191}" presName="parentText" presStyleLbl="node1" presStyleIdx="4" presStyleCnt="6">
        <dgm:presLayoutVars>
          <dgm:chMax val="0"/>
          <dgm:bulletEnabled val="1"/>
        </dgm:presLayoutVars>
      </dgm:prSet>
      <dgm:spPr/>
    </dgm:pt>
    <dgm:pt modelId="{53579723-E200-48BA-BFA6-3BC779CBFF2A}" type="pres">
      <dgm:prSet presAssocID="{F7BE0D2A-D609-4EDB-8E54-B65B412AF191}" presName="negativeSpace" presStyleCnt="0"/>
      <dgm:spPr/>
    </dgm:pt>
    <dgm:pt modelId="{BF3C433F-07CD-4AA0-9890-8D9A40BD45B1}" type="pres">
      <dgm:prSet presAssocID="{F7BE0D2A-D609-4EDB-8E54-B65B412AF191}" presName="childText" presStyleLbl="conFgAcc1" presStyleIdx="4" presStyleCnt="6">
        <dgm:presLayoutVars>
          <dgm:bulletEnabled val="1"/>
        </dgm:presLayoutVars>
      </dgm:prSet>
      <dgm:spPr/>
    </dgm:pt>
    <dgm:pt modelId="{86CEE18C-DDFE-41FF-A31A-42795CC04ABB}" type="pres">
      <dgm:prSet presAssocID="{7C36CC3A-F97E-4277-B4E6-3DBFD623DEF2}" presName="spaceBetweenRectangles" presStyleCnt="0"/>
      <dgm:spPr/>
    </dgm:pt>
    <dgm:pt modelId="{1CF5D7F2-3731-4523-A998-9308E6ED4D4E}" type="pres">
      <dgm:prSet presAssocID="{D1AF1370-E441-48B2-8F21-E4B3914E1718}" presName="parentLin" presStyleCnt="0"/>
      <dgm:spPr/>
    </dgm:pt>
    <dgm:pt modelId="{9FC60F9C-85D0-4A56-B3B8-3717D7A918A9}" type="pres">
      <dgm:prSet presAssocID="{D1AF1370-E441-48B2-8F21-E4B3914E1718}" presName="parentLeftMargin" presStyleLbl="node1" presStyleIdx="4" presStyleCnt="6"/>
      <dgm:spPr/>
    </dgm:pt>
    <dgm:pt modelId="{E62400D6-FEB1-43A6-8D20-301C2DB6F910}" type="pres">
      <dgm:prSet presAssocID="{D1AF1370-E441-48B2-8F21-E4B3914E1718}" presName="parentText" presStyleLbl="node1" presStyleIdx="5" presStyleCnt="6">
        <dgm:presLayoutVars>
          <dgm:chMax val="0"/>
          <dgm:bulletEnabled val="1"/>
        </dgm:presLayoutVars>
      </dgm:prSet>
      <dgm:spPr/>
    </dgm:pt>
    <dgm:pt modelId="{1E09E800-0812-4E00-B6BF-377716814905}" type="pres">
      <dgm:prSet presAssocID="{D1AF1370-E441-48B2-8F21-E4B3914E1718}" presName="negativeSpace" presStyleCnt="0"/>
      <dgm:spPr/>
    </dgm:pt>
    <dgm:pt modelId="{966D3F37-B302-4957-B115-A3EE6A0D999D}" type="pres">
      <dgm:prSet presAssocID="{D1AF1370-E441-48B2-8F21-E4B3914E1718}" presName="childText" presStyleLbl="conFgAcc1" presStyleIdx="5" presStyleCnt="6">
        <dgm:presLayoutVars>
          <dgm:bulletEnabled val="1"/>
        </dgm:presLayoutVars>
      </dgm:prSet>
      <dgm:spPr/>
    </dgm:pt>
  </dgm:ptLst>
  <dgm:cxnLst>
    <dgm:cxn modelId="{40213809-72BD-47BA-83C9-E024106E0181}" type="presOf" srcId="{D1AF1370-E441-48B2-8F21-E4B3914E1718}" destId="{9FC60F9C-85D0-4A56-B3B8-3717D7A918A9}" srcOrd="0" destOrd="0" presId="urn:microsoft.com/office/officeart/2005/8/layout/list1"/>
    <dgm:cxn modelId="{DFB6870B-1EA1-41A6-B1A5-44A0A0799BB0}" type="presOf" srcId="{D1AF1370-E441-48B2-8F21-E4B3914E1718}" destId="{E62400D6-FEB1-43A6-8D20-301C2DB6F910}" srcOrd="1" destOrd="0" presId="urn:microsoft.com/office/officeart/2005/8/layout/list1"/>
    <dgm:cxn modelId="{095A6E11-A6AE-424D-8DA4-BC465E03698A}" type="presOf" srcId="{384D7A34-937B-4F8C-AFB8-046D0144E74A}" destId="{DB526614-70B4-4795-BF04-6713AAB6014E}" srcOrd="1" destOrd="0" presId="urn:microsoft.com/office/officeart/2005/8/layout/list1"/>
    <dgm:cxn modelId="{E076AD47-670D-4BA5-9828-BFC787638BB6}" srcId="{145BCF17-E996-4BB6-8748-547EFF8E9459}" destId="{F7BE0D2A-D609-4EDB-8E54-B65B412AF191}" srcOrd="4" destOrd="0" parTransId="{722E87F0-A5EA-4C97-9821-992C30638EDD}" sibTransId="{7C36CC3A-F97E-4277-B4E6-3DBFD623DEF2}"/>
    <dgm:cxn modelId="{20D45E5A-9A1B-4554-8D90-B5AD0A1EC020}" srcId="{145BCF17-E996-4BB6-8748-547EFF8E9459}" destId="{27EB5342-CEC7-4A14-957C-E4206F97B018}" srcOrd="3" destOrd="0" parTransId="{8FF930ED-C196-4C02-94F7-48A5817D9F32}" sibTransId="{01EBB248-752F-4001-A774-B3AF693F5D76}"/>
    <dgm:cxn modelId="{00730E7C-EFCF-4F7E-A0DD-F5ECCF91087D}" type="presOf" srcId="{F7BE0D2A-D609-4EDB-8E54-B65B412AF191}" destId="{6C882AEB-8103-436B-9E55-FA91ABAC7C73}" srcOrd="0" destOrd="0" presId="urn:microsoft.com/office/officeart/2005/8/layout/list1"/>
    <dgm:cxn modelId="{A37DC980-AB22-4F9A-BA06-ADAF53556B6F}" srcId="{145BCF17-E996-4BB6-8748-547EFF8E9459}" destId="{D1AF1370-E441-48B2-8F21-E4B3914E1718}" srcOrd="5" destOrd="0" parTransId="{F4A7CBE9-2782-4145-A11D-F95A868F6D0D}" sibTransId="{42A258AA-6FB8-487A-B517-FA3068485B13}"/>
    <dgm:cxn modelId="{1CC56B82-AD93-4071-9886-B05DEA89AE6F}" type="presOf" srcId="{384D7A34-937B-4F8C-AFB8-046D0144E74A}" destId="{547BAC48-71F6-40BD-BBA5-782FB3FD7E97}" srcOrd="0" destOrd="0" presId="urn:microsoft.com/office/officeart/2005/8/layout/list1"/>
    <dgm:cxn modelId="{A25DBDA4-55A3-48A6-9B83-58DDB42EA623}" srcId="{145BCF17-E996-4BB6-8748-547EFF8E9459}" destId="{384D7A34-937B-4F8C-AFB8-046D0144E74A}" srcOrd="0" destOrd="0" parTransId="{DD374460-613C-4130-AFA4-7307028A1B66}" sibTransId="{347CD420-52D3-43CF-A09B-6881159FCFFC}"/>
    <dgm:cxn modelId="{628CE4A8-0379-43D5-AA8A-E510E020064E}" type="presOf" srcId="{E0BE9B6E-D844-451D-BDD2-7966F68A65BA}" destId="{51BC296E-7E76-4EF2-B07C-08417DE95159}" srcOrd="0" destOrd="0" presId="urn:microsoft.com/office/officeart/2005/8/layout/list1"/>
    <dgm:cxn modelId="{3091C0AC-2FA0-4D2B-A26D-1D2614AB454C}" type="presOf" srcId="{27EB5342-CEC7-4A14-957C-E4206F97B018}" destId="{B9866C7F-1745-4B64-85AB-4E2FE6EC1208}" srcOrd="1" destOrd="0" presId="urn:microsoft.com/office/officeart/2005/8/layout/list1"/>
    <dgm:cxn modelId="{29733DAE-A63A-4C14-803C-C10DCAE21DC3}" srcId="{145BCF17-E996-4BB6-8748-547EFF8E9459}" destId="{E0BE9B6E-D844-451D-BDD2-7966F68A65BA}" srcOrd="2" destOrd="0" parTransId="{9B891838-6E1D-4E5E-957A-01A8CFB563F6}" sibTransId="{0D2AA773-B770-4E1D-953E-1265BD684ED5}"/>
    <dgm:cxn modelId="{E13B33C2-A4E4-48F8-BED5-F6460AA09856}" srcId="{145BCF17-E996-4BB6-8748-547EFF8E9459}" destId="{FF551DA0-F1A2-414F-B220-8637CA1A8CCF}" srcOrd="1" destOrd="0" parTransId="{5047C7FD-4847-4950-897D-C7061066CEB3}" sibTransId="{222E2A7F-2FC4-481C-A66D-6FB158B9D731}"/>
    <dgm:cxn modelId="{808041C5-97C8-42BE-9B37-620A904DE00F}" type="presOf" srcId="{FF551DA0-F1A2-414F-B220-8637CA1A8CCF}" destId="{6120173B-8348-49FE-A675-47C9E4AE1D8D}" srcOrd="1" destOrd="0" presId="urn:microsoft.com/office/officeart/2005/8/layout/list1"/>
    <dgm:cxn modelId="{9C9B2FD2-7AD9-4F6E-86EB-A2C6EE9F9E0B}" type="presOf" srcId="{27EB5342-CEC7-4A14-957C-E4206F97B018}" destId="{4F638E73-E60E-4F6D-A1DA-BE2C2CF4D67F}" srcOrd="0" destOrd="0" presId="urn:microsoft.com/office/officeart/2005/8/layout/list1"/>
    <dgm:cxn modelId="{9D17D2D5-CFF9-40E0-8F6F-1BA4DE3C2157}" type="presOf" srcId="{F7BE0D2A-D609-4EDB-8E54-B65B412AF191}" destId="{96F20337-6622-4DC9-81E1-1A1B55915CEA}" srcOrd="1" destOrd="0" presId="urn:microsoft.com/office/officeart/2005/8/layout/list1"/>
    <dgm:cxn modelId="{82133CD8-8B46-443B-987D-428266098207}" type="presOf" srcId="{145BCF17-E996-4BB6-8748-547EFF8E9459}" destId="{9355BB0D-215F-46AC-A8B6-2D73A7868235}" srcOrd="0" destOrd="0" presId="urn:microsoft.com/office/officeart/2005/8/layout/list1"/>
    <dgm:cxn modelId="{629151F3-1AD5-4520-B30A-B637DD415D58}" type="presOf" srcId="{E0BE9B6E-D844-451D-BDD2-7966F68A65BA}" destId="{C0D1C81F-FE94-4771-9995-A1E936E3F4AF}" srcOrd="1" destOrd="0" presId="urn:microsoft.com/office/officeart/2005/8/layout/list1"/>
    <dgm:cxn modelId="{FC5ED8FC-ACBA-4ECB-A665-0D9B402DD375}" type="presOf" srcId="{FF551DA0-F1A2-414F-B220-8637CA1A8CCF}" destId="{6B83F93F-7E7C-43CF-8CF1-C1261A5D0D4F}" srcOrd="0" destOrd="0" presId="urn:microsoft.com/office/officeart/2005/8/layout/list1"/>
    <dgm:cxn modelId="{3054E39C-1E5C-4958-81F4-B42B6D1D81DC}" type="presParOf" srcId="{9355BB0D-215F-46AC-A8B6-2D73A7868235}" destId="{5F6100F0-FD62-4267-AD82-D96AD9F0626C}" srcOrd="0" destOrd="0" presId="urn:microsoft.com/office/officeart/2005/8/layout/list1"/>
    <dgm:cxn modelId="{7D81922B-1DE8-4325-A2F7-82F56A93E577}" type="presParOf" srcId="{5F6100F0-FD62-4267-AD82-D96AD9F0626C}" destId="{547BAC48-71F6-40BD-BBA5-782FB3FD7E97}" srcOrd="0" destOrd="0" presId="urn:microsoft.com/office/officeart/2005/8/layout/list1"/>
    <dgm:cxn modelId="{B14E11F9-83FF-4875-B39C-9232CFA23921}" type="presParOf" srcId="{5F6100F0-FD62-4267-AD82-D96AD9F0626C}" destId="{DB526614-70B4-4795-BF04-6713AAB6014E}" srcOrd="1" destOrd="0" presId="urn:microsoft.com/office/officeart/2005/8/layout/list1"/>
    <dgm:cxn modelId="{F32B9569-C9E6-4838-9877-55C68787630E}" type="presParOf" srcId="{9355BB0D-215F-46AC-A8B6-2D73A7868235}" destId="{56FE68B2-4309-4A7D-B4BD-3330CFB060BF}" srcOrd="1" destOrd="0" presId="urn:microsoft.com/office/officeart/2005/8/layout/list1"/>
    <dgm:cxn modelId="{ECF8C721-6B2E-4017-BAB6-FEE7E634EA03}" type="presParOf" srcId="{9355BB0D-215F-46AC-A8B6-2D73A7868235}" destId="{BD0AEE34-5D50-4A0C-AC04-9DD01318DA85}" srcOrd="2" destOrd="0" presId="urn:microsoft.com/office/officeart/2005/8/layout/list1"/>
    <dgm:cxn modelId="{BA6DCC6D-24F4-4F85-BE4F-6A7AD27BD453}" type="presParOf" srcId="{9355BB0D-215F-46AC-A8B6-2D73A7868235}" destId="{20F94C5F-9841-4BC4-9C35-59C07146DEA9}" srcOrd="3" destOrd="0" presId="urn:microsoft.com/office/officeart/2005/8/layout/list1"/>
    <dgm:cxn modelId="{50C4C261-86CB-499F-819D-E314E01B58E7}" type="presParOf" srcId="{9355BB0D-215F-46AC-A8B6-2D73A7868235}" destId="{7A45A573-CFDB-405B-91B5-A3E05AD97A7D}" srcOrd="4" destOrd="0" presId="urn:microsoft.com/office/officeart/2005/8/layout/list1"/>
    <dgm:cxn modelId="{C030D260-A8A7-41D1-9E97-5BF7021091C4}" type="presParOf" srcId="{7A45A573-CFDB-405B-91B5-A3E05AD97A7D}" destId="{6B83F93F-7E7C-43CF-8CF1-C1261A5D0D4F}" srcOrd="0" destOrd="0" presId="urn:microsoft.com/office/officeart/2005/8/layout/list1"/>
    <dgm:cxn modelId="{1D4DAA7C-8952-4759-8C54-A47BD2F0C8F0}" type="presParOf" srcId="{7A45A573-CFDB-405B-91B5-A3E05AD97A7D}" destId="{6120173B-8348-49FE-A675-47C9E4AE1D8D}" srcOrd="1" destOrd="0" presId="urn:microsoft.com/office/officeart/2005/8/layout/list1"/>
    <dgm:cxn modelId="{DEFF31FC-BDBD-4093-A50C-9061A6C3D4F5}" type="presParOf" srcId="{9355BB0D-215F-46AC-A8B6-2D73A7868235}" destId="{C79E91B0-29E9-49F5-BCF3-E1302F586492}" srcOrd="5" destOrd="0" presId="urn:microsoft.com/office/officeart/2005/8/layout/list1"/>
    <dgm:cxn modelId="{1DCA33B6-58A5-49C0-B4F5-44BFF12F5B72}" type="presParOf" srcId="{9355BB0D-215F-46AC-A8B6-2D73A7868235}" destId="{A12492DD-FE59-4E82-8D8B-CB18E1F47D8D}" srcOrd="6" destOrd="0" presId="urn:microsoft.com/office/officeart/2005/8/layout/list1"/>
    <dgm:cxn modelId="{0F6CAAC5-DB47-4451-BDBE-754FDA681ED8}" type="presParOf" srcId="{9355BB0D-215F-46AC-A8B6-2D73A7868235}" destId="{3058044A-F9B3-470D-852F-59DD83B7AEE1}" srcOrd="7" destOrd="0" presId="urn:microsoft.com/office/officeart/2005/8/layout/list1"/>
    <dgm:cxn modelId="{CDF07D23-290F-42A0-90D0-6DFAFD35E8E8}" type="presParOf" srcId="{9355BB0D-215F-46AC-A8B6-2D73A7868235}" destId="{9A4428A0-7A64-448C-8AA5-D8556BAB06D0}" srcOrd="8" destOrd="0" presId="urn:microsoft.com/office/officeart/2005/8/layout/list1"/>
    <dgm:cxn modelId="{9F8F8E15-0D3B-4621-A34F-C0DA6D1FAE6E}" type="presParOf" srcId="{9A4428A0-7A64-448C-8AA5-D8556BAB06D0}" destId="{51BC296E-7E76-4EF2-B07C-08417DE95159}" srcOrd="0" destOrd="0" presId="urn:microsoft.com/office/officeart/2005/8/layout/list1"/>
    <dgm:cxn modelId="{63BBF591-13EC-494F-811C-5B5AB980F720}" type="presParOf" srcId="{9A4428A0-7A64-448C-8AA5-D8556BAB06D0}" destId="{C0D1C81F-FE94-4771-9995-A1E936E3F4AF}" srcOrd="1" destOrd="0" presId="urn:microsoft.com/office/officeart/2005/8/layout/list1"/>
    <dgm:cxn modelId="{DA63F5A3-B6E4-4EF3-855B-6D32EB035A74}" type="presParOf" srcId="{9355BB0D-215F-46AC-A8B6-2D73A7868235}" destId="{40FD6596-D888-4D34-8073-EF64E6AF4AB1}" srcOrd="9" destOrd="0" presId="urn:microsoft.com/office/officeart/2005/8/layout/list1"/>
    <dgm:cxn modelId="{48CF77F2-4BA9-477F-A723-EEB5A14E5009}" type="presParOf" srcId="{9355BB0D-215F-46AC-A8B6-2D73A7868235}" destId="{79EB3717-C309-400F-A6A6-4E89AEE9D7F3}" srcOrd="10" destOrd="0" presId="urn:microsoft.com/office/officeart/2005/8/layout/list1"/>
    <dgm:cxn modelId="{E7348EEC-495E-4299-AB3B-F5E871A663B2}" type="presParOf" srcId="{9355BB0D-215F-46AC-A8B6-2D73A7868235}" destId="{D6B21434-BAF5-4057-954C-93783F2C816D}" srcOrd="11" destOrd="0" presId="urn:microsoft.com/office/officeart/2005/8/layout/list1"/>
    <dgm:cxn modelId="{47E5AF64-A819-437D-868A-82CC539089DF}" type="presParOf" srcId="{9355BB0D-215F-46AC-A8B6-2D73A7868235}" destId="{86B5C225-9216-4F84-887A-C9E4AEA16040}" srcOrd="12" destOrd="0" presId="urn:microsoft.com/office/officeart/2005/8/layout/list1"/>
    <dgm:cxn modelId="{BA6951B6-D277-48B3-841E-A466653D2016}" type="presParOf" srcId="{86B5C225-9216-4F84-887A-C9E4AEA16040}" destId="{4F638E73-E60E-4F6D-A1DA-BE2C2CF4D67F}" srcOrd="0" destOrd="0" presId="urn:microsoft.com/office/officeart/2005/8/layout/list1"/>
    <dgm:cxn modelId="{47F7E813-33B9-49F3-AA09-1E0B7E3C8516}" type="presParOf" srcId="{86B5C225-9216-4F84-887A-C9E4AEA16040}" destId="{B9866C7F-1745-4B64-85AB-4E2FE6EC1208}" srcOrd="1" destOrd="0" presId="urn:microsoft.com/office/officeart/2005/8/layout/list1"/>
    <dgm:cxn modelId="{9B3381E7-946D-43C4-9363-BDBB40F71772}" type="presParOf" srcId="{9355BB0D-215F-46AC-A8B6-2D73A7868235}" destId="{741F4F8E-7DF3-42F2-94A9-F777C7FEE19B}" srcOrd="13" destOrd="0" presId="urn:microsoft.com/office/officeart/2005/8/layout/list1"/>
    <dgm:cxn modelId="{29039A9A-2124-498F-8E97-164EF5CE1A74}" type="presParOf" srcId="{9355BB0D-215F-46AC-A8B6-2D73A7868235}" destId="{3574186D-748D-4919-BBA0-2DDBE6DFA935}" srcOrd="14" destOrd="0" presId="urn:microsoft.com/office/officeart/2005/8/layout/list1"/>
    <dgm:cxn modelId="{2945B9AD-0D15-4E59-83F7-84642872E028}" type="presParOf" srcId="{9355BB0D-215F-46AC-A8B6-2D73A7868235}" destId="{5E14DE6F-9D88-49D9-8E06-E1AB2601A67B}" srcOrd="15" destOrd="0" presId="urn:microsoft.com/office/officeart/2005/8/layout/list1"/>
    <dgm:cxn modelId="{3A9D2ED9-44EA-4B01-841B-1AEE1BC1126F}" type="presParOf" srcId="{9355BB0D-215F-46AC-A8B6-2D73A7868235}" destId="{E6DE3A7A-392A-4592-8ABD-B92AD6988469}" srcOrd="16" destOrd="0" presId="urn:microsoft.com/office/officeart/2005/8/layout/list1"/>
    <dgm:cxn modelId="{86FD31A6-2D2D-4AD5-81AC-349BB13BCCF9}" type="presParOf" srcId="{E6DE3A7A-392A-4592-8ABD-B92AD6988469}" destId="{6C882AEB-8103-436B-9E55-FA91ABAC7C73}" srcOrd="0" destOrd="0" presId="urn:microsoft.com/office/officeart/2005/8/layout/list1"/>
    <dgm:cxn modelId="{3846A849-DA02-4884-A549-837077C34883}" type="presParOf" srcId="{E6DE3A7A-392A-4592-8ABD-B92AD6988469}" destId="{96F20337-6622-4DC9-81E1-1A1B55915CEA}" srcOrd="1" destOrd="0" presId="urn:microsoft.com/office/officeart/2005/8/layout/list1"/>
    <dgm:cxn modelId="{E5FBD670-7CD9-41F8-B47F-C85608897A4C}" type="presParOf" srcId="{9355BB0D-215F-46AC-A8B6-2D73A7868235}" destId="{53579723-E200-48BA-BFA6-3BC779CBFF2A}" srcOrd="17" destOrd="0" presId="urn:microsoft.com/office/officeart/2005/8/layout/list1"/>
    <dgm:cxn modelId="{C3AFC586-8B63-4CF0-84E7-115A78979646}" type="presParOf" srcId="{9355BB0D-215F-46AC-A8B6-2D73A7868235}" destId="{BF3C433F-07CD-4AA0-9890-8D9A40BD45B1}" srcOrd="18" destOrd="0" presId="urn:microsoft.com/office/officeart/2005/8/layout/list1"/>
    <dgm:cxn modelId="{090A33C1-5918-4789-89DB-7ECACBB015DB}" type="presParOf" srcId="{9355BB0D-215F-46AC-A8B6-2D73A7868235}" destId="{86CEE18C-DDFE-41FF-A31A-42795CC04ABB}" srcOrd="19" destOrd="0" presId="urn:microsoft.com/office/officeart/2005/8/layout/list1"/>
    <dgm:cxn modelId="{40AAC812-6890-4EF5-8B0B-E153CABB7289}" type="presParOf" srcId="{9355BB0D-215F-46AC-A8B6-2D73A7868235}" destId="{1CF5D7F2-3731-4523-A998-9308E6ED4D4E}" srcOrd="20" destOrd="0" presId="urn:microsoft.com/office/officeart/2005/8/layout/list1"/>
    <dgm:cxn modelId="{0BB1C806-FCD0-489D-BB73-7E6031B29E62}" type="presParOf" srcId="{1CF5D7F2-3731-4523-A998-9308E6ED4D4E}" destId="{9FC60F9C-85D0-4A56-B3B8-3717D7A918A9}" srcOrd="0" destOrd="0" presId="urn:microsoft.com/office/officeart/2005/8/layout/list1"/>
    <dgm:cxn modelId="{82D98E08-C2E1-4803-AA33-0584B99474EA}" type="presParOf" srcId="{1CF5D7F2-3731-4523-A998-9308E6ED4D4E}" destId="{E62400D6-FEB1-43A6-8D20-301C2DB6F910}" srcOrd="1" destOrd="0" presId="urn:microsoft.com/office/officeart/2005/8/layout/list1"/>
    <dgm:cxn modelId="{FC1F6EE4-1206-4BFA-97CF-3A413A7162AA}" type="presParOf" srcId="{9355BB0D-215F-46AC-A8B6-2D73A7868235}" destId="{1E09E800-0812-4E00-B6BF-377716814905}" srcOrd="21" destOrd="0" presId="urn:microsoft.com/office/officeart/2005/8/layout/list1"/>
    <dgm:cxn modelId="{01F285E0-7B4D-4715-A9D9-8766B9A9865A}" type="presParOf" srcId="{9355BB0D-215F-46AC-A8B6-2D73A7868235}" destId="{966D3F37-B302-4957-B115-A3EE6A0D999D}" srcOrd="22"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2A518400-9BC1-4CDD-BE03-DF4B89FC928F}"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F6CE564B-0E6C-4395-8400-112261113536}">
      <dgm:prSet custT="1"/>
      <dgm:spPr/>
      <dgm:t>
        <a:bodyPr/>
        <a:lstStyle/>
        <a:p>
          <a:r>
            <a:rPr lang="en-US" sz="2400"/>
            <a:t>In certain circumstances, agencies may be exempt from notification obligations</a:t>
          </a:r>
        </a:p>
      </dgm:t>
    </dgm:pt>
    <dgm:pt modelId="{67A9FCD8-190A-4C6F-882E-4F844DCE63A0}" type="parTrans" cxnId="{32B83D1B-4F5E-489F-9B8F-6D421D921721}">
      <dgm:prSet/>
      <dgm:spPr/>
      <dgm:t>
        <a:bodyPr/>
        <a:lstStyle/>
        <a:p>
          <a:endParaRPr lang="en-US" sz="2000"/>
        </a:p>
      </dgm:t>
    </dgm:pt>
    <dgm:pt modelId="{2C28F7A5-6BBC-4440-99EE-FB8D5FED5227}" type="sibTrans" cxnId="{32B83D1B-4F5E-489F-9B8F-6D421D921721}">
      <dgm:prSet/>
      <dgm:spPr/>
      <dgm:t>
        <a:bodyPr/>
        <a:lstStyle/>
        <a:p>
          <a:endParaRPr lang="en-US" sz="2000"/>
        </a:p>
      </dgm:t>
    </dgm:pt>
    <dgm:pt modelId="{C485E66A-1A2A-4F1A-9842-961285FA718C}">
      <dgm:prSet custT="1"/>
      <dgm:spPr/>
      <dgm:t>
        <a:bodyPr/>
        <a:lstStyle/>
        <a:p>
          <a:r>
            <a:rPr lang="en-US" sz="2400"/>
            <a:t>Many exemptions are only temporary and may still require notification at a later time</a:t>
          </a:r>
        </a:p>
      </dgm:t>
    </dgm:pt>
    <dgm:pt modelId="{8F615BF2-A919-4A1C-9031-FAC5E327D736}" type="parTrans" cxnId="{381CBFBC-B648-4731-A573-0FF2DE4BC829}">
      <dgm:prSet/>
      <dgm:spPr/>
      <dgm:t>
        <a:bodyPr/>
        <a:lstStyle/>
        <a:p>
          <a:endParaRPr lang="en-US" sz="2000"/>
        </a:p>
      </dgm:t>
    </dgm:pt>
    <dgm:pt modelId="{832077F1-AB7D-4473-8E8E-4D6B9598A9F8}" type="sibTrans" cxnId="{381CBFBC-B648-4731-A573-0FF2DE4BC829}">
      <dgm:prSet/>
      <dgm:spPr/>
      <dgm:t>
        <a:bodyPr/>
        <a:lstStyle/>
        <a:p>
          <a:endParaRPr lang="en-US" sz="2000"/>
        </a:p>
      </dgm:t>
    </dgm:pt>
    <dgm:pt modelId="{0993D8B8-7DAA-4548-8AC4-7210EBBDC3F3}">
      <dgm:prSet custT="1"/>
      <dgm:spPr>
        <a:solidFill>
          <a:srgbClr val="92D050"/>
        </a:solidFill>
      </dgm:spPr>
      <dgm:t>
        <a:bodyPr/>
        <a:lstStyle/>
        <a:p>
          <a:r>
            <a:rPr lang="en-US" sz="2400"/>
            <a:t>3 exemptions to notify individuals (must still notify OIC)</a:t>
          </a:r>
        </a:p>
      </dgm:t>
    </dgm:pt>
    <dgm:pt modelId="{0A98CE7D-E2AD-4F4A-B999-4545ED49BE4D}" type="parTrans" cxnId="{1F4AF624-7254-45A7-A486-87DA9080ACD9}">
      <dgm:prSet/>
      <dgm:spPr/>
      <dgm:t>
        <a:bodyPr/>
        <a:lstStyle/>
        <a:p>
          <a:endParaRPr lang="en-US" sz="2000"/>
        </a:p>
      </dgm:t>
    </dgm:pt>
    <dgm:pt modelId="{3D439486-C853-4552-B302-11CFEA7537DF}" type="sibTrans" cxnId="{1F4AF624-7254-45A7-A486-87DA9080ACD9}">
      <dgm:prSet/>
      <dgm:spPr/>
      <dgm:t>
        <a:bodyPr/>
        <a:lstStyle/>
        <a:p>
          <a:endParaRPr lang="en-US" sz="2000"/>
        </a:p>
      </dgm:t>
    </dgm:pt>
    <dgm:pt modelId="{0A282DD4-9F3A-4076-8867-AF87CDB9B64C}">
      <dgm:prSet custT="1"/>
      <dgm:spPr>
        <a:solidFill>
          <a:schemeClr val="accent3">
            <a:lumMod val="75000"/>
          </a:schemeClr>
        </a:solidFill>
      </dgm:spPr>
      <dgm:t>
        <a:bodyPr/>
        <a:lstStyle/>
        <a:p>
          <a:r>
            <a:rPr lang="en-US" sz="2400"/>
            <a:t>3 exemptions to notify both OIC and individuals</a:t>
          </a:r>
        </a:p>
      </dgm:t>
    </dgm:pt>
    <dgm:pt modelId="{DB9FB694-E361-4B46-B362-5E7E10F03957}" type="parTrans" cxnId="{C8721271-0F44-4201-9C7C-B7AFDF094790}">
      <dgm:prSet/>
      <dgm:spPr/>
      <dgm:t>
        <a:bodyPr/>
        <a:lstStyle/>
        <a:p>
          <a:endParaRPr lang="en-US" sz="2000"/>
        </a:p>
      </dgm:t>
    </dgm:pt>
    <dgm:pt modelId="{B099E149-E17F-43D3-83ED-8DB57DF3F48C}" type="sibTrans" cxnId="{C8721271-0F44-4201-9C7C-B7AFDF094790}">
      <dgm:prSet/>
      <dgm:spPr/>
      <dgm:t>
        <a:bodyPr/>
        <a:lstStyle/>
        <a:p>
          <a:endParaRPr lang="en-US" sz="2000"/>
        </a:p>
      </dgm:t>
    </dgm:pt>
    <dgm:pt modelId="{F8031043-4ADE-44E4-8C45-B6E337568E54}" type="pres">
      <dgm:prSet presAssocID="{2A518400-9BC1-4CDD-BE03-DF4B89FC928F}" presName="linear" presStyleCnt="0">
        <dgm:presLayoutVars>
          <dgm:animLvl val="lvl"/>
          <dgm:resizeHandles val="exact"/>
        </dgm:presLayoutVars>
      </dgm:prSet>
      <dgm:spPr/>
    </dgm:pt>
    <dgm:pt modelId="{CA2E7650-AC75-4277-A88C-F27813B63AC8}" type="pres">
      <dgm:prSet presAssocID="{F6CE564B-0E6C-4395-8400-112261113536}" presName="parentText" presStyleLbl="node1" presStyleIdx="0" presStyleCnt="4">
        <dgm:presLayoutVars>
          <dgm:chMax val="0"/>
          <dgm:bulletEnabled val="1"/>
        </dgm:presLayoutVars>
      </dgm:prSet>
      <dgm:spPr/>
    </dgm:pt>
    <dgm:pt modelId="{D6B6FF8D-E4F2-414C-8B7A-ABB3F807B7EE}" type="pres">
      <dgm:prSet presAssocID="{2C28F7A5-6BBC-4440-99EE-FB8D5FED5227}" presName="spacer" presStyleCnt="0"/>
      <dgm:spPr/>
    </dgm:pt>
    <dgm:pt modelId="{80FF2CA0-9ADD-4C49-B568-D3182BD09701}" type="pres">
      <dgm:prSet presAssocID="{C485E66A-1A2A-4F1A-9842-961285FA718C}" presName="parentText" presStyleLbl="node1" presStyleIdx="1" presStyleCnt="4">
        <dgm:presLayoutVars>
          <dgm:chMax val="0"/>
          <dgm:bulletEnabled val="1"/>
        </dgm:presLayoutVars>
      </dgm:prSet>
      <dgm:spPr/>
    </dgm:pt>
    <dgm:pt modelId="{D58C8FB7-ECBE-4268-93B2-002FA63947A5}" type="pres">
      <dgm:prSet presAssocID="{832077F1-AB7D-4473-8E8E-4D6B9598A9F8}" presName="spacer" presStyleCnt="0"/>
      <dgm:spPr/>
    </dgm:pt>
    <dgm:pt modelId="{3569035E-1205-4DE5-9B9C-289296B32211}" type="pres">
      <dgm:prSet presAssocID="{0993D8B8-7DAA-4548-8AC4-7210EBBDC3F3}" presName="parentText" presStyleLbl="node1" presStyleIdx="2" presStyleCnt="4">
        <dgm:presLayoutVars>
          <dgm:chMax val="0"/>
          <dgm:bulletEnabled val="1"/>
        </dgm:presLayoutVars>
      </dgm:prSet>
      <dgm:spPr/>
    </dgm:pt>
    <dgm:pt modelId="{D57CD735-0A09-472B-862C-D5383CDF2723}" type="pres">
      <dgm:prSet presAssocID="{3D439486-C853-4552-B302-11CFEA7537DF}" presName="spacer" presStyleCnt="0"/>
      <dgm:spPr/>
    </dgm:pt>
    <dgm:pt modelId="{1614B3E7-4779-45AB-A2F2-A818D673E4A6}" type="pres">
      <dgm:prSet presAssocID="{0A282DD4-9F3A-4076-8867-AF87CDB9B64C}" presName="parentText" presStyleLbl="node1" presStyleIdx="3" presStyleCnt="4">
        <dgm:presLayoutVars>
          <dgm:chMax val="0"/>
          <dgm:bulletEnabled val="1"/>
        </dgm:presLayoutVars>
      </dgm:prSet>
      <dgm:spPr/>
    </dgm:pt>
  </dgm:ptLst>
  <dgm:cxnLst>
    <dgm:cxn modelId="{5650C606-FDBE-4501-925C-DBD4FBB6AC40}" type="presOf" srcId="{2A518400-9BC1-4CDD-BE03-DF4B89FC928F}" destId="{F8031043-4ADE-44E4-8C45-B6E337568E54}" srcOrd="0" destOrd="0" presId="urn:microsoft.com/office/officeart/2005/8/layout/vList2"/>
    <dgm:cxn modelId="{32B83D1B-4F5E-489F-9B8F-6D421D921721}" srcId="{2A518400-9BC1-4CDD-BE03-DF4B89FC928F}" destId="{F6CE564B-0E6C-4395-8400-112261113536}" srcOrd="0" destOrd="0" parTransId="{67A9FCD8-190A-4C6F-882E-4F844DCE63A0}" sibTransId="{2C28F7A5-6BBC-4440-99EE-FB8D5FED5227}"/>
    <dgm:cxn modelId="{1F4AF624-7254-45A7-A486-87DA9080ACD9}" srcId="{2A518400-9BC1-4CDD-BE03-DF4B89FC928F}" destId="{0993D8B8-7DAA-4548-8AC4-7210EBBDC3F3}" srcOrd="2" destOrd="0" parTransId="{0A98CE7D-E2AD-4F4A-B999-4545ED49BE4D}" sibTransId="{3D439486-C853-4552-B302-11CFEA7537DF}"/>
    <dgm:cxn modelId="{716F1C5C-FA2D-4CBE-BFD3-C73B5879C6D8}" type="presOf" srcId="{0A282DD4-9F3A-4076-8867-AF87CDB9B64C}" destId="{1614B3E7-4779-45AB-A2F2-A818D673E4A6}" srcOrd="0" destOrd="0" presId="urn:microsoft.com/office/officeart/2005/8/layout/vList2"/>
    <dgm:cxn modelId="{C8721271-0F44-4201-9C7C-B7AFDF094790}" srcId="{2A518400-9BC1-4CDD-BE03-DF4B89FC928F}" destId="{0A282DD4-9F3A-4076-8867-AF87CDB9B64C}" srcOrd="3" destOrd="0" parTransId="{DB9FB694-E361-4B46-B362-5E7E10F03957}" sibTransId="{B099E149-E17F-43D3-83ED-8DB57DF3F48C}"/>
    <dgm:cxn modelId="{381CBFBC-B648-4731-A573-0FF2DE4BC829}" srcId="{2A518400-9BC1-4CDD-BE03-DF4B89FC928F}" destId="{C485E66A-1A2A-4F1A-9842-961285FA718C}" srcOrd="1" destOrd="0" parTransId="{8F615BF2-A919-4A1C-9031-FAC5E327D736}" sibTransId="{832077F1-AB7D-4473-8E8E-4D6B9598A9F8}"/>
    <dgm:cxn modelId="{E26A6BCB-4221-4CFB-8AB7-8380EC1B883E}" type="presOf" srcId="{C485E66A-1A2A-4F1A-9842-961285FA718C}" destId="{80FF2CA0-9ADD-4C49-B568-D3182BD09701}" srcOrd="0" destOrd="0" presId="urn:microsoft.com/office/officeart/2005/8/layout/vList2"/>
    <dgm:cxn modelId="{4CACA9D7-8A76-4BC2-AD02-94122EB5D183}" type="presOf" srcId="{F6CE564B-0E6C-4395-8400-112261113536}" destId="{CA2E7650-AC75-4277-A88C-F27813B63AC8}" srcOrd="0" destOrd="0" presId="urn:microsoft.com/office/officeart/2005/8/layout/vList2"/>
    <dgm:cxn modelId="{DA62E9EF-EFE0-4FA7-B394-5F0C860E9ECC}" type="presOf" srcId="{0993D8B8-7DAA-4548-8AC4-7210EBBDC3F3}" destId="{3569035E-1205-4DE5-9B9C-289296B32211}" srcOrd="0" destOrd="0" presId="urn:microsoft.com/office/officeart/2005/8/layout/vList2"/>
    <dgm:cxn modelId="{F3E77FF0-7EBD-4246-9582-4889C8C52E26}" type="presParOf" srcId="{F8031043-4ADE-44E4-8C45-B6E337568E54}" destId="{CA2E7650-AC75-4277-A88C-F27813B63AC8}" srcOrd="0" destOrd="0" presId="urn:microsoft.com/office/officeart/2005/8/layout/vList2"/>
    <dgm:cxn modelId="{7DE2AE04-AE03-4A0B-8A49-6BC10D1E54AE}" type="presParOf" srcId="{F8031043-4ADE-44E4-8C45-B6E337568E54}" destId="{D6B6FF8D-E4F2-414C-8B7A-ABB3F807B7EE}" srcOrd="1" destOrd="0" presId="urn:microsoft.com/office/officeart/2005/8/layout/vList2"/>
    <dgm:cxn modelId="{B00082C4-D47F-49A3-AAAC-D785A572ABAA}" type="presParOf" srcId="{F8031043-4ADE-44E4-8C45-B6E337568E54}" destId="{80FF2CA0-9ADD-4C49-B568-D3182BD09701}" srcOrd="2" destOrd="0" presId="urn:microsoft.com/office/officeart/2005/8/layout/vList2"/>
    <dgm:cxn modelId="{2797FD49-103F-47A8-BF80-8D099E85FF8A}" type="presParOf" srcId="{F8031043-4ADE-44E4-8C45-B6E337568E54}" destId="{D58C8FB7-ECBE-4268-93B2-002FA63947A5}" srcOrd="3" destOrd="0" presId="urn:microsoft.com/office/officeart/2005/8/layout/vList2"/>
    <dgm:cxn modelId="{F340B66A-D50C-4AD7-B6CD-AAAF247C324E}" type="presParOf" srcId="{F8031043-4ADE-44E4-8C45-B6E337568E54}" destId="{3569035E-1205-4DE5-9B9C-289296B32211}" srcOrd="4" destOrd="0" presId="urn:microsoft.com/office/officeart/2005/8/layout/vList2"/>
    <dgm:cxn modelId="{FAEBDB7A-31EB-490E-811B-E7B8587850EA}" type="presParOf" srcId="{F8031043-4ADE-44E4-8C45-B6E337568E54}" destId="{D57CD735-0A09-472B-862C-D5383CDF2723}" srcOrd="5" destOrd="0" presId="urn:microsoft.com/office/officeart/2005/8/layout/vList2"/>
    <dgm:cxn modelId="{71E5234F-74D1-4ED9-A40D-E5E6BAF379BC}" type="presParOf" srcId="{F8031043-4ADE-44E4-8C45-B6E337568E54}" destId="{1614B3E7-4779-45AB-A2F2-A818D673E4A6}" srcOrd="6"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7.xml><?xml version="1.0" encoding="utf-8"?>
<dgm:dataModel xmlns:dgm="http://schemas.openxmlformats.org/drawingml/2006/diagram" xmlns:a="http://schemas.openxmlformats.org/drawingml/2006/main">
  <dgm:ptLst>
    <dgm:pt modelId="{FA38D2C5-30CC-4212-8AB3-D054CD72B967}" type="doc">
      <dgm:prSet loTypeId="urn:microsoft.com/office/officeart/2011/layout/HexagonRadial" loCatId="cycle" qsTypeId="urn:microsoft.com/office/officeart/2005/8/quickstyle/simple1" qsCatId="simple" csTypeId="urn:microsoft.com/office/officeart/2005/8/colors/accent1_2" csCatId="accent1" phldr="1"/>
      <dgm:spPr/>
      <dgm:t>
        <a:bodyPr/>
        <a:lstStyle/>
        <a:p>
          <a:endParaRPr lang="en-AU"/>
        </a:p>
      </dgm:t>
    </dgm:pt>
    <dgm:pt modelId="{26361038-1BC5-46FA-9AB5-1D50A67AC061}">
      <dgm:prSet phldrT="[Text]" custT="1"/>
      <dgm:spPr/>
      <dgm:t>
        <a:bodyPr/>
        <a:lstStyle/>
        <a:p>
          <a:r>
            <a:rPr lang="en-AU" sz="1700" b="1">
              <a:solidFill>
                <a:schemeClr val="bg1"/>
              </a:solidFill>
              <a:latin typeface="Arial"/>
              <a:cs typeface="Arial"/>
            </a:rPr>
            <a:t>Exemptions</a:t>
          </a:r>
        </a:p>
      </dgm:t>
    </dgm:pt>
    <dgm:pt modelId="{932B88D8-827A-4113-852D-E9A26DE475DB}" type="parTrans" cxnId="{7648B67C-D768-427A-B406-D8DBCA9F634A}">
      <dgm:prSet/>
      <dgm:spPr/>
      <dgm:t>
        <a:bodyPr/>
        <a:lstStyle/>
        <a:p>
          <a:endParaRPr lang="en-AU"/>
        </a:p>
      </dgm:t>
    </dgm:pt>
    <dgm:pt modelId="{7A409B3A-0133-441F-963D-45ED521DFEDD}" type="sibTrans" cxnId="{7648B67C-D768-427A-B406-D8DBCA9F634A}">
      <dgm:prSet/>
      <dgm:spPr/>
      <dgm:t>
        <a:bodyPr/>
        <a:lstStyle/>
        <a:p>
          <a:endParaRPr lang="en-AU"/>
        </a:p>
      </dgm:t>
    </dgm:pt>
    <dgm:pt modelId="{1893393C-E092-4451-9A58-AF7D325D1384}">
      <dgm:prSet phldrT="[Text]" custT="1"/>
      <dgm:spPr>
        <a:solidFill>
          <a:srgbClr val="92D050"/>
        </a:solidFill>
      </dgm:spPr>
      <dgm:t>
        <a:bodyPr/>
        <a:lstStyle/>
        <a:p>
          <a:pPr rtl="0"/>
          <a:r>
            <a:rPr lang="en-AU" sz="1200" b="1">
              <a:latin typeface="Arial"/>
              <a:cs typeface="Arial"/>
            </a:rPr>
            <a:t>Serious risk of harm to health/safety</a:t>
          </a:r>
        </a:p>
      </dgm:t>
    </dgm:pt>
    <dgm:pt modelId="{29D447DE-49BB-462F-9A46-6E6058B2206F}" type="parTrans" cxnId="{5820BFCE-34D6-4F1E-9747-2A5DF16AB843}">
      <dgm:prSet/>
      <dgm:spPr/>
      <dgm:t>
        <a:bodyPr/>
        <a:lstStyle/>
        <a:p>
          <a:endParaRPr lang="en-AU"/>
        </a:p>
      </dgm:t>
    </dgm:pt>
    <dgm:pt modelId="{12EC88A7-9BFA-4422-8B39-06CE01611A53}" type="sibTrans" cxnId="{5820BFCE-34D6-4F1E-9747-2A5DF16AB843}">
      <dgm:prSet/>
      <dgm:spPr/>
      <dgm:t>
        <a:bodyPr/>
        <a:lstStyle/>
        <a:p>
          <a:endParaRPr lang="en-AU"/>
        </a:p>
      </dgm:t>
    </dgm:pt>
    <dgm:pt modelId="{43D5941E-8ABB-4AAB-BEEE-D9A7D1F8D3FB}">
      <dgm:prSet phldrT="[Text]" custT="1"/>
      <dgm:spPr>
        <a:solidFill>
          <a:srgbClr val="92D050"/>
        </a:solidFill>
      </dgm:spPr>
      <dgm:t>
        <a:bodyPr/>
        <a:lstStyle/>
        <a:p>
          <a:r>
            <a:rPr lang="en-AU" sz="1200" b="1">
              <a:latin typeface="Arial"/>
              <a:cs typeface="Arial"/>
            </a:rPr>
            <a:t>Compromise to cybersecurity</a:t>
          </a:r>
        </a:p>
      </dgm:t>
    </dgm:pt>
    <dgm:pt modelId="{28817A80-EBB0-4426-8880-A9D9BB9AE287}" type="parTrans" cxnId="{A01E2725-DF4D-4474-BDD6-69FB2F4DF5B7}">
      <dgm:prSet/>
      <dgm:spPr/>
      <dgm:t>
        <a:bodyPr/>
        <a:lstStyle/>
        <a:p>
          <a:endParaRPr lang="en-AU"/>
        </a:p>
      </dgm:t>
    </dgm:pt>
    <dgm:pt modelId="{B027400B-699A-4285-A9F2-E18FFD6ABF35}" type="sibTrans" cxnId="{A01E2725-DF4D-4474-BDD6-69FB2F4DF5B7}">
      <dgm:prSet/>
      <dgm:spPr/>
      <dgm:t>
        <a:bodyPr/>
        <a:lstStyle/>
        <a:p>
          <a:endParaRPr lang="en-AU"/>
        </a:p>
      </dgm:t>
    </dgm:pt>
    <dgm:pt modelId="{67851CAD-255C-41DF-B7A9-B2BE473038CC}">
      <dgm:prSet phldrT="[Text]" custT="1"/>
      <dgm:spPr>
        <a:solidFill>
          <a:schemeClr val="accent3">
            <a:lumMod val="75000"/>
          </a:schemeClr>
        </a:solidFill>
      </dgm:spPr>
      <dgm:t>
        <a:bodyPr/>
        <a:lstStyle/>
        <a:p>
          <a:r>
            <a:rPr lang="en-AU" sz="1200" b="1">
              <a:latin typeface="Arial"/>
              <a:cs typeface="Arial"/>
            </a:rPr>
            <a:t>Multiple agencies impacted</a:t>
          </a:r>
        </a:p>
      </dgm:t>
    </dgm:pt>
    <dgm:pt modelId="{D3B021EB-28E5-48A4-B894-9B45C6EB351D}" type="parTrans" cxnId="{979FD8AE-B2A0-4CC3-AE6A-DB10A7982E5D}">
      <dgm:prSet/>
      <dgm:spPr/>
      <dgm:t>
        <a:bodyPr/>
        <a:lstStyle/>
        <a:p>
          <a:endParaRPr lang="en-AU"/>
        </a:p>
      </dgm:t>
    </dgm:pt>
    <dgm:pt modelId="{2BC2D3C7-163B-426F-9C61-AD09488C0488}" type="sibTrans" cxnId="{979FD8AE-B2A0-4CC3-AE6A-DB10A7982E5D}">
      <dgm:prSet/>
      <dgm:spPr/>
      <dgm:t>
        <a:bodyPr/>
        <a:lstStyle/>
        <a:p>
          <a:endParaRPr lang="en-AU"/>
        </a:p>
      </dgm:t>
    </dgm:pt>
    <dgm:pt modelId="{2D38BFC1-02CE-4DC4-8119-F7F48A723A6D}">
      <dgm:prSet phldrT="[Text]" custT="1"/>
      <dgm:spPr>
        <a:solidFill>
          <a:schemeClr val="accent3">
            <a:lumMod val="75000"/>
          </a:schemeClr>
        </a:solidFill>
      </dgm:spPr>
      <dgm:t>
        <a:bodyPr/>
        <a:lstStyle/>
        <a:p>
          <a:r>
            <a:rPr lang="en-AU" sz="1200" b="1">
              <a:latin typeface="Arial"/>
              <a:cs typeface="Arial"/>
            </a:rPr>
            <a:t>Inconsistency with confidentiality provisions</a:t>
          </a:r>
        </a:p>
      </dgm:t>
    </dgm:pt>
    <dgm:pt modelId="{56155D9B-FDCF-4866-8F1F-A2D4192F9E11}" type="parTrans" cxnId="{15ED03EA-DD4E-4017-8DC7-784D828F296E}">
      <dgm:prSet/>
      <dgm:spPr/>
      <dgm:t>
        <a:bodyPr/>
        <a:lstStyle/>
        <a:p>
          <a:endParaRPr lang="en-AU"/>
        </a:p>
      </dgm:t>
    </dgm:pt>
    <dgm:pt modelId="{BD014286-F254-4155-85C5-FBFFDDA99B53}" type="sibTrans" cxnId="{15ED03EA-DD4E-4017-8DC7-784D828F296E}">
      <dgm:prSet/>
      <dgm:spPr/>
      <dgm:t>
        <a:bodyPr/>
        <a:lstStyle/>
        <a:p>
          <a:endParaRPr lang="en-AU"/>
        </a:p>
      </dgm:t>
    </dgm:pt>
    <dgm:pt modelId="{82D1286F-4E5D-4794-A5F4-417E96613181}">
      <dgm:prSet phldrT="[Text]" custT="1"/>
      <dgm:spPr>
        <a:solidFill>
          <a:schemeClr val="accent3">
            <a:lumMod val="75000"/>
          </a:schemeClr>
        </a:solidFill>
      </dgm:spPr>
      <dgm:t>
        <a:bodyPr/>
        <a:lstStyle/>
        <a:p>
          <a:r>
            <a:rPr lang="en-AU" sz="1200" b="1">
              <a:latin typeface="Arial"/>
              <a:cs typeface="Arial"/>
            </a:rPr>
            <a:t>Prejudice investigation/proceedings</a:t>
          </a:r>
        </a:p>
      </dgm:t>
    </dgm:pt>
    <dgm:pt modelId="{6975FA2F-C857-40F6-9C0A-5AE2EB1C0BAD}" type="parTrans" cxnId="{C600CAAF-2A54-4013-8363-392682B018E1}">
      <dgm:prSet/>
      <dgm:spPr/>
      <dgm:t>
        <a:bodyPr/>
        <a:lstStyle/>
        <a:p>
          <a:endParaRPr lang="en-AU"/>
        </a:p>
      </dgm:t>
    </dgm:pt>
    <dgm:pt modelId="{25EAF384-EF60-4B13-AEFB-D4739BA24A79}" type="sibTrans" cxnId="{C600CAAF-2A54-4013-8363-392682B018E1}">
      <dgm:prSet/>
      <dgm:spPr/>
      <dgm:t>
        <a:bodyPr/>
        <a:lstStyle/>
        <a:p>
          <a:endParaRPr lang="en-AU"/>
        </a:p>
      </dgm:t>
    </dgm:pt>
    <dgm:pt modelId="{32FEABFE-6A31-4E96-9B39-3DE40DC239AD}">
      <dgm:prSet phldrT="[Text]" custT="1"/>
      <dgm:spPr>
        <a:solidFill>
          <a:srgbClr val="92D050"/>
        </a:solidFill>
      </dgm:spPr>
      <dgm:t>
        <a:bodyPr/>
        <a:lstStyle/>
        <a:p>
          <a:r>
            <a:rPr lang="en-AU" sz="1200" b="1">
              <a:latin typeface="Arial"/>
              <a:cs typeface="Arial"/>
            </a:rPr>
            <a:t>Remedial Action</a:t>
          </a:r>
        </a:p>
      </dgm:t>
    </dgm:pt>
    <dgm:pt modelId="{4414E55D-1A37-416C-A677-5D01955258D1}" type="sibTrans" cxnId="{41098D16-DB32-48F1-9AA1-57F0AD805121}">
      <dgm:prSet/>
      <dgm:spPr/>
      <dgm:t>
        <a:bodyPr/>
        <a:lstStyle/>
        <a:p>
          <a:endParaRPr lang="en-AU"/>
        </a:p>
      </dgm:t>
    </dgm:pt>
    <dgm:pt modelId="{4F98BDBE-7662-4959-8986-912CF9339A94}" type="parTrans" cxnId="{41098D16-DB32-48F1-9AA1-57F0AD805121}">
      <dgm:prSet/>
      <dgm:spPr/>
      <dgm:t>
        <a:bodyPr/>
        <a:lstStyle/>
        <a:p>
          <a:endParaRPr lang="en-AU"/>
        </a:p>
      </dgm:t>
    </dgm:pt>
    <dgm:pt modelId="{4973446D-4DC7-46A0-935D-ABB940A07C52}" type="pres">
      <dgm:prSet presAssocID="{FA38D2C5-30CC-4212-8AB3-D054CD72B967}" presName="Name0" presStyleCnt="0">
        <dgm:presLayoutVars>
          <dgm:chMax val="1"/>
          <dgm:chPref val="1"/>
          <dgm:dir/>
          <dgm:animOne val="branch"/>
          <dgm:animLvl val="lvl"/>
        </dgm:presLayoutVars>
      </dgm:prSet>
      <dgm:spPr/>
    </dgm:pt>
    <dgm:pt modelId="{9DD32A0A-4EB5-4212-B445-3B8E35D27B1F}" type="pres">
      <dgm:prSet presAssocID="{26361038-1BC5-46FA-9AB5-1D50A67AC061}" presName="Parent" presStyleLbl="node0" presStyleIdx="0" presStyleCnt="1">
        <dgm:presLayoutVars>
          <dgm:chMax val="6"/>
          <dgm:chPref val="6"/>
        </dgm:presLayoutVars>
      </dgm:prSet>
      <dgm:spPr/>
    </dgm:pt>
    <dgm:pt modelId="{DDF8E0EA-199E-4D2E-8506-53C1898CBA8C}" type="pres">
      <dgm:prSet presAssocID="{1893393C-E092-4451-9A58-AF7D325D1384}" presName="Accent1" presStyleCnt="0"/>
      <dgm:spPr/>
    </dgm:pt>
    <dgm:pt modelId="{68740945-E776-4C6B-9261-0A9B1A70E48E}" type="pres">
      <dgm:prSet presAssocID="{1893393C-E092-4451-9A58-AF7D325D1384}" presName="Accent" presStyleLbl="bgShp" presStyleIdx="0" presStyleCnt="6"/>
      <dgm:spPr/>
    </dgm:pt>
    <dgm:pt modelId="{138816E9-B4E5-4B88-B2BD-263C084B60CC}" type="pres">
      <dgm:prSet presAssocID="{1893393C-E092-4451-9A58-AF7D325D1384}" presName="Child1" presStyleLbl="node1" presStyleIdx="0" presStyleCnt="6">
        <dgm:presLayoutVars>
          <dgm:chMax val="0"/>
          <dgm:chPref val="0"/>
          <dgm:bulletEnabled val="1"/>
        </dgm:presLayoutVars>
      </dgm:prSet>
      <dgm:spPr/>
    </dgm:pt>
    <dgm:pt modelId="{E7BDF4B8-E856-4EB8-9BA7-C447F6314397}" type="pres">
      <dgm:prSet presAssocID="{43D5941E-8ABB-4AAB-BEEE-D9A7D1F8D3FB}" presName="Accent2" presStyleCnt="0"/>
      <dgm:spPr/>
    </dgm:pt>
    <dgm:pt modelId="{4C1EF06B-E259-4650-B4E2-C17898A869DA}" type="pres">
      <dgm:prSet presAssocID="{43D5941E-8ABB-4AAB-BEEE-D9A7D1F8D3FB}" presName="Accent" presStyleLbl="bgShp" presStyleIdx="1" presStyleCnt="6"/>
      <dgm:spPr/>
    </dgm:pt>
    <dgm:pt modelId="{8B29047F-F039-4449-A261-4CC76D0F7FF4}" type="pres">
      <dgm:prSet presAssocID="{43D5941E-8ABB-4AAB-BEEE-D9A7D1F8D3FB}" presName="Child2" presStyleLbl="node1" presStyleIdx="1" presStyleCnt="6">
        <dgm:presLayoutVars>
          <dgm:chMax val="0"/>
          <dgm:chPref val="0"/>
          <dgm:bulletEnabled val="1"/>
        </dgm:presLayoutVars>
      </dgm:prSet>
      <dgm:spPr/>
    </dgm:pt>
    <dgm:pt modelId="{1CB6558E-6F2C-4E17-9A3E-75BD67B5FC16}" type="pres">
      <dgm:prSet presAssocID="{67851CAD-255C-41DF-B7A9-B2BE473038CC}" presName="Accent3" presStyleCnt="0"/>
      <dgm:spPr/>
    </dgm:pt>
    <dgm:pt modelId="{6EF4413B-E473-4BD7-A41A-13D4D270E5DE}" type="pres">
      <dgm:prSet presAssocID="{67851CAD-255C-41DF-B7A9-B2BE473038CC}" presName="Accent" presStyleLbl="bgShp" presStyleIdx="2" presStyleCnt="6"/>
      <dgm:spPr/>
    </dgm:pt>
    <dgm:pt modelId="{507E5943-C60E-4E6A-88D9-90EBBB2FC2A8}" type="pres">
      <dgm:prSet presAssocID="{67851CAD-255C-41DF-B7A9-B2BE473038CC}" presName="Child3" presStyleLbl="node1" presStyleIdx="2" presStyleCnt="6">
        <dgm:presLayoutVars>
          <dgm:chMax val="0"/>
          <dgm:chPref val="0"/>
          <dgm:bulletEnabled val="1"/>
        </dgm:presLayoutVars>
      </dgm:prSet>
      <dgm:spPr/>
    </dgm:pt>
    <dgm:pt modelId="{85D28686-92E2-4BC3-82B1-27A08801996D}" type="pres">
      <dgm:prSet presAssocID="{2D38BFC1-02CE-4DC4-8119-F7F48A723A6D}" presName="Accent4" presStyleCnt="0"/>
      <dgm:spPr/>
    </dgm:pt>
    <dgm:pt modelId="{B8B57C50-9CEA-4483-AAE2-CC639D43C8CB}" type="pres">
      <dgm:prSet presAssocID="{2D38BFC1-02CE-4DC4-8119-F7F48A723A6D}" presName="Accent" presStyleLbl="bgShp" presStyleIdx="3" presStyleCnt="6"/>
      <dgm:spPr/>
    </dgm:pt>
    <dgm:pt modelId="{6385045F-7DCB-4EE8-9CD2-0A1F523755C1}" type="pres">
      <dgm:prSet presAssocID="{2D38BFC1-02CE-4DC4-8119-F7F48A723A6D}" presName="Child4" presStyleLbl="node1" presStyleIdx="3" presStyleCnt="6">
        <dgm:presLayoutVars>
          <dgm:chMax val="0"/>
          <dgm:chPref val="0"/>
          <dgm:bulletEnabled val="1"/>
        </dgm:presLayoutVars>
      </dgm:prSet>
      <dgm:spPr/>
    </dgm:pt>
    <dgm:pt modelId="{4FD8F88E-3F53-4CDA-B727-DFEB0075D09A}" type="pres">
      <dgm:prSet presAssocID="{82D1286F-4E5D-4794-A5F4-417E96613181}" presName="Accent5" presStyleCnt="0"/>
      <dgm:spPr/>
    </dgm:pt>
    <dgm:pt modelId="{64EB80EE-85A8-45C7-94ED-65BE1D8C12E2}" type="pres">
      <dgm:prSet presAssocID="{82D1286F-4E5D-4794-A5F4-417E96613181}" presName="Accent" presStyleLbl="bgShp" presStyleIdx="4" presStyleCnt="6"/>
      <dgm:spPr/>
    </dgm:pt>
    <dgm:pt modelId="{A20EC5B3-52A4-4ED6-A217-D02C2921BCCB}" type="pres">
      <dgm:prSet presAssocID="{82D1286F-4E5D-4794-A5F4-417E96613181}" presName="Child5" presStyleLbl="node1" presStyleIdx="4" presStyleCnt="6">
        <dgm:presLayoutVars>
          <dgm:chMax val="0"/>
          <dgm:chPref val="0"/>
          <dgm:bulletEnabled val="1"/>
        </dgm:presLayoutVars>
      </dgm:prSet>
      <dgm:spPr/>
    </dgm:pt>
    <dgm:pt modelId="{15779F0D-92B4-4010-BDA5-F20AFC68CA4F}" type="pres">
      <dgm:prSet presAssocID="{32FEABFE-6A31-4E96-9B39-3DE40DC239AD}" presName="Accent6" presStyleCnt="0"/>
      <dgm:spPr/>
    </dgm:pt>
    <dgm:pt modelId="{68781F5C-6AEA-44DF-AF8F-613ADFBFED25}" type="pres">
      <dgm:prSet presAssocID="{32FEABFE-6A31-4E96-9B39-3DE40DC239AD}" presName="Accent" presStyleLbl="bgShp" presStyleIdx="5" presStyleCnt="6"/>
      <dgm:spPr/>
    </dgm:pt>
    <dgm:pt modelId="{80EA1262-1C2E-4898-977A-737D7C4FAED6}" type="pres">
      <dgm:prSet presAssocID="{32FEABFE-6A31-4E96-9B39-3DE40DC239AD}" presName="Child6" presStyleLbl="node1" presStyleIdx="5" presStyleCnt="6">
        <dgm:presLayoutVars>
          <dgm:chMax val="0"/>
          <dgm:chPref val="0"/>
          <dgm:bulletEnabled val="1"/>
        </dgm:presLayoutVars>
      </dgm:prSet>
      <dgm:spPr/>
    </dgm:pt>
  </dgm:ptLst>
  <dgm:cxnLst>
    <dgm:cxn modelId="{41098D16-DB32-48F1-9AA1-57F0AD805121}" srcId="{26361038-1BC5-46FA-9AB5-1D50A67AC061}" destId="{32FEABFE-6A31-4E96-9B39-3DE40DC239AD}" srcOrd="5" destOrd="0" parTransId="{4F98BDBE-7662-4959-8986-912CF9339A94}" sibTransId="{4414E55D-1A37-416C-A677-5D01955258D1}"/>
    <dgm:cxn modelId="{A01E2725-DF4D-4474-BDD6-69FB2F4DF5B7}" srcId="{26361038-1BC5-46FA-9AB5-1D50A67AC061}" destId="{43D5941E-8ABB-4AAB-BEEE-D9A7D1F8D3FB}" srcOrd="1" destOrd="0" parTransId="{28817A80-EBB0-4426-8880-A9D9BB9AE287}" sibTransId="{B027400B-699A-4285-A9F2-E18FFD6ABF35}"/>
    <dgm:cxn modelId="{3B923E2A-20C8-4B02-8166-D6E0035DF9C4}" type="presOf" srcId="{32FEABFE-6A31-4E96-9B39-3DE40DC239AD}" destId="{80EA1262-1C2E-4898-977A-737D7C4FAED6}" srcOrd="0" destOrd="0" presId="urn:microsoft.com/office/officeart/2011/layout/HexagonRadial"/>
    <dgm:cxn modelId="{4A73D534-730E-4F48-808B-13CFB7432CD8}" type="presOf" srcId="{82D1286F-4E5D-4794-A5F4-417E96613181}" destId="{A20EC5B3-52A4-4ED6-A217-D02C2921BCCB}" srcOrd="0" destOrd="0" presId="urn:microsoft.com/office/officeart/2011/layout/HexagonRadial"/>
    <dgm:cxn modelId="{2E1EAE39-CAEB-4957-A5CD-CE9B9470295D}" type="presOf" srcId="{67851CAD-255C-41DF-B7A9-B2BE473038CC}" destId="{507E5943-C60E-4E6A-88D9-90EBBB2FC2A8}" srcOrd="0" destOrd="0" presId="urn:microsoft.com/office/officeart/2011/layout/HexagonRadial"/>
    <dgm:cxn modelId="{7648B67C-D768-427A-B406-D8DBCA9F634A}" srcId="{FA38D2C5-30CC-4212-8AB3-D054CD72B967}" destId="{26361038-1BC5-46FA-9AB5-1D50A67AC061}" srcOrd="0" destOrd="0" parTransId="{932B88D8-827A-4113-852D-E9A26DE475DB}" sibTransId="{7A409B3A-0133-441F-963D-45ED521DFEDD}"/>
    <dgm:cxn modelId="{45C27D8A-B8F9-4189-9D82-28D39B855CBD}" type="presOf" srcId="{FA38D2C5-30CC-4212-8AB3-D054CD72B967}" destId="{4973446D-4DC7-46A0-935D-ABB940A07C52}" srcOrd="0" destOrd="0" presId="urn:microsoft.com/office/officeart/2011/layout/HexagonRadial"/>
    <dgm:cxn modelId="{7F1A3294-A0A5-4D4B-9BD1-F70621081282}" type="presOf" srcId="{2D38BFC1-02CE-4DC4-8119-F7F48A723A6D}" destId="{6385045F-7DCB-4EE8-9CD2-0A1F523755C1}" srcOrd="0" destOrd="0" presId="urn:microsoft.com/office/officeart/2011/layout/HexagonRadial"/>
    <dgm:cxn modelId="{DC2558A9-EF31-4BB8-9D84-2700682B8A7D}" type="presOf" srcId="{26361038-1BC5-46FA-9AB5-1D50A67AC061}" destId="{9DD32A0A-4EB5-4212-B445-3B8E35D27B1F}" srcOrd="0" destOrd="0" presId="urn:microsoft.com/office/officeart/2011/layout/HexagonRadial"/>
    <dgm:cxn modelId="{979FD8AE-B2A0-4CC3-AE6A-DB10A7982E5D}" srcId="{26361038-1BC5-46FA-9AB5-1D50A67AC061}" destId="{67851CAD-255C-41DF-B7A9-B2BE473038CC}" srcOrd="2" destOrd="0" parTransId="{D3B021EB-28E5-48A4-B894-9B45C6EB351D}" sibTransId="{2BC2D3C7-163B-426F-9C61-AD09488C0488}"/>
    <dgm:cxn modelId="{C600CAAF-2A54-4013-8363-392682B018E1}" srcId="{26361038-1BC5-46FA-9AB5-1D50A67AC061}" destId="{82D1286F-4E5D-4794-A5F4-417E96613181}" srcOrd="4" destOrd="0" parTransId="{6975FA2F-C857-40F6-9C0A-5AE2EB1C0BAD}" sibTransId="{25EAF384-EF60-4B13-AEFB-D4739BA24A79}"/>
    <dgm:cxn modelId="{BEEB3CC3-B055-4518-AC5B-7A4BE5C94C35}" type="presOf" srcId="{43D5941E-8ABB-4AAB-BEEE-D9A7D1F8D3FB}" destId="{8B29047F-F039-4449-A261-4CC76D0F7FF4}" srcOrd="0" destOrd="0" presId="urn:microsoft.com/office/officeart/2011/layout/HexagonRadial"/>
    <dgm:cxn modelId="{5820BFCE-34D6-4F1E-9747-2A5DF16AB843}" srcId="{26361038-1BC5-46FA-9AB5-1D50A67AC061}" destId="{1893393C-E092-4451-9A58-AF7D325D1384}" srcOrd="0" destOrd="0" parTransId="{29D447DE-49BB-462F-9A46-6E6058B2206F}" sibTransId="{12EC88A7-9BFA-4422-8B39-06CE01611A53}"/>
    <dgm:cxn modelId="{97F18FDC-15D2-4867-B1B4-757FFDE8EBD3}" type="presOf" srcId="{1893393C-E092-4451-9A58-AF7D325D1384}" destId="{138816E9-B4E5-4B88-B2BD-263C084B60CC}" srcOrd="0" destOrd="0" presId="urn:microsoft.com/office/officeart/2011/layout/HexagonRadial"/>
    <dgm:cxn modelId="{15ED03EA-DD4E-4017-8DC7-784D828F296E}" srcId="{26361038-1BC5-46FA-9AB5-1D50A67AC061}" destId="{2D38BFC1-02CE-4DC4-8119-F7F48A723A6D}" srcOrd="3" destOrd="0" parTransId="{56155D9B-FDCF-4866-8F1F-A2D4192F9E11}" sibTransId="{BD014286-F254-4155-85C5-FBFFDDA99B53}"/>
    <dgm:cxn modelId="{7F0C2037-F5C8-45EB-871E-8908A9A906EA}" type="presParOf" srcId="{4973446D-4DC7-46A0-935D-ABB940A07C52}" destId="{9DD32A0A-4EB5-4212-B445-3B8E35D27B1F}" srcOrd="0" destOrd="0" presId="urn:microsoft.com/office/officeart/2011/layout/HexagonRadial"/>
    <dgm:cxn modelId="{75F919DC-0D52-4FE7-9688-F3CE74C5569D}" type="presParOf" srcId="{4973446D-4DC7-46A0-935D-ABB940A07C52}" destId="{DDF8E0EA-199E-4D2E-8506-53C1898CBA8C}" srcOrd="1" destOrd="0" presId="urn:microsoft.com/office/officeart/2011/layout/HexagonRadial"/>
    <dgm:cxn modelId="{EB370119-4D67-4DA1-A142-A1D71D103F7E}" type="presParOf" srcId="{DDF8E0EA-199E-4D2E-8506-53C1898CBA8C}" destId="{68740945-E776-4C6B-9261-0A9B1A70E48E}" srcOrd="0" destOrd="0" presId="urn:microsoft.com/office/officeart/2011/layout/HexagonRadial"/>
    <dgm:cxn modelId="{569DED3A-BA3E-4B77-8394-18D05E1A0F96}" type="presParOf" srcId="{4973446D-4DC7-46A0-935D-ABB940A07C52}" destId="{138816E9-B4E5-4B88-B2BD-263C084B60CC}" srcOrd="2" destOrd="0" presId="urn:microsoft.com/office/officeart/2011/layout/HexagonRadial"/>
    <dgm:cxn modelId="{6E5517BB-EEFB-46B1-A7D5-01CBF71D3C02}" type="presParOf" srcId="{4973446D-4DC7-46A0-935D-ABB940A07C52}" destId="{E7BDF4B8-E856-4EB8-9BA7-C447F6314397}" srcOrd="3" destOrd="0" presId="urn:microsoft.com/office/officeart/2011/layout/HexagonRadial"/>
    <dgm:cxn modelId="{BE260CBF-F36A-4E81-98EF-701057DC2AB5}" type="presParOf" srcId="{E7BDF4B8-E856-4EB8-9BA7-C447F6314397}" destId="{4C1EF06B-E259-4650-B4E2-C17898A869DA}" srcOrd="0" destOrd="0" presId="urn:microsoft.com/office/officeart/2011/layout/HexagonRadial"/>
    <dgm:cxn modelId="{861F0349-05E4-464E-BFFC-ECDE4D12F43C}" type="presParOf" srcId="{4973446D-4DC7-46A0-935D-ABB940A07C52}" destId="{8B29047F-F039-4449-A261-4CC76D0F7FF4}" srcOrd="4" destOrd="0" presId="urn:microsoft.com/office/officeart/2011/layout/HexagonRadial"/>
    <dgm:cxn modelId="{CAB7E3E9-9F46-4895-9CED-6F15D2C4D9FA}" type="presParOf" srcId="{4973446D-4DC7-46A0-935D-ABB940A07C52}" destId="{1CB6558E-6F2C-4E17-9A3E-75BD67B5FC16}" srcOrd="5" destOrd="0" presId="urn:microsoft.com/office/officeart/2011/layout/HexagonRadial"/>
    <dgm:cxn modelId="{CC399268-38A4-44E2-8843-258BCD94DD56}" type="presParOf" srcId="{1CB6558E-6F2C-4E17-9A3E-75BD67B5FC16}" destId="{6EF4413B-E473-4BD7-A41A-13D4D270E5DE}" srcOrd="0" destOrd="0" presId="urn:microsoft.com/office/officeart/2011/layout/HexagonRadial"/>
    <dgm:cxn modelId="{26B4E924-CF60-4CBA-9B4B-01608E45D23C}" type="presParOf" srcId="{4973446D-4DC7-46A0-935D-ABB940A07C52}" destId="{507E5943-C60E-4E6A-88D9-90EBBB2FC2A8}" srcOrd="6" destOrd="0" presId="urn:microsoft.com/office/officeart/2011/layout/HexagonRadial"/>
    <dgm:cxn modelId="{05C0E571-9665-4CB7-8B34-A82E5BDBCCE5}" type="presParOf" srcId="{4973446D-4DC7-46A0-935D-ABB940A07C52}" destId="{85D28686-92E2-4BC3-82B1-27A08801996D}" srcOrd="7" destOrd="0" presId="urn:microsoft.com/office/officeart/2011/layout/HexagonRadial"/>
    <dgm:cxn modelId="{0E30604E-1BA2-471D-8F63-ACAD9AD2C5CC}" type="presParOf" srcId="{85D28686-92E2-4BC3-82B1-27A08801996D}" destId="{B8B57C50-9CEA-4483-AAE2-CC639D43C8CB}" srcOrd="0" destOrd="0" presId="urn:microsoft.com/office/officeart/2011/layout/HexagonRadial"/>
    <dgm:cxn modelId="{83ACC583-DEF5-481D-8284-3ED827657A3B}" type="presParOf" srcId="{4973446D-4DC7-46A0-935D-ABB940A07C52}" destId="{6385045F-7DCB-4EE8-9CD2-0A1F523755C1}" srcOrd="8" destOrd="0" presId="urn:microsoft.com/office/officeart/2011/layout/HexagonRadial"/>
    <dgm:cxn modelId="{2C5164C0-385E-4227-9437-6FBF311D0E59}" type="presParOf" srcId="{4973446D-4DC7-46A0-935D-ABB940A07C52}" destId="{4FD8F88E-3F53-4CDA-B727-DFEB0075D09A}" srcOrd="9" destOrd="0" presId="urn:microsoft.com/office/officeart/2011/layout/HexagonRadial"/>
    <dgm:cxn modelId="{8EDA37F2-02A8-4D6C-A1C1-7A1033BDE4BD}" type="presParOf" srcId="{4FD8F88E-3F53-4CDA-B727-DFEB0075D09A}" destId="{64EB80EE-85A8-45C7-94ED-65BE1D8C12E2}" srcOrd="0" destOrd="0" presId="urn:microsoft.com/office/officeart/2011/layout/HexagonRadial"/>
    <dgm:cxn modelId="{A482B9B8-33DC-47B8-B9D2-BBCFC83057A8}" type="presParOf" srcId="{4973446D-4DC7-46A0-935D-ABB940A07C52}" destId="{A20EC5B3-52A4-4ED6-A217-D02C2921BCCB}" srcOrd="10" destOrd="0" presId="urn:microsoft.com/office/officeart/2011/layout/HexagonRadial"/>
    <dgm:cxn modelId="{15905463-B286-4195-BE23-EE00DD89F00F}" type="presParOf" srcId="{4973446D-4DC7-46A0-935D-ABB940A07C52}" destId="{15779F0D-92B4-4010-BDA5-F20AFC68CA4F}" srcOrd="11" destOrd="0" presId="urn:microsoft.com/office/officeart/2011/layout/HexagonRadial"/>
    <dgm:cxn modelId="{DA4585D0-0CEE-491C-AF61-E347CFCAF087}" type="presParOf" srcId="{15779F0D-92B4-4010-BDA5-F20AFC68CA4F}" destId="{68781F5C-6AEA-44DF-AF8F-613ADFBFED25}" srcOrd="0" destOrd="0" presId="urn:microsoft.com/office/officeart/2011/layout/HexagonRadial"/>
    <dgm:cxn modelId="{3469E510-499B-4F0F-9732-25EE5CB0CAA3}" type="presParOf" srcId="{4973446D-4DC7-46A0-935D-ABB940A07C52}" destId="{80EA1262-1C2E-4898-977A-737D7C4FAED6}" srcOrd="12" destOrd="0" presId="urn:microsoft.com/office/officeart/2011/layout/HexagonRadial"/>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18.xml><?xml version="1.0" encoding="utf-8"?>
<dgm:dataModel xmlns:dgm="http://schemas.openxmlformats.org/drawingml/2006/diagram" xmlns:a="http://schemas.openxmlformats.org/drawingml/2006/main">
  <dgm:ptLst>
    <dgm:pt modelId="{02E4569A-799D-4A29-8F41-648DB3E573EA}" type="doc">
      <dgm:prSet loTypeId="urn:microsoft.com/office/officeart/2005/8/layout/hList1" loCatId="list" qsTypeId="urn:microsoft.com/office/officeart/2005/8/quickstyle/simple1" qsCatId="simple" csTypeId="urn:microsoft.com/office/officeart/2005/8/colors/colorful1" csCatId="colorful" phldr="1"/>
      <dgm:spPr/>
      <dgm:t>
        <a:bodyPr/>
        <a:lstStyle/>
        <a:p>
          <a:endParaRPr lang="en-US"/>
        </a:p>
      </dgm:t>
    </dgm:pt>
    <dgm:pt modelId="{FF502973-9726-4998-94FA-0B8BCD051B1E}">
      <dgm:prSet/>
      <dgm:spPr>
        <a:solidFill>
          <a:srgbClr val="0070C0"/>
        </a:solidFill>
        <a:ln>
          <a:solidFill>
            <a:srgbClr val="00B0F0"/>
          </a:solidFill>
        </a:ln>
      </dgm:spPr>
      <dgm:t>
        <a:bodyPr/>
        <a:lstStyle/>
        <a:p>
          <a:pPr algn="l"/>
          <a:endParaRPr lang="en-AU" b="1"/>
        </a:p>
        <a:p>
          <a:pPr algn="l"/>
          <a:r>
            <a:rPr lang="en-AU" b="1"/>
            <a:t>Applies to notification to both individuals and Information Commissioner, where notification would likely prejudice:</a:t>
          </a:r>
        </a:p>
        <a:p>
          <a:pPr algn="l"/>
          <a:endParaRPr lang="en-US" b="1"/>
        </a:p>
      </dgm:t>
    </dgm:pt>
    <dgm:pt modelId="{7EF2FD4E-4722-4E6E-8B36-BA75FD5F1057}" type="parTrans" cxnId="{B4F3811F-86D3-4F03-B6E0-0273B732081F}">
      <dgm:prSet/>
      <dgm:spPr/>
      <dgm:t>
        <a:bodyPr/>
        <a:lstStyle/>
        <a:p>
          <a:endParaRPr lang="en-US"/>
        </a:p>
      </dgm:t>
    </dgm:pt>
    <dgm:pt modelId="{0B1AD552-9408-401D-8BE6-F924EEBEBA7C}" type="sibTrans" cxnId="{B4F3811F-86D3-4F03-B6E0-0273B732081F}">
      <dgm:prSet/>
      <dgm:spPr/>
      <dgm:t>
        <a:bodyPr/>
        <a:lstStyle/>
        <a:p>
          <a:endParaRPr lang="en-US"/>
        </a:p>
      </dgm:t>
    </dgm:pt>
    <dgm:pt modelId="{FC4DD4B7-CEC9-4F63-B3A7-B11436933336}">
      <dgm:prSet/>
      <dgm:spPr>
        <a:solidFill>
          <a:srgbClr val="CDE3F8">
            <a:alpha val="90000"/>
          </a:srgbClr>
        </a:solidFill>
        <a:ln>
          <a:solidFill>
            <a:srgbClr val="00B0F0">
              <a:alpha val="90000"/>
            </a:srgbClr>
          </a:solidFill>
        </a:ln>
      </dgm:spPr>
      <dgm:t>
        <a:bodyPr/>
        <a:lstStyle/>
        <a:p>
          <a:r>
            <a:rPr lang="en-AU"/>
            <a:t>an investigation that could lead to the prosecution of an offence; or</a:t>
          </a:r>
          <a:endParaRPr lang="en-US"/>
        </a:p>
      </dgm:t>
    </dgm:pt>
    <dgm:pt modelId="{6BEE69AE-7EC1-4190-B0AA-5B7CBE11C555}" type="parTrans" cxnId="{DF897184-7E01-406B-882F-2575C9967DB7}">
      <dgm:prSet/>
      <dgm:spPr/>
      <dgm:t>
        <a:bodyPr/>
        <a:lstStyle/>
        <a:p>
          <a:endParaRPr lang="en-US"/>
        </a:p>
      </dgm:t>
    </dgm:pt>
    <dgm:pt modelId="{AA40F7EF-6B0E-4591-8FCF-67EEC6D02106}" type="sibTrans" cxnId="{DF897184-7E01-406B-882F-2575C9967DB7}">
      <dgm:prSet/>
      <dgm:spPr/>
      <dgm:t>
        <a:bodyPr/>
        <a:lstStyle/>
        <a:p>
          <a:endParaRPr lang="en-US"/>
        </a:p>
      </dgm:t>
    </dgm:pt>
    <dgm:pt modelId="{8B2B5E7D-302F-416C-B7D8-86FDF72FF4BA}">
      <dgm:prSet/>
      <dgm:spPr>
        <a:solidFill>
          <a:srgbClr val="CDE3F8">
            <a:alpha val="90000"/>
          </a:srgbClr>
        </a:solidFill>
        <a:ln>
          <a:solidFill>
            <a:srgbClr val="00B0F0">
              <a:alpha val="90000"/>
            </a:srgbClr>
          </a:solidFill>
        </a:ln>
      </dgm:spPr>
      <dgm:t>
        <a:bodyPr/>
        <a:lstStyle/>
        <a:p>
          <a:r>
            <a:rPr lang="en-AU"/>
            <a:t>proceedings before a court or tribunal.</a:t>
          </a:r>
          <a:endParaRPr lang="en-US"/>
        </a:p>
      </dgm:t>
    </dgm:pt>
    <dgm:pt modelId="{09E6C3BD-2718-4DF7-A09B-E08F84EF268D}" type="parTrans" cxnId="{26E6A267-D67B-44E5-A4EE-3F591292D92F}">
      <dgm:prSet/>
      <dgm:spPr/>
      <dgm:t>
        <a:bodyPr/>
        <a:lstStyle/>
        <a:p>
          <a:endParaRPr lang="en-US"/>
        </a:p>
      </dgm:t>
    </dgm:pt>
    <dgm:pt modelId="{FD3B209A-4CB7-4E2F-9F06-28AB13705857}" type="sibTrans" cxnId="{26E6A267-D67B-44E5-A4EE-3F591292D92F}">
      <dgm:prSet/>
      <dgm:spPr/>
      <dgm:t>
        <a:bodyPr/>
        <a:lstStyle/>
        <a:p>
          <a:endParaRPr lang="en-US"/>
        </a:p>
      </dgm:t>
    </dgm:pt>
    <dgm:pt modelId="{FBF477C4-AF1A-4110-849D-2805838369D1}">
      <dgm:prSet/>
      <dgm:spPr>
        <a:solidFill>
          <a:srgbClr val="0070C0"/>
        </a:solidFill>
        <a:ln>
          <a:solidFill>
            <a:srgbClr val="00B0F0"/>
          </a:solidFill>
        </a:ln>
      </dgm:spPr>
      <dgm:t>
        <a:bodyPr/>
        <a:lstStyle/>
        <a:p>
          <a:pPr algn="l"/>
          <a:r>
            <a:rPr lang="en-AU" b="1"/>
            <a:t>Must be more likely than not to occur. </a:t>
          </a:r>
        </a:p>
      </dgm:t>
    </dgm:pt>
    <dgm:pt modelId="{E3D7A05E-EDC8-43B7-9426-6AD015D72C05}" type="sibTrans" cxnId="{B8FF4891-8B5B-40A2-82FC-D20789B82EEA}">
      <dgm:prSet/>
      <dgm:spPr/>
      <dgm:t>
        <a:bodyPr/>
        <a:lstStyle/>
        <a:p>
          <a:endParaRPr lang="en-AU"/>
        </a:p>
      </dgm:t>
    </dgm:pt>
    <dgm:pt modelId="{1389318E-54D7-4FF7-9BCD-D08A011E1410}" type="parTrans" cxnId="{B8FF4891-8B5B-40A2-82FC-D20789B82EEA}">
      <dgm:prSet/>
      <dgm:spPr/>
      <dgm:t>
        <a:bodyPr/>
        <a:lstStyle/>
        <a:p>
          <a:endParaRPr lang="en-AU"/>
        </a:p>
      </dgm:t>
    </dgm:pt>
    <dgm:pt modelId="{171D464F-07EF-4213-BB17-CAB518B4966F}">
      <dgm:prSet/>
      <dgm:spPr>
        <a:solidFill>
          <a:srgbClr val="CDE3F8"/>
        </a:solidFill>
        <a:ln>
          <a:solidFill>
            <a:srgbClr val="00B0F0">
              <a:alpha val="90000"/>
            </a:srgbClr>
          </a:solidFill>
        </a:ln>
      </dgm:spPr>
      <dgm:t>
        <a:bodyPr/>
        <a:lstStyle/>
        <a:p>
          <a:pPr algn="l"/>
          <a:r>
            <a:rPr lang="en-AU"/>
            <a:t>breached agency does not have to be involved</a:t>
          </a:r>
        </a:p>
      </dgm:t>
    </dgm:pt>
    <dgm:pt modelId="{251F2C89-EAFC-47AD-9713-AB83E31A26D3}" type="parTrans" cxnId="{252D1B83-3A26-4516-A80B-3AD6406F24E5}">
      <dgm:prSet/>
      <dgm:spPr/>
      <dgm:t>
        <a:bodyPr/>
        <a:lstStyle/>
        <a:p>
          <a:endParaRPr lang="en-AU"/>
        </a:p>
      </dgm:t>
    </dgm:pt>
    <dgm:pt modelId="{3594A6BB-1A55-4B98-B95B-E9CEEA670F77}" type="sibTrans" cxnId="{252D1B83-3A26-4516-A80B-3AD6406F24E5}">
      <dgm:prSet/>
      <dgm:spPr/>
      <dgm:t>
        <a:bodyPr/>
        <a:lstStyle/>
        <a:p>
          <a:endParaRPr lang="en-AU"/>
        </a:p>
      </dgm:t>
    </dgm:pt>
    <dgm:pt modelId="{B440F0AE-2C87-4B7E-8F0D-42CD403CE3FD}">
      <dgm:prSet/>
      <dgm:spPr>
        <a:solidFill>
          <a:srgbClr val="CDE3F8"/>
        </a:solidFill>
        <a:ln>
          <a:solidFill>
            <a:srgbClr val="00B0F0">
              <a:alpha val="90000"/>
            </a:srgbClr>
          </a:solidFill>
        </a:ln>
      </dgm:spPr>
      <dgm:t>
        <a:bodyPr/>
        <a:lstStyle/>
        <a:p>
          <a:pPr algn="l"/>
          <a:r>
            <a:rPr lang="en-AU"/>
            <a:t>any stage – unless finalised</a:t>
          </a:r>
        </a:p>
      </dgm:t>
    </dgm:pt>
    <dgm:pt modelId="{09702D06-E066-4999-BCDC-960AA626116E}" type="parTrans" cxnId="{2048A5E2-3CE6-4E74-9384-09462B40F16F}">
      <dgm:prSet/>
      <dgm:spPr/>
      <dgm:t>
        <a:bodyPr/>
        <a:lstStyle/>
        <a:p>
          <a:endParaRPr lang="en-AU"/>
        </a:p>
      </dgm:t>
    </dgm:pt>
    <dgm:pt modelId="{DA48896B-28D6-4B6F-8C4B-1FA4A460BC67}" type="sibTrans" cxnId="{2048A5E2-3CE6-4E74-9384-09462B40F16F}">
      <dgm:prSet/>
      <dgm:spPr/>
      <dgm:t>
        <a:bodyPr/>
        <a:lstStyle/>
        <a:p>
          <a:endParaRPr lang="en-AU"/>
        </a:p>
      </dgm:t>
    </dgm:pt>
    <dgm:pt modelId="{4038858F-8A50-459D-9B4C-0A9AA1B50AE3}" type="pres">
      <dgm:prSet presAssocID="{02E4569A-799D-4A29-8F41-648DB3E573EA}" presName="Name0" presStyleCnt="0">
        <dgm:presLayoutVars>
          <dgm:dir/>
          <dgm:animLvl val="lvl"/>
          <dgm:resizeHandles val="exact"/>
        </dgm:presLayoutVars>
      </dgm:prSet>
      <dgm:spPr/>
    </dgm:pt>
    <dgm:pt modelId="{9C06556E-5762-4A2F-BCE7-9F65DC2FA6F1}" type="pres">
      <dgm:prSet presAssocID="{FF502973-9726-4998-94FA-0B8BCD051B1E}" presName="composite" presStyleCnt="0"/>
      <dgm:spPr/>
    </dgm:pt>
    <dgm:pt modelId="{4155069C-B654-46C7-9755-B2A2FBEBE6B5}" type="pres">
      <dgm:prSet presAssocID="{FF502973-9726-4998-94FA-0B8BCD051B1E}" presName="parTx" presStyleLbl="alignNode1" presStyleIdx="0" presStyleCnt="2">
        <dgm:presLayoutVars>
          <dgm:chMax val="0"/>
          <dgm:chPref val="0"/>
          <dgm:bulletEnabled val="1"/>
        </dgm:presLayoutVars>
      </dgm:prSet>
      <dgm:spPr/>
    </dgm:pt>
    <dgm:pt modelId="{13827EA3-1CF4-44A2-A29D-BABDD932AAD7}" type="pres">
      <dgm:prSet presAssocID="{FF502973-9726-4998-94FA-0B8BCD051B1E}" presName="desTx" presStyleLbl="alignAccFollowNode1" presStyleIdx="0" presStyleCnt="2">
        <dgm:presLayoutVars>
          <dgm:bulletEnabled val="1"/>
        </dgm:presLayoutVars>
      </dgm:prSet>
      <dgm:spPr/>
    </dgm:pt>
    <dgm:pt modelId="{A96DA51E-67EB-42B2-A1E9-F54B435289BE}" type="pres">
      <dgm:prSet presAssocID="{0B1AD552-9408-401D-8BE6-F924EEBEBA7C}" presName="space" presStyleCnt="0"/>
      <dgm:spPr/>
    </dgm:pt>
    <dgm:pt modelId="{EF8F0B97-C01D-46D5-AE02-CE08E9864D75}" type="pres">
      <dgm:prSet presAssocID="{FBF477C4-AF1A-4110-849D-2805838369D1}" presName="composite" presStyleCnt="0"/>
      <dgm:spPr/>
    </dgm:pt>
    <dgm:pt modelId="{6C27DE2F-8192-4D0E-A8C8-74F69F684449}" type="pres">
      <dgm:prSet presAssocID="{FBF477C4-AF1A-4110-849D-2805838369D1}" presName="parTx" presStyleLbl="alignNode1" presStyleIdx="1" presStyleCnt="2">
        <dgm:presLayoutVars>
          <dgm:chMax val="0"/>
          <dgm:chPref val="0"/>
          <dgm:bulletEnabled val="1"/>
        </dgm:presLayoutVars>
      </dgm:prSet>
      <dgm:spPr/>
    </dgm:pt>
    <dgm:pt modelId="{BAB0683B-738E-434F-A22A-12CFC7CD3FAF}" type="pres">
      <dgm:prSet presAssocID="{FBF477C4-AF1A-4110-849D-2805838369D1}" presName="desTx" presStyleLbl="alignAccFollowNode1" presStyleIdx="1" presStyleCnt="2">
        <dgm:presLayoutVars>
          <dgm:bulletEnabled val="1"/>
        </dgm:presLayoutVars>
      </dgm:prSet>
      <dgm:spPr/>
    </dgm:pt>
  </dgm:ptLst>
  <dgm:cxnLst>
    <dgm:cxn modelId="{B4F3811F-86D3-4F03-B6E0-0273B732081F}" srcId="{02E4569A-799D-4A29-8F41-648DB3E573EA}" destId="{FF502973-9726-4998-94FA-0B8BCD051B1E}" srcOrd="0" destOrd="0" parTransId="{7EF2FD4E-4722-4E6E-8B36-BA75FD5F1057}" sibTransId="{0B1AD552-9408-401D-8BE6-F924EEBEBA7C}"/>
    <dgm:cxn modelId="{7904D530-2464-4F2C-B081-93AA67CF7FA8}" type="presOf" srcId="{02E4569A-799D-4A29-8F41-648DB3E573EA}" destId="{4038858F-8A50-459D-9B4C-0A9AA1B50AE3}" srcOrd="0" destOrd="0" presId="urn:microsoft.com/office/officeart/2005/8/layout/hList1"/>
    <dgm:cxn modelId="{C0059F3F-CD9B-4400-AF49-B8C9D58C404A}" type="presOf" srcId="{FF502973-9726-4998-94FA-0B8BCD051B1E}" destId="{4155069C-B654-46C7-9755-B2A2FBEBE6B5}" srcOrd="0" destOrd="0" presId="urn:microsoft.com/office/officeart/2005/8/layout/hList1"/>
    <dgm:cxn modelId="{29894640-4191-40D1-8DAA-D5ECA8B510E1}" type="presOf" srcId="{B440F0AE-2C87-4B7E-8F0D-42CD403CE3FD}" destId="{BAB0683B-738E-434F-A22A-12CFC7CD3FAF}" srcOrd="0" destOrd="1" presId="urn:microsoft.com/office/officeart/2005/8/layout/hList1"/>
    <dgm:cxn modelId="{3D98E660-2492-4AEF-ADDE-3A63B47E8BDC}" type="presOf" srcId="{FC4DD4B7-CEC9-4F63-B3A7-B11436933336}" destId="{13827EA3-1CF4-44A2-A29D-BABDD932AAD7}" srcOrd="0" destOrd="0" presId="urn:microsoft.com/office/officeart/2005/8/layout/hList1"/>
    <dgm:cxn modelId="{26E6A267-D67B-44E5-A4EE-3F591292D92F}" srcId="{FF502973-9726-4998-94FA-0B8BCD051B1E}" destId="{8B2B5E7D-302F-416C-B7D8-86FDF72FF4BA}" srcOrd="1" destOrd="0" parTransId="{09E6C3BD-2718-4DF7-A09B-E08F84EF268D}" sibTransId="{FD3B209A-4CB7-4E2F-9F06-28AB13705857}"/>
    <dgm:cxn modelId="{D1F2DE4B-217E-4CA1-B539-9495FA24DBBD}" type="presOf" srcId="{8B2B5E7D-302F-416C-B7D8-86FDF72FF4BA}" destId="{13827EA3-1CF4-44A2-A29D-BABDD932AAD7}" srcOrd="0" destOrd="1" presId="urn:microsoft.com/office/officeart/2005/8/layout/hList1"/>
    <dgm:cxn modelId="{252D1B83-3A26-4516-A80B-3AD6406F24E5}" srcId="{FBF477C4-AF1A-4110-849D-2805838369D1}" destId="{171D464F-07EF-4213-BB17-CAB518B4966F}" srcOrd="0" destOrd="0" parTransId="{251F2C89-EAFC-47AD-9713-AB83E31A26D3}" sibTransId="{3594A6BB-1A55-4B98-B95B-E9CEEA670F77}"/>
    <dgm:cxn modelId="{DF897184-7E01-406B-882F-2575C9967DB7}" srcId="{FF502973-9726-4998-94FA-0B8BCD051B1E}" destId="{FC4DD4B7-CEC9-4F63-B3A7-B11436933336}" srcOrd="0" destOrd="0" parTransId="{6BEE69AE-7EC1-4190-B0AA-5B7CBE11C555}" sibTransId="{AA40F7EF-6B0E-4591-8FCF-67EEC6D02106}"/>
    <dgm:cxn modelId="{94F5ED90-2554-4A9D-B767-3BCBBBEF3228}" type="presOf" srcId="{FBF477C4-AF1A-4110-849D-2805838369D1}" destId="{6C27DE2F-8192-4D0E-A8C8-74F69F684449}" srcOrd="0" destOrd="0" presId="urn:microsoft.com/office/officeart/2005/8/layout/hList1"/>
    <dgm:cxn modelId="{B8FF4891-8B5B-40A2-82FC-D20789B82EEA}" srcId="{02E4569A-799D-4A29-8F41-648DB3E573EA}" destId="{FBF477C4-AF1A-4110-849D-2805838369D1}" srcOrd="1" destOrd="0" parTransId="{1389318E-54D7-4FF7-9BCD-D08A011E1410}" sibTransId="{E3D7A05E-EDC8-43B7-9426-6AD015D72C05}"/>
    <dgm:cxn modelId="{5AB196DA-2438-4600-B7A8-B3DC1947B551}" type="presOf" srcId="{171D464F-07EF-4213-BB17-CAB518B4966F}" destId="{BAB0683B-738E-434F-A22A-12CFC7CD3FAF}" srcOrd="0" destOrd="0" presId="urn:microsoft.com/office/officeart/2005/8/layout/hList1"/>
    <dgm:cxn modelId="{2048A5E2-3CE6-4E74-9384-09462B40F16F}" srcId="{FBF477C4-AF1A-4110-849D-2805838369D1}" destId="{B440F0AE-2C87-4B7E-8F0D-42CD403CE3FD}" srcOrd="1" destOrd="0" parTransId="{09702D06-E066-4999-BCDC-960AA626116E}" sibTransId="{DA48896B-28D6-4B6F-8C4B-1FA4A460BC67}"/>
    <dgm:cxn modelId="{FEC02ED8-80A6-4582-AD8E-82F7D221AB0F}" type="presParOf" srcId="{4038858F-8A50-459D-9B4C-0A9AA1B50AE3}" destId="{9C06556E-5762-4A2F-BCE7-9F65DC2FA6F1}" srcOrd="0" destOrd="0" presId="urn:microsoft.com/office/officeart/2005/8/layout/hList1"/>
    <dgm:cxn modelId="{8A40620B-463C-4F77-AC00-DE3D0869C787}" type="presParOf" srcId="{9C06556E-5762-4A2F-BCE7-9F65DC2FA6F1}" destId="{4155069C-B654-46C7-9755-B2A2FBEBE6B5}" srcOrd="0" destOrd="0" presId="urn:microsoft.com/office/officeart/2005/8/layout/hList1"/>
    <dgm:cxn modelId="{BD9A42B6-EDE0-4331-925F-67E1B10C3F24}" type="presParOf" srcId="{9C06556E-5762-4A2F-BCE7-9F65DC2FA6F1}" destId="{13827EA3-1CF4-44A2-A29D-BABDD932AAD7}" srcOrd="1" destOrd="0" presId="urn:microsoft.com/office/officeart/2005/8/layout/hList1"/>
    <dgm:cxn modelId="{419B0F89-91E1-450D-A6C3-CECF685CB840}" type="presParOf" srcId="{4038858F-8A50-459D-9B4C-0A9AA1B50AE3}" destId="{A96DA51E-67EB-42B2-A1E9-F54B435289BE}" srcOrd="1" destOrd="0" presId="urn:microsoft.com/office/officeart/2005/8/layout/hList1"/>
    <dgm:cxn modelId="{CC1C114E-254D-4273-A8A7-2B5B1348ADDE}" type="presParOf" srcId="{4038858F-8A50-459D-9B4C-0A9AA1B50AE3}" destId="{EF8F0B97-C01D-46D5-AE02-CE08E9864D75}" srcOrd="2" destOrd="0" presId="urn:microsoft.com/office/officeart/2005/8/layout/hList1"/>
    <dgm:cxn modelId="{A8118ACF-5D5D-4E60-B2B9-5232EE452FAF}" type="presParOf" srcId="{EF8F0B97-C01D-46D5-AE02-CE08E9864D75}" destId="{6C27DE2F-8192-4D0E-A8C8-74F69F684449}" srcOrd="0" destOrd="0" presId="urn:microsoft.com/office/officeart/2005/8/layout/hList1"/>
    <dgm:cxn modelId="{EE8519E5-760D-481D-98DB-A39799C83592}" type="presParOf" srcId="{EF8F0B97-C01D-46D5-AE02-CE08E9864D75}" destId="{BAB0683B-738E-434F-A22A-12CFC7CD3FAF}"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9.xml><?xml version="1.0" encoding="utf-8"?>
<dgm:dataModel xmlns:dgm="http://schemas.openxmlformats.org/drawingml/2006/diagram" xmlns:a="http://schemas.openxmlformats.org/drawingml/2006/main">
  <dgm:ptLst>
    <dgm:pt modelId="{145BCF17-E996-4BB6-8748-547EFF8E9459}"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n-AU"/>
        </a:p>
      </dgm:t>
    </dgm:pt>
    <dgm:pt modelId="{384D7A34-937B-4F8C-AFB8-046D0144E74A}">
      <dgm:prSet phldrT="[Text]" custT="1"/>
      <dgm:spPr>
        <a:solidFill>
          <a:srgbClr val="CDE3F8"/>
        </a:solidFill>
      </dgm:spPr>
      <dgm:t>
        <a:bodyPr/>
        <a:lstStyle/>
        <a:p>
          <a:r>
            <a:rPr lang="en-US" altLang="en-US" sz="2800" b="1">
              <a:solidFill>
                <a:schemeClr val="bg1"/>
              </a:solidFill>
              <a:latin typeface="Arial"/>
              <a:cs typeface="Arial"/>
            </a:rPr>
            <a:t>Recap</a:t>
          </a:r>
          <a:endParaRPr lang="en-AU" sz="2800" b="1">
            <a:solidFill>
              <a:schemeClr val="bg1"/>
            </a:solidFill>
          </a:endParaRPr>
        </a:p>
      </dgm:t>
    </dgm:pt>
    <dgm:pt modelId="{DD374460-613C-4130-AFA4-7307028A1B66}" type="parTrans" cxnId="{A25DBDA4-55A3-48A6-9B83-58DDB42EA623}">
      <dgm:prSet/>
      <dgm:spPr/>
      <dgm:t>
        <a:bodyPr/>
        <a:lstStyle/>
        <a:p>
          <a:endParaRPr lang="en-AU" sz="3200" b="1"/>
        </a:p>
      </dgm:t>
    </dgm:pt>
    <dgm:pt modelId="{347CD420-52D3-43CF-A09B-6881159FCFFC}" type="sibTrans" cxnId="{A25DBDA4-55A3-48A6-9B83-58DDB42EA623}">
      <dgm:prSet/>
      <dgm:spPr/>
      <dgm:t>
        <a:bodyPr/>
        <a:lstStyle/>
        <a:p>
          <a:endParaRPr lang="en-AU" sz="3200" b="1"/>
        </a:p>
      </dgm:t>
    </dgm:pt>
    <dgm:pt modelId="{FF551DA0-F1A2-414F-B220-8637CA1A8CCF}">
      <dgm:prSet custT="1"/>
      <dgm:spPr>
        <a:solidFill>
          <a:srgbClr val="CDE3F8"/>
        </a:solidFill>
      </dgm:spPr>
      <dgm:t>
        <a:bodyPr/>
        <a:lstStyle/>
        <a:p>
          <a:r>
            <a:rPr lang="en-US" altLang="en-US" sz="2800" b="1">
              <a:solidFill>
                <a:schemeClr val="bg1"/>
              </a:solidFill>
              <a:latin typeface="Arial"/>
              <a:cs typeface="Arial"/>
            </a:rPr>
            <a:t>Key Definitions and Concepts</a:t>
          </a:r>
        </a:p>
      </dgm:t>
    </dgm:pt>
    <dgm:pt modelId="{5047C7FD-4847-4950-897D-C7061066CEB3}" type="parTrans" cxnId="{E13B33C2-A4E4-48F8-BED5-F6460AA09856}">
      <dgm:prSet/>
      <dgm:spPr/>
      <dgm:t>
        <a:bodyPr/>
        <a:lstStyle/>
        <a:p>
          <a:endParaRPr lang="en-AU"/>
        </a:p>
      </dgm:t>
    </dgm:pt>
    <dgm:pt modelId="{222E2A7F-2FC4-481C-A66D-6FB158B9D731}" type="sibTrans" cxnId="{E13B33C2-A4E4-48F8-BED5-F6460AA09856}">
      <dgm:prSet/>
      <dgm:spPr/>
      <dgm:t>
        <a:bodyPr/>
        <a:lstStyle/>
        <a:p>
          <a:endParaRPr lang="en-AU"/>
        </a:p>
      </dgm:t>
    </dgm:pt>
    <dgm:pt modelId="{E0BE9B6E-D844-451D-BDD2-7966F68A65BA}">
      <dgm:prSet custT="1"/>
      <dgm:spPr>
        <a:solidFill>
          <a:srgbClr val="CDE3F8"/>
        </a:solidFill>
      </dgm:spPr>
      <dgm:t>
        <a:bodyPr/>
        <a:lstStyle/>
        <a:p>
          <a:r>
            <a:rPr lang="en-US" altLang="en-US" sz="2800" b="1">
              <a:solidFill>
                <a:schemeClr val="bg1"/>
              </a:solidFill>
              <a:latin typeface="Arial"/>
              <a:cs typeface="Arial"/>
            </a:rPr>
            <a:t>Contain, Mitigate and Assess</a:t>
          </a:r>
        </a:p>
      </dgm:t>
    </dgm:pt>
    <dgm:pt modelId="{9B891838-6E1D-4E5E-957A-01A8CFB563F6}" type="parTrans" cxnId="{29733DAE-A63A-4C14-803C-C10DCAE21DC3}">
      <dgm:prSet/>
      <dgm:spPr/>
      <dgm:t>
        <a:bodyPr/>
        <a:lstStyle/>
        <a:p>
          <a:endParaRPr lang="en-AU"/>
        </a:p>
      </dgm:t>
    </dgm:pt>
    <dgm:pt modelId="{0D2AA773-B770-4E1D-953E-1265BD684ED5}" type="sibTrans" cxnId="{29733DAE-A63A-4C14-803C-C10DCAE21DC3}">
      <dgm:prSet/>
      <dgm:spPr/>
      <dgm:t>
        <a:bodyPr/>
        <a:lstStyle/>
        <a:p>
          <a:endParaRPr lang="en-AU"/>
        </a:p>
      </dgm:t>
    </dgm:pt>
    <dgm:pt modelId="{27EB5342-CEC7-4A14-957C-E4206F97B018}">
      <dgm:prSet custT="1"/>
      <dgm:spPr>
        <a:solidFill>
          <a:srgbClr val="CDE3F8"/>
        </a:solidFill>
      </dgm:spPr>
      <dgm:t>
        <a:bodyPr/>
        <a:lstStyle/>
        <a:p>
          <a:r>
            <a:rPr lang="en-US" altLang="en-US" sz="2800" b="1">
              <a:solidFill>
                <a:schemeClr val="bg1"/>
              </a:solidFill>
              <a:latin typeface="Arial"/>
              <a:cs typeface="Arial"/>
            </a:rPr>
            <a:t>Notifications</a:t>
          </a:r>
        </a:p>
      </dgm:t>
    </dgm:pt>
    <dgm:pt modelId="{8FF930ED-C196-4C02-94F7-48A5817D9F32}" type="parTrans" cxnId="{20D45E5A-9A1B-4554-8D90-B5AD0A1EC020}">
      <dgm:prSet/>
      <dgm:spPr/>
      <dgm:t>
        <a:bodyPr/>
        <a:lstStyle/>
        <a:p>
          <a:endParaRPr lang="en-AU"/>
        </a:p>
      </dgm:t>
    </dgm:pt>
    <dgm:pt modelId="{01EBB248-752F-4001-A774-B3AF693F5D76}" type="sibTrans" cxnId="{20D45E5A-9A1B-4554-8D90-B5AD0A1EC020}">
      <dgm:prSet/>
      <dgm:spPr/>
      <dgm:t>
        <a:bodyPr/>
        <a:lstStyle/>
        <a:p>
          <a:endParaRPr lang="en-AU"/>
        </a:p>
      </dgm:t>
    </dgm:pt>
    <dgm:pt modelId="{F7BE0D2A-D609-4EDB-8E54-B65B412AF191}">
      <dgm:prSet custT="1"/>
      <dgm:spPr>
        <a:solidFill>
          <a:srgbClr val="CDE3F8"/>
        </a:solidFill>
      </dgm:spPr>
      <dgm:t>
        <a:bodyPr/>
        <a:lstStyle/>
        <a:p>
          <a:r>
            <a:rPr lang="en-US" altLang="en-US" sz="2800" b="1">
              <a:solidFill>
                <a:schemeClr val="bg1"/>
              </a:solidFill>
              <a:latin typeface="Arial"/>
              <a:cs typeface="Arial"/>
            </a:rPr>
            <a:t>Exemptions</a:t>
          </a:r>
        </a:p>
      </dgm:t>
    </dgm:pt>
    <dgm:pt modelId="{722E87F0-A5EA-4C97-9821-992C30638EDD}" type="parTrans" cxnId="{E076AD47-670D-4BA5-9828-BFC787638BB6}">
      <dgm:prSet/>
      <dgm:spPr/>
      <dgm:t>
        <a:bodyPr/>
        <a:lstStyle/>
        <a:p>
          <a:endParaRPr lang="en-AU"/>
        </a:p>
      </dgm:t>
    </dgm:pt>
    <dgm:pt modelId="{7C36CC3A-F97E-4277-B4E6-3DBFD623DEF2}" type="sibTrans" cxnId="{E076AD47-670D-4BA5-9828-BFC787638BB6}">
      <dgm:prSet/>
      <dgm:spPr/>
      <dgm:t>
        <a:bodyPr/>
        <a:lstStyle/>
        <a:p>
          <a:endParaRPr lang="en-AU"/>
        </a:p>
      </dgm:t>
    </dgm:pt>
    <dgm:pt modelId="{D1AF1370-E441-48B2-8F21-E4B3914E1718}">
      <dgm:prSet custT="1"/>
      <dgm:spPr>
        <a:solidFill>
          <a:srgbClr val="30ACEC"/>
        </a:solidFill>
      </dgm:spPr>
      <dgm:t>
        <a:bodyPr/>
        <a:lstStyle/>
        <a:p>
          <a:r>
            <a:rPr lang="en-US" altLang="en-US" sz="2800" b="1">
              <a:solidFill>
                <a:schemeClr val="bg1"/>
              </a:solidFill>
              <a:latin typeface="Arial"/>
              <a:cs typeface="Arial"/>
            </a:rPr>
            <a:t>Register and Policy</a:t>
          </a:r>
        </a:p>
      </dgm:t>
    </dgm:pt>
    <dgm:pt modelId="{F4A7CBE9-2782-4145-A11D-F95A868F6D0D}" type="parTrans" cxnId="{A37DC980-AB22-4F9A-BA06-ADAF53556B6F}">
      <dgm:prSet/>
      <dgm:spPr/>
      <dgm:t>
        <a:bodyPr/>
        <a:lstStyle/>
        <a:p>
          <a:endParaRPr lang="en-AU"/>
        </a:p>
      </dgm:t>
    </dgm:pt>
    <dgm:pt modelId="{42A258AA-6FB8-487A-B517-FA3068485B13}" type="sibTrans" cxnId="{A37DC980-AB22-4F9A-BA06-ADAF53556B6F}">
      <dgm:prSet/>
      <dgm:spPr/>
      <dgm:t>
        <a:bodyPr/>
        <a:lstStyle/>
        <a:p>
          <a:endParaRPr lang="en-AU"/>
        </a:p>
      </dgm:t>
    </dgm:pt>
    <dgm:pt modelId="{9355BB0D-215F-46AC-A8B6-2D73A7868235}" type="pres">
      <dgm:prSet presAssocID="{145BCF17-E996-4BB6-8748-547EFF8E9459}" presName="linear" presStyleCnt="0">
        <dgm:presLayoutVars>
          <dgm:dir/>
          <dgm:animLvl val="lvl"/>
          <dgm:resizeHandles val="exact"/>
        </dgm:presLayoutVars>
      </dgm:prSet>
      <dgm:spPr/>
    </dgm:pt>
    <dgm:pt modelId="{5F6100F0-FD62-4267-AD82-D96AD9F0626C}" type="pres">
      <dgm:prSet presAssocID="{384D7A34-937B-4F8C-AFB8-046D0144E74A}" presName="parentLin" presStyleCnt="0"/>
      <dgm:spPr/>
    </dgm:pt>
    <dgm:pt modelId="{547BAC48-71F6-40BD-BBA5-782FB3FD7E97}" type="pres">
      <dgm:prSet presAssocID="{384D7A34-937B-4F8C-AFB8-046D0144E74A}" presName="parentLeftMargin" presStyleLbl="node1" presStyleIdx="0" presStyleCnt="6"/>
      <dgm:spPr/>
    </dgm:pt>
    <dgm:pt modelId="{DB526614-70B4-4795-BF04-6713AAB6014E}" type="pres">
      <dgm:prSet presAssocID="{384D7A34-937B-4F8C-AFB8-046D0144E74A}" presName="parentText" presStyleLbl="node1" presStyleIdx="0" presStyleCnt="6" custScaleX="115734" custScaleY="130090" custLinFactNeighborY="12269">
        <dgm:presLayoutVars>
          <dgm:chMax val="0"/>
          <dgm:bulletEnabled val="1"/>
        </dgm:presLayoutVars>
      </dgm:prSet>
      <dgm:spPr/>
    </dgm:pt>
    <dgm:pt modelId="{56FE68B2-4309-4A7D-B4BD-3330CFB060BF}" type="pres">
      <dgm:prSet presAssocID="{384D7A34-937B-4F8C-AFB8-046D0144E74A}" presName="negativeSpace" presStyleCnt="0"/>
      <dgm:spPr/>
    </dgm:pt>
    <dgm:pt modelId="{BD0AEE34-5D50-4A0C-AC04-9DD01318DA85}" type="pres">
      <dgm:prSet presAssocID="{384D7A34-937B-4F8C-AFB8-046D0144E74A}" presName="childText" presStyleLbl="conFgAcc1" presStyleIdx="0" presStyleCnt="6">
        <dgm:presLayoutVars>
          <dgm:bulletEnabled val="1"/>
        </dgm:presLayoutVars>
      </dgm:prSet>
      <dgm:spPr/>
    </dgm:pt>
    <dgm:pt modelId="{20F94C5F-9841-4BC4-9C35-59C07146DEA9}" type="pres">
      <dgm:prSet presAssocID="{347CD420-52D3-43CF-A09B-6881159FCFFC}" presName="spaceBetweenRectangles" presStyleCnt="0"/>
      <dgm:spPr/>
    </dgm:pt>
    <dgm:pt modelId="{7A45A573-CFDB-405B-91B5-A3E05AD97A7D}" type="pres">
      <dgm:prSet presAssocID="{FF551DA0-F1A2-414F-B220-8637CA1A8CCF}" presName="parentLin" presStyleCnt="0"/>
      <dgm:spPr/>
    </dgm:pt>
    <dgm:pt modelId="{6B83F93F-7E7C-43CF-8CF1-C1261A5D0D4F}" type="pres">
      <dgm:prSet presAssocID="{FF551DA0-F1A2-414F-B220-8637CA1A8CCF}" presName="parentLeftMargin" presStyleLbl="node1" presStyleIdx="0" presStyleCnt="6"/>
      <dgm:spPr/>
    </dgm:pt>
    <dgm:pt modelId="{6120173B-8348-49FE-A675-47C9E4AE1D8D}" type="pres">
      <dgm:prSet presAssocID="{FF551DA0-F1A2-414F-B220-8637CA1A8CCF}" presName="parentText" presStyleLbl="node1" presStyleIdx="1" presStyleCnt="6" custLinFactNeighborY="12269">
        <dgm:presLayoutVars>
          <dgm:chMax val="0"/>
          <dgm:bulletEnabled val="1"/>
        </dgm:presLayoutVars>
      </dgm:prSet>
      <dgm:spPr/>
    </dgm:pt>
    <dgm:pt modelId="{C79E91B0-29E9-49F5-BCF3-E1302F586492}" type="pres">
      <dgm:prSet presAssocID="{FF551DA0-F1A2-414F-B220-8637CA1A8CCF}" presName="negativeSpace" presStyleCnt="0"/>
      <dgm:spPr/>
    </dgm:pt>
    <dgm:pt modelId="{A12492DD-FE59-4E82-8D8B-CB18E1F47D8D}" type="pres">
      <dgm:prSet presAssocID="{FF551DA0-F1A2-414F-B220-8637CA1A8CCF}" presName="childText" presStyleLbl="conFgAcc1" presStyleIdx="1" presStyleCnt="6">
        <dgm:presLayoutVars>
          <dgm:bulletEnabled val="1"/>
        </dgm:presLayoutVars>
      </dgm:prSet>
      <dgm:spPr/>
    </dgm:pt>
    <dgm:pt modelId="{3058044A-F9B3-470D-852F-59DD83B7AEE1}" type="pres">
      <dgm:prSet presAssocID="{222E2A7F-2FC4-481C-A66D-6FB158B9D731}" presName="spaceBetweenRectangles" presStyleCnt="0"/>
      <dgm:spPr/>
    </dgm:pt>
    <dgm:pt modelId="{9A4428A0-7A64-448C-8AA5-D8556BAB06D0}" type="pres">
      <dgm:prSet presAssocID="{E0BE9B6E-D844-451D-BDD2-7966F68A65BA}" presName="parentLin" presStyleCnt="0"/>
      <dgm:spPr/>
    </dgm:pt>
    <dgm:pt modelId="{51BC296E-7E76-4EF2-B07C-08417DE95159}" type="pres">
      <dgm:prSet presAssocID="{E0BE9B6E-D844-451D-BDD2-7966F68A65BA}" presName="parentLeftMargin" presStyleLbl="node1" presStyleIdx="1" presStyleCnt="6"/>
      <dgm:spPr/>
    </dgm:pt>
    <dgm:pt modelId="{C0D1C81F-FE94-4771-9995-A1E936E3F4AF}" type="pres">
      <dgm:prSet presAssocID="{E0BE9B6E-D844-451D-BDD2-7966F68A65BA}" presName="parentText" presStyleLbl="node1" presStyleIdx="2" presStyleCnt="6" custLinFactNeighborY="12269">
        <dgm:presLayoutVars>
          <dgm:chMax val="0"/>
          <dgm:bulletEnabled val="1"/>
        </dgm:presLayoutVars>
      </dgm:prSet>
      <dgm:spPr/>
    </dgm:pt>
    <dgm:pt modelId="{40FD6596-D888-4D34-8073-EF64E6AF4AB1}" type="pres">
      <dgm:prSet presAssocID="{E0BE9B6E-D844-451D-BDD2-7966F68A65BA}" presName="negativeSpace" presStyleCnt="0"/>
      <dgm:spPr/>
    </dgm:pt>
    <dgm:pt modelId="{79EB3717-C309-400F-A6A6-4E89AEE9D7F3}" type="pres">
      <dgm:prSet presAssocID="{E0BE9B6E-D844-451D-BDD2-7966F68A65BA}" presName="childText" presStyleLbl="conFgAcc1" presStyleIdx="2" presStyleCnt="6">
        <dgm:presLayoutVars>
          <dgm:bulletEnabled val="1"/>
        </dgm:presLayoutVars>
      </dgm:prSet>
      <dgm:spPr/>
    </dgm:pt>
    <dgm:pt modelId="{D6B21434-BAF5-4057-954C-93783F2C816D}" type="pres">
      <dgm:prSet presAssocID="{0D2AA773-B770-4E1D-953E-1265BD684ED5}" presName="spaceBetweenRectangles" presStyleCnt="0"/>
      <dgm:spPr/>
    </dgm:pt>
    <dgm:pt modelId="{86B5C225-9216-4F84-887A-C9E4AEA16040}" type="pres">
      <dgm:prSet presAssocID="{27EB5342-CEC7-4A14-957C-E4206F97B018}" presName="parentLin" presStyleCnt="0"/>
      <dgm:spPr/>
    </dgm:pt>
    <dgm:pt modelId="{4F638E73-E60E-4F6D-A1DA-BE2C2CF4D67F}" type="pres">
      <dgm:prSet presAssocID="{27EB5342-CEC7-4A14-957C-E4206F97B018}" presName="parentLeftMargin" presStyleLbl="node1" presStyleIdx="2" presStyleCnt="6"/>
      <dgm:spPr/>
    </dgm:pt>
    <dgm:pt modelId="{B9866C7F-1745-4B64-85AB-4E2FE6EC1208}" type="pres">
      <dgm:prSet presAssocID="{27EB5342-CEC7-4A14-957C-E4206F97B018}" presName="parentText" presStyleLbl="node1" presStyleIdx="3" presStyleCnt="6">
        <dgm:presLayoutVars>
          <dgm:chMax val="0"/>
          <dgm:bulletEnabled val="1"/>
        </dgm:presLayoutVars>
      </dgm:prSet>
      <dgm:spPr/>
    </dgm:pt>
    <dgm:pt modelId="{741F4F8E-7DF3-42F2-94A9-F777C7FEE19B}" type="pres">
      <dgm:prSet presAssocID="{27EB5342-CEC7-4A14-957C-E4206F97B018}" presName="negativeSpace" presStyleCnt="0"/>
      <dgm:spPr/>
    </dgm:pt>
    <dgm:pt modelId="{3574186D-748D-4919-BBA0-2DDBE6DFA935}" type="pres">
      <dgm:prSet presAssocID="{27EB5342-CEC7-4A14-957C-E4206F97B018}" presName="childText" presStyleLbl="conFgAcc1" presStyleIdx="3" presStyleCnt="6">
        <dgm:presLayoutVars>
          <dgm:bulletEnabled val="1"/>
        </dgm:presLayoutVars>
      </dgm:prSet>
      <dgm:spPr/>
    </dgm:pt>
    <dgm:pt modelId="{5E14DE6F-9D88-49D9-8E06-E1AB2601A67B}" type="pres">
      <dgm:prSet presAssocID="{01EBB248-752F-4001-A774-B3AF693F5D76}" presName="spaceBetweenRectangles" presStyleCnt="0"/>
      <dgm:spPr/>
    </dgm:pt>
    <dgm:pt modelId="{E6DE3A7A-392A-4592-8ABD-B92AD6988469}" type="pres">
      <dgm:prSet presAssocID="{F7BE0D2A-D609-4EDB-8E54-B65B412AF191}" presName="parentLin" presStyleCnt="0"/>
      <dgm:spPr/>
    </dgm:pt>
    <dgm:pt modelId="{6C882AEB-8103-436B-9E55-FA91ABAC7C73}" type="pres">
      <dgm:prSet presAssocID="{F7BE0D2A-D609-4EDB-8E54-B65B412AF191}" presName="parentLeftMargin" presStyleLbl="node1" presStyleIdx="3" presStyleCnt="6"/>
      <dgm:spPr/>
    </dgm:pt>
    <dgm:pt modelId="{96F20337-6622-4DC9-81E1-1A1B55915CEA}" type="pres">
      <dgm:prSet presAssocID="{F7BE0D2A-D609-4EDB-8E54-B65B412AF191}" presName="parentText" presStyleLbl="node1" presStyleIdx="4" presStyleCnt="6">
        <dgm:presLayoutVars>
          <dgm:chMax val="0"/>
          <dgm:bulletEnabled val="1"/>
        </dgm:presLayoutVars>
      </dgm:prSet>
      <dgm:spPr/>
    </dgm:pt>
    <dgm:pt modelId="{53579723-E200-48BA-BFA6-3BC779CBFF2A}" type="pres">
      <dgm:prSet presAssocID="{F7BE0D2A-D609-4EDB-8E54-B65B412AF191}" presName="negativeSpace" presStyleCnt="0"/>
      <dgm:spPr/>
    </dgm:pt>
    <dgm:pt modelId="{BF3C433F-07CD-4AA0-9890-8D9A40BD45B1}" type="pres">
      <dgm:prSet presAssocID="{F7BE0D2A-D609-4EDB-8E54-B65B412AF191}" presName="childText" presStyleLbl="conFgAcc1" presStyleIdx="4" presStyleCnt="6">
        <dgm:presLayoutVars>
          <dgm:bulletEnabled val="1"/>
        </dgm:presLayoutVars>
      </dgm:prSet>
      <dgm:spPr/>
    </dgm:pt>
    <dgm:pt modelId="{86CEE18C-DDFE-41FF-A31A-42795CC04ABB}" type="pres">
      <dgm:prSet presAssocID="{7C36CC3A-F97E-4277-B4E6-3DBFD623DEF2}" presName="spaceBetweenRectangles" presStyleCnt="0"/>
      <dgm:spPr/>
    </dgm:pt>
    <dgm:pt modelId="{1CF5D7F2-3731-4523-A998-9308E6ED4D4E}" type="pres">
      <dgm:prSet presAssocID="{D1AF1370-E441-48B2-8F21-E4B3914E1718}" presName="parentLin" presStyleCnt="0"/>
      <dgm:spPr/>
    </dgm:pt>
    <dgm:pt modelId="{9FC60F9C-85D0-4A56-B3B8-3717D7A918A9}" type="pres">
      <dgm:prSet presAssocID="{D1AF1370-E441-48B2-8F21-E4B3914E1718}" presName="parentLeftMargin" presStyleLbl="node1" presStyleIdx="4" presStyleCnt="6"/>
      <dgm:spPr/>
    </dgm:pt>
    <dgm:pt modelId="{E62400D6-FEB1-43A6-8D20-301C2DB6F910}" type="pres">
      <dgm:prSet presAssocID="{D1AF1370-E441-48B2-8F21-E4B3914E1718}" presName="parentText" presStyleLbl="node1" presStyleIdx="5" presStyleCnt="6">
        <dgm:presLayoutVars>
          <dgm:chMax val="0"/>
          <dgm:bulletEnabled val="1"/>
        </dgm:presLayoutVars>
      </dgm:prSet>
      <dgm:spPr/>
    </dgm:pt>
    <dgm:pt modelId="{1E09E800-0812-4E00-B6BF-377716814905}" type="pres">
      <dgm:prSet presAssocID="{D1AF1370-E441-48B2-8F21-E4B3914E1718}" presName="negativeSpace" presStyleCnt="0"/>
      <dgm:spPr/>
    </dgm:pt>
    <dgm:pt modelId="{966D3F37-B302-4957-B115-A3EE6A0D999D}" type="pres">
      <dgm:prSet presAssocID="{D1AF1370-E441-48B2-8F21-E4B3914E1718}" presName="childText" presStyleLbl="conFgAcc1" presStyleIdx="5" presStyleCnt="6">
        <dgm:presLayoutVars>
          <dgm:bulletEnabled val="1"/>
        </dgm:presLayoutVars>
      </dgm:prSet>
      <dgm:spPr/>
    </dgm:pt>
  </dgm:ptLst>
  <dgm:cxnLst>
    <dgm:cxn modelId="{40213809-72BD-47BA-83C9-E024106E0181}" type="presOf" srcId="{D1AF1370-E441-48B2-8F21-E4B3914E1718}" destId="{9FC60F9C-85D0-4A56-B3B8-3717D7A918A9}" srcOrd="0" destOrd="0" presId="urn:microsoft.com/office/officeart/2005/8/layout/list1"/>
    <dgm:cxn modelId="{DFB6870B-1EA1-41A6-B1A5-44A0A0799BB0}" type="presOf" srcId="{D1AF1370-E441-48B2-8F21-E4B3914E1718}" destId="{E62400D6-FEB1-43A6-8D20-301C2DB6F910}" srcOrd="1" destOrd="0" presId="urn:microsoft.com/office/officeart/2005/8/layout/list1"/>
    <dgm:cxn modelId="{095A6E11-A6AE-424D-8DA4-BC465E03698A}" type="presOf" srcId="{384D7A34-937B-4F8C-AFB8-046D0144E74A}" destId="{DB526614-70B4-4795-BF04-6713AAB6014E}" srcOrd="1" destOrd="0" presId="urn:microsoft.com/office/officeart/2005/8/layout/list1"/>
    <dgm:cxn modelId="{E076AD47-670D-4BA5-9828-BFC787638BB6}" srcId="{145BCF17-E996-4BB6-8748-547EFF8E9459}" destId="{F7BE0D2A-D609-4EDB-8E54-B65B412AF191}" srcOrd="4" destOrd="0" parTransId="{722E87F0-A5EA-4C97-9821-992C30638EDD}" sibTransId="{7C36CC3A-F97E-4277-B4E6-3DBFD623DEF2}"/>
    <dgm:cxn modelId="{20D45E5A-9A1B-4554-8D90-B5AD0A1EC020}" srcId="{145BCF17-E996-4BB6-8748-547EFF8E9459}" destId="{27EB5342-CEC7-4A14-957C-E4206F97B018}" srcOrd="3" destOrd="0" parTransId="{8FF930ED-C196-4C02-94F7-48A5817D9F32}" sibTransId="{01EBB248-752F-4001-A774-B3AF693F5D76}"/>
    <dgm:cxn modelId="{00730E7C-EFCF-4F7E-A0DD-F5ECCF91087D}" type="presOf" srcId="{F7BE0D2A-D609-4EDB-8E54-B65B412AF191}" destId="{6C882AEB-8103-436B-9E55-FA91ABAC7C73}" srcOrd="0" destOrd="0" presId="urn:microsoft.com/office/officeart/2005/8/layout/list1"/>
    <dgm:cxn modelId="{A37DC980-AB22-4F9A-BA06-ADAF53556B6F}" srcId="{145BCF17-E996-4BB6-8748-547EFF8E9459}" destId="{D1AF1370-E441-48B2-8F21-E4B3914E1718}" srcOrd="5" destOrd="0" parTransId="{F4A7CBE9-2782-4145-A11D-F95A868F6D0D}" sibTransId="{42A258AA-6FB8-487A-B517-FA3068485B13}"/>
    <dgm:cxn modelId="{1CC56B82-AD93-4071-9886-B05DEA89AE6F}" type="presOf" srcId="{384D7A34-937B-4F8C-AFB8-046D0144E74A}" destId="{547BAC48-71F6-40BD-BBA5-782FB3FD7E97}" srcOrd="0" destOrd="0" presId="urn:microsoft.com/office/officeart/2005/8/layout/list1"/>
    <dgm:cxn modelId="{A25DBDA4-55A3-48A6-9B83-58DDB42EA623}" srcId="{145BCF17-E996-4BB6-8748-547EFF8E9459}" destId="{384D7A34-937B-4F8C-AFB8-046D0144E74A}" srcOrd="0" destOrd="0" parTransId="{DD374460-613C-4130-AFA4-7307028A1B66}" sibTransId="{347CD420-52D3-43CF-A09B-6881159FCFFC}"/>
    <dgm:cxn modelId="{628CE4A8-0379-43D5-AA8A-E510E020064E}" type="presOf" srcId="{E0BE9B6E-D844-451D-BDD2-7966F68A65BA}" destId="{51BC296E-7E76-4EF2-B07C-08417DE95159}" srcOrd="0" destOrd="0" presId="urn:microsoft.com/office/officeart/2005/8/layout/list1"/>
    <dgm:cxn modelId="{3091C0AC-2FA0-4D2B-A26D-1D2614AB454C}" type="presOf" srcId="{27EB5342-CEC7-4A14-957C-E4206F97B018}" destId="{B9866C7F-1745-4B64-85AB-4E2FE6EC1208}" srcOrd="1" destOrd="0" presId="urn:microsoft.com/office/officeart/2005/8/layout/list1"/>
    <dgm:cxn modelId="{29733DAE-A63A-4C14-803C-C10DCAE21DC3}" srcId="{145BCF17-E996-4BB6-8748-547EFF8E9459}" destId="{E0BE9B6E-D844-451D-BDD2-7966F68A65BA}" srcOrd="2" destOrd="0" parTransId="{9B891838-6E1D-4E5E-957A-01A8CFB563F6}" sibTransId="{0D2AA773-B770-4E1D-953E-1265BD684ED5}"/>
    <dgm:cxn modelId="{E13B33C2-A4E4-48F8-BED5-F6460AA09856}" srcId="{145BCF17-E996-4BB6-8748-547EFF8E9459}" destId="{FF551DA0-F1A2-414F-B220-8637CA1A8CCF}" srcOrd="1" destOrd="0" parTransId="{5047C7FD-4847-4950-897D-C7061066CEB3}" sibTransId="{222E2A7F-2FC4-481C-A66D-6FB158B9D731}"/>
    <dgm:cxn modelId="{808041C5-97C8-42BE-9B37-620A904DE00F}" type="presOf" srcId="{FF551DA0-F1A2-414F-B220-8637CA1A8CCF}" destId="{6120173B-8348-49FE-A675-47C9E4AE1D8D}" srcOrd="1" destOrd="0" presId="urn:microsoft.com/office/officeart/2005/8/layout/list1"/>
    <dgm:cxn modelId="{9C9B2FD2-7AD9-4F6E-86EB-A2C6EE9F9E0B}" type="presOf" srcId="{27EB5342-CEC7-4A14-957C-E4206F97B018}" destId="{4F638E73-E60E-4F6D-A1DA-BE2C2CF4D67F}" srcOrd="0" destOrd="0" presId="urn:microsoft.com/office/officeart/2005/8/layout/list1"/>
    <dgm:cxn modelId="{9D17D2D5-CFF9-40E0-8F6F-1BA4DE3C2157}" type="presOf" srcId="{F7BE0D2A-D609-4EDB-8E54-B65B412AF191}" destId="{96F20337-6622-4DC9-81E1-1A1B55915CEA}" srcOrd="1" destOrd="0" presId="urn:microsoft.com/office/officeart/2005/8/layout/list1"/>
    <dgm:cxn modelId="{82133CD8-8B46-443B-987D-428266098207}" type="presOf" srcId="{145BCF17-E996-4BB6-8748-547EFF8E9459}" destId="{9355BB0D-215F-46AC-A8B6-2D73A7868235}" srcOrd="0" destOrd="0" presId="urn:microsoft.com/office/officeart/2005/8/layout/list1"/>
    <dgm:cxn modelId="{629151F3-1AD5-4520-B30A-B637DD415D58}" type="presOf" srcId="{E0BE9B6E-D844-451D-BDD2-7966F68A65BA}" destId="{C0D1C81F-FE94-4771-9995-A1E936E3F4AF}" srcOrd="1" destOrd="0" presId="urn:microsoft.com/office/officeart/2005/8/layout/list1"/>
    <dgm:cxn modelId="{FC5ED8FC-ACBA-4ECB-A665-0D9B402DD375}" type="presOf" srcId="{FF551DA0-F1A2-414F-B220-8637CA1A8CCF}" destId="{6B83F93F-7E7C-43CF-8CF1-C1261A5D0D4F}" srcOrd="0" destOrd="0" presId="urn:microsoft.com/office/officeart/2005/8/layout/list1"/>
    <dgm:cxn modelId="{3054E39C-1E5C-4958-81F4-B42B6D1D81DC}" type="presParOf" srcId="{9355BB0D-215F-46AC-A8B6-2D73A7868235}" destId="{5F6100F0-FD62-4267-AD82-D96AD9F0626C}" srcOrd="0" destOrd="0" presId="urn:microsoft.com/office/officeart/2005/8/layout/list1"/>
    <dgm:cxn modelId="{7D81922B-1DE8-4325-A2F7-82F56A93E577}" type="presParOf" srcId="{5F6100F0-FD62-4267-AD82-D96AD9F0626C}" destId="{547BAC48-71F6-40BD-BBA5-782FB3FD7E97}" srcOrd="0" destOrd="0" presId="urn:microsoft.com/office/officeart/2005/8/layout/list1"/>
    <dgm:cxn modelId="{B14E11F9-83FF-4875-B39C-9232CFA23921}" type="presParOf" srcId="{5F6100F0-FD62-4267-AD82-D96AD9F0626C}" destId="{DB526614-70B4-4795-BF04-6713AAB6014E}" srcOrd="1" destOrd="0" presId="urn:microsoft.com/office/officeart/2005/8/layout/list1"/>
    <dgm:cxn modelId="{F32B9569-C9E6-4838-9877-55C68787630E}" type="presParOf" srcId="{9355BB0D-215F-46AC-A8B6-2D73A7868235}" destId="{56FE68B2-4309-4A7D-B4BD-3330CFB060BF}" srcOrd="1" destOrd="0" presId="urn:microsoft.com/office/officeart/2005/8/layout/list1"/>
    <dgm:cxn modelId="{ECF8C721-6B2E-4017-BAB6-FEE7E634EA03}" type="presParOf" srcId="{9355BB0D-215F-46AC-A8B6-2D73A7868235}" destId="{BD0AEE34-5D50-4A0C-AC04-9DD01318DA85}" srcOrd="2" destOrd="0" presId="urn:microsoft.com/office/officeart/2005/8/layout/list1"/>
    <dgm:cxn modelId="{BA6DCC6D-24F4-4F85-BE4F-6A7AD27BD453}" type="presParOf" srcId="{9355BB0D-215F-46AC-A8B6-2D73A7868235}" destId="{20F94C5F-9841-4BC4-9C35-59C07146DEA9}" srcOrd="3" destOrd="0" presId="urn:microsoft.com/office/officeart/2005/8/layout/list1"/>
    <dgm:cxn modelId="{50C4C261-86CB-499F-819D-E314E01B58E7}" type="presParOf" srcId="{9355BB0D-215F-46AC-A8B6-2D73A7868235}" destId="{7A45A573-CFDB-405B-91B5-A3E05AD97A7D}" srcOrd="4" destOrd="0" presId="urn:microsoft.com/office/officeart/2005/8/layout/list1"/>
    <dgm:cxn modelId="{C030D260-A8A7-41D1-9E97-5BF7021091C4}" type="presParOf" srcId="{7A45A573-CFDB-405B-91B5-A3E05AD97A7D}" destId="{6B83F93F-7E7C-43CF-8CF1-C1261A5D0D4F}" srcOrd="0" destOrd="0" presId="urn:microsoft.com/office/officeart/2005/8/layout/list1"/>
    <dgm:cxn modelId="{1D4DAA7C-8952-4759-8C54-A47BD2F0C8F0}" type="presParOf" srcId="{7A45A573-CFDB-405B-91B5-A3E05AD97A7D}" destId="{6120173B-8348-49FE-A675-47C9E4AE1D8D}" srcOrd="1" destOrd="0" presId="urn:microsoft.com/office/officeart/2005/8/layout/list1"/>
    <dgm:cxn modelId="{DEFF31FC-BDBD-4093-A50C-9061A6C3D4F5}" type="presParOf" srcId="{9355BB0D-215F-46AC-A8B6-2D73A7868235}" destId="{C79E91B0-29E9-49F5-BCF3-E1302F586492}" srcOrd="5" destOrd="0" presId="urn:microsoft.com/office/officeart/2005/8/layout/list1"/>
    <dgm:cxn modelId="{1DCA33B6-58A5-49C0-B4F5-44BFF12F5B72}" type="presParOf" srcId="{9355BB0D-215F-46AC-A8B6-2D73A7868235}" destId="{A12492DD-FE59-4E82-8D8B-CB18E1F47D8D}" srcOrd="6" destOrd="0" presId="urn:microsoft.com/office/officeart/2005/8/layout/list1"/>
    <dgm:cxn modelId="{0F6CAAC5-DB47-4451-BDBE-754FDA681ED8}" type="presParOf" srcId="{9355BB0D-215F-46AC-A8B6-2D73A7868235}" destId="{3058044A-F9B3-470D-852F-59DD83B7AEE1}" srcOrd="7" destOrd="0" presId="urn:microsoft.com/office/officeart/2005/8/layout/list1"/>
    <dgm:cxn modelId="{CDF07D23-290F-42A0-90D0-6DFAFD35E8E8}" type="presParOf" srcId="{9355BB0D-215F-46AC-A8B6-2D73A7868235}" destId="{9A4428A0-7A64-448C-8AA5-D8556BAB06D0}" srcOrd="8" destOrd="0" presId="urn:microsoft.com/office/officeart/2005/8/layout/list1"/>
    <dgm:cxn modelId="{9F8F8E15-0D3B-4621-A34F-C0DA6D1FAE6E}" type="presParOf" srcId="{9A4428A0-7A64-448C-8AA5-D8556BAB06D0}" destId="{51BC296E-7E76-4EF2-B07C-08417DE95159}" srcOrd="0" destOrd="0" presId="urn:microsoft.com/office/officeart/2005/8/layout/list1"/>
    <dgm:cxn modelId="{63BBF591-13EC-494F-811C-5B5AB980F720}" type="presParOf" srcId="{9A4428A0-7A64-448C-8AA5-D8556BAB06D0}" destId="{C0D1C81F-FE94-4771-9995-A1E936E3F4AF}" srcOrd="1" destOrd="0" presId="urn:microsoft.com/office/officeart/2005/8/layout/list1"/>
    <dgm:cxn modelId="{DA63F5A3-B6E4-4EF3-855B-6D32EB035A74}" type="presParOf" srcId="{9355BB0D-215F-46AC-A8B6-2D73A7868235}" destId="{40FD6596-D888-4D34-8073-EF64E6AF4AB1}" srcOrd="9" destOrd="0" presId="urn:microsoft.com/office/officeart/2005/8/layout/list1"/>
    <dgm:cxn modelId="{48CF77F2-4BA9-477F-A723-EEB5A14E5009}" type="presParOf" srcId="{9355BB0D-215F-46AC-A8B6-2D73A7868235}" destId="{79EB3717-C309-400F-A6A6-4E89AEE9D7F3}" srcOrd="10" destOrd="0" presId="urn:microsoft.com/office/officeart/2005/8/layout/list1"/>
    <dgm:cxn modelId="{E7348EEC-495E-4299-AB3B-F5E871A663B2}" type="presParOf" srcId="{9355BB0D-215F-46AC-A8B6-2D73A7868235}" destId="{D6B21434-BAF5-4057-954C-93783F2C816D}" srcOrd="11" destOrd="0" presId="urn:microsoft.com/office/officeart/2005/8/layout/list1"/>
    <dgm:cxn modelId="{47E5AF64-A819-437D-868A-82CC539089DF}" type="presParOf" srcId="{9355BB0D-215F-46AC-A8B6-2D73A7868235}" destId="{86B5C225-9216-4F84-887A-C9E4AEA16040}" srcOrd="12" destOrd="0" presId="urn:microsoft.com/office/officeart/2005/8/layout/list1"/>
    <dgm:cxn modelId="{BA6951B6-D277-48B3-841E-A466653D2016}" type="presParOf" srcId="{86B5C225-9216-4F84-887A-C9E4AEA16040}" destId="{4F638E73-E60E-4F6D-A1DA-BE2C2CF4D67F}" srcOrd="0" destOrd="0" presId="urn:microsoft.com/office/officeart/2005/8/layout/list1"/>
    <dgm:cxn modelId="{47F7E813-33B9-49F3-AA09-1E0B7E3C8516}" type="presParOf" srcId="{86B5C225-9216-4F84-887A-C9E4AEA16040}" destId="{B9866C7F-1745-4B64-85AB-4E2FE6EC1208}" srcOrd="1" destOrd="0" presId="urn:microsoft.com/office/officeart/2005/8/layout/list1"/>
    <dgm:cxn modelId="{9B3381E7-946D-43C4-9363-BDBB40F71772}" type="presParOf" srcId="{9355BB0D-215F-46AC-A8B6-2D73A7868235}" destId="{741F4F8E-7DF3-42F2-94A9-F777C7FEE19B}" srcOrd="13" destOrd="0" presId="urn:microsoft.com/office/officeart/2005/8/layout/list1"/>
    <dgm:cxn modelId="{29039A9A-2124-498F-8E97-164EF5CE1A74}" type="presParOf" srcId="{9355BB0D-215F-46AC-A8B6-2D73A7868235}" destId="{3574186D-748D-4919-BBA0-2DDBE6DFA935}" srcOrd="14" destOrd="0" presId="urn:microsoft.com/office/officeart/2005/8/layout/list1"/>
    <dgm:cxn modelId="{2945B9AD-0D15-4E59-83F7-84642872E028}" type="presParOf" srcId="{9355BB0D-215F-46AC-A8B6-2D73A7868235}" destId="{5E14DE6F-9D88-49D9-8E06-E1AB2601A67B}" srcOrd="15" destOrd="0" presId="urn:microsoft.com/office/officeart/2005/8/layout/list1"/>
    <dgm:cxn modelId="{3A9D2ED9-44EA-4B01-841B-1AEE1BC1126F}" type="presParOf" srcId="{9355BB0D-215F-46AC-A8B6-2D73A7868235}" destId="{E6DE3A7A-392A-4592-8ABD-B92AD6988469}" srcOrd="16" destOrd="0" presId="urn:microsoft.com/office/officeart/2005/8/layout/list1"/>
    <dgm:cxn modelId="{86FD31A6-2D2D-4AD5-81AC-349BB13BCCF9}" type="presParOf" srcId="{E6DE3A7A-392A-4592-8ABD-B92AD6988469}" destId="{6C882AEB-8103-436B-9E55-FA91ABAC7C73}" srcOrd="0" destOrd="0" presId="urn:microsoft.com/office/officeart/2005/8/layout/list1"/>
    <dgm:cxn modelId="{3846A849-DA02-4884-A549-837077C34883}" type="presParOf" srcId="{E6DE3A7A-392A-4592-8ABD-B92AD6988469}" destId="{96F20337-6622-4DC9-81E1-1A1B55915CEA}" srcOrd="1" destOrd="0" presId="urn:microsoft.com/office/officeart/2005/8/layout/list1"/>
    <dgm:cxn modelId="{E5FBD670-7CD9-41F8-B47F-C85608897A4C}" type="presParOf" srcId="{9355BB0D-215F-46AC-A8B6-2D73A7868235}" destId="{53579723-E200-48BA-BFA6-3BC779CBFF2A}" srcOrd="17" destOrd="0" presId="urn:microsoft.com/office/officeart/2005/8/layout/list1"/>
    <dgm:cxn modelId="{C3AFC586-8B63-4CF0-84E7-115A78979646}" type="presParOf" srcId="{9355BB0D-215F-46AC-A8B6-2D73A7868235}" destId="{BF3C433F-07CD-4AA0-9890-8D9A40BD45B1}" srcOrd="18" destOrd="0" presId="urn:microsoft.com/office/officeart/2005/8/layout/list1"/>
    <dgm:cxn modelId="{090A33C1-5918-4789-89DB-7ECACBB015DB}" type="presParOf" srcId="{9355BB0D-215F-46AC-A8B6-2D73A7868235}" destId="{86CEE18C-DDFE-41FF-A31A-42795CC04ABB}" srcOrd="19" destOrd="0" presId="urn:microsoft.com/office/officeart/2005/8/layout/list1"/>
    <dgm:cxn modelId="{40AAC812-6890-4EF5-8B0B-E153CABB7289}" type="presParOf" srcId="{9355BB0D-215F-46AC-A8B6-2D73A7868235}" destId="{1CF5D7F2-3731-4523-A998-9308E6ED4D4E}" srcOrd="20" destOrd="0" presId="urn:microsoft.com/office/officeart/2005/8/layout/list1"/>
    <dgm:cxn modelId="{0BB1C806-FCD0-489D-BB73-7E6031B29E62}" type="presParOf" srcId="{1CF5D7F2-3731-4523-A998-9308E6ED4D4E}" destId="{9FC60F9C-85D0-4A56-B3B8-3717D7A918A9}" srcOrd="0" destOrd="0" presId="urn:microsoft.com/office/officeart/2005/8/layout/list1"/>
    <dgm:cxn modelId="{82D98E08-C2E1-4803-AA33-0584B99474EA}" type="presParOf" srcId="{1CF5D7F2-3731-4523-A998-9308E6ED4D4E}" destId="{E62400D6-FEB1-43A6-8D20-301C2DB6F910}" srcOrd="1" destOrd="0" presId="urn:microsoft.com/office/officeart/2005/8/layout/list1"/>
    <dgm:cxn modelId="{FC1F6EE4-1206-4BFA-97CF-3A413A7162AA}" type="presParOf" srcId="{9355BB0D-215F-46AC-A8B6-2D73A7868235}" destId="{1E09E800-0812-4E00-B6BF-377716814905}" srcOrd="21" destOrd="0" presId="urn:microsoft.com/office/officeart/2005/8/layout/list1"/>
    <dgm:cxn modelId="{01F285E0-7B4D-4715-A9D9-8766B9A9865A}" type="presParOf" srcId="{9355BB0D-215F-46AC-A8B6-2D73A7868235}" destId="{966D3F37-B302-4957-B115-A3EE6A0D999D}" srcOrd="22"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1ECCE8A-E750-4383-94BB-3C4D7557D6DA}" type="doc">
      <dgm:prSet loTypeId="urn:microsoft.com/office/officeart/2005/8/layout/hierarchy3" loCatId="hierarchy" qsTypeId="urn:microsoft.com/office/officeart/2005/8/quickstyle/simple1" qsCatId="simple" csTypeId="urn:microsoft.com/office/officeart/2005/8/colors/accent1_2" csCatId="accent1" phldr="1"/>
      <dgm:spPr/>
      <dgm:t>
        <a:bodyPr/>
        <a:lstStyle/>
        <a:p>
          <a:endParaRPr lang="en-US"/>
        </a:p>
      </dgm:t>
    </dgm:pt>
    <dgm:pt modelId="{DB86B607-FA9B-4D3C-A507-8E2CDA3BEA38}">
      <dgm:prSet/>
      <dgm:spPr>
        <a:solidFill>
          <a:schemeClr val="accent1">
            <a:lumMod val="50000"/>
          </a:schemeClr>
        </a:solidFill>
      </dgm:spPr>
      <dgm:t>
        <a:bodyPr/>
        <a:lstStyle/>
        <a:p>
          <a:r>
            <a:rPr lang="en-AU" b="1"/>
            <a:t>Agency knows or reasonably suspects an eligible data breac</a:t>
          </a:r>
          <a:r>
            <a:rPr lang="en-AU" b="0"/>
            <a:t>h </a:t>
          </a:r>
          <a:endParaRPr lang="en-US"/>
        </a:p>
      </dgm:t>
    </dgm:pt>
    <dgm:pt modelId="{B53BB618-678E-43D3-811A-3F5B68CEA882}" type="parTrans" cxnId="{D0411B58-F96D-4A17-9969-62FC71D82985}">
      <dgm:prSet/>
      <dgm:spPr/>
      <dgm:t>
        <a:bodyPr/>
        <a:lstStyle/>
        <a:p>
          <a:endParaRPr lang="en-US"/>
        </a:p>
      </dgm:t>
    </dgm:pt>
    <dgm:pt modelId="{D25A4606-01D9-405D-A8F5-5D87C43E30AB}" type="sibTrans" cxnId="{D0411B58-F96D-4A17-9969-62FC71D82985}">
      <dgm:prSet/>
      <dgm:spPr/>
      <dgm:t>
        <a:bodyPr/>
        <a:lstStyle/>
        <a:p>
          <a:endParaRPr lang="en-US"/>
        </a:p>
      </dgm:t>
    </dgm:pt>
    <dgm:pt modelId="{8759968D-C119-4271-AC61-EE57DE5547C4}">
      <dgm:prSet/>
      <dgm:spPr/>
      <dgm:t>
        <a:bodyPr/>
        <a:lstStyle/>
        <a:p>
          <a:r>
            <a:rPr lang="en-AU" b="1" u="none"/>
            <a:t>Contain and mitigate</a:t>
          </a:r>
          <a:endParaRPr lang="en-US" u="none"/>
        </a:p>
      </dgm:t>
    </dgm:pt>
    <dgm:pt modelId="{98641544-B155-41A0-8545-64178DF882EA}" type="parTrans" cxnId="{7F8183FD-E924-4E82-AE19-FC8A6DE8FBF6}">
      <dgm:prSet/>
      <dgm:spPr/>
      <dgm:t>
        <a:bodyPr/>
        <a:lstStyle/>
        <a:p>
          <a:endParaRPr lang="en-US"/>
        </a:p>
      </dgm:t>
    </dgm:pt>
    <dgm:pt modelId="{E22B85B0-109A-449E-9777-AA6B787BB234}" type="sibTrans" cxnId="{7F8183FD-E924-4E82-AE19-FC8A6DE8FBF6}">
      <dgm:prSet/>
      <dgm:spPr/>
      <dgm:t>
        <a:bodyPr/>
        <a:lstStyle/>
        <a:p>
          <a:endParaRPr lang="en-US"/>
        </a:p>
      </dgm:t>
    </dgm:pt>
    <dgm:pt modelId="{8088DFAF-1F3C-4563-850B-E063C2537E7D}">
      <dgm:prSet custT="1"/>
      <dgm:spPr/>
      <dgm:t>
        <a:bodyPr/>
        <a:lstStyle/>
        <a:p>
          <a:r>
            <a:rPr lang="en-AU" sz="1600" b="0"/>
            <a:t>Immediately, and continue to take all reasonable steps to:</a:t>
          </a:r>
          <a:endParaRPr lang="en-US" sz="1600"/>
        </a:p>
      </dgm:t>
    </dgm:pt>
    <dgm:pt modelId="{5357F305-0DA6-406C-A167-C61D9330A599}" type="parTrans" cxnId="{68112443-7C94-41C3-A1E3-A7A3B31AE655}">
      <dgm:prSet/>
      <dgm:spPr/>
      <dgm:t>
        <a:bodyPr/>
        <a:lstStyle/>
        <a:p>
          <a:endParaRPr lang="en-US"/>
        </a:p>
      </dgm:t>
    </dgm:pt>
    <dgm:pt modelId="{C9A32F8D-BF16-4011-9376-E99C272AEB4B}" type="sibTrans" cxnId="{68112443-7C94-41C3-A1E3-A7A3B31AE655}">
      <dgm:prSet/>
      <dgm:spPr/>
      <dgm:t>
        <a:bodyPr/>
        <a:lstStyle/>
        <a:p>
          <a:endParaRPr lang="en-US"/>
        </a:p>
      </dgm:t>
    </dgm:pt>
    <dgm:pt modelId="{CE153F6B-1F81-427B-A995-21C4F69D5957}">
      <dgm:prSet custT="1"/>
      <dgm:spPr/>
      <dgm:t>
        <a:bodyPr/>
        <a:lstStyle/>
        <a:p>
          <a:r>
            <a:rPr lang="en-AU" sz="1600" b="0"/>
            <a:t>Contain</a:t>
          </a:r>
          <a:endParaRPr lang="en-US" sz="1600" b="0"/>
        </a:p>
      </dgm:t>
    </dgm:pt>
    <dgm:pt modelId="{73C1E602-DB7E-4287-A0B6-23ECD70B0DC2}" type="parTrans" cxnId="{AD40A684-C1BF-4890-95A5-322B0A304449}">
      <dgm:prSet/>
      <dgm:spPr/>
      <dgm:t>
        <a:bodyPr/>
        <a:lstStyle/>
        <a:p>
          <a:endParaRPr lang="en-US"/>
        </a:p>
      </dgm:t>
    </dgm:pt>
    <dgm:pt modelId="{BF9309F2-8F5F-4503-8854-511A5301B813}" type="sibTrans" cxnId="{AD40A684-C1BF-4890-95A5-322B0A304449}">
      <dgm:prSet/>
      <dgm:spPr/>
      <dgm:t>
        <a:bodyPr/>
        <a:lstStyle/>
        <a:p>
          <a:endParaRPr lang="en-US"/>
        </a:p>
      </dgm:t>
    </dgm:pt>
    <dgm:pt modelId="{42FCC806-A411-43C8-A2FD-CD7AE98483B0}">
      <dgm:prSet custT="1"/>
      <dgm:spPr/>
      <dgm:t>
        <a:bodyPr/>
        <a:lstStyle/>
        <a:p>
          <a:r>
            <a:rPr lang="en-AU" sz="1600" b="0"/>
            <a:t>Mitigate</a:t>
          </a:r>
          <a:endParaRPr lang="en-US" sz="1600" b="0"/>
        </a:p>
      </dgm:t>
    </dgm:pt>
    <dgm:pt modelId="{7AAEC6B7-8BEE-4D8E-A197-03317526AE98}" type="parTrans" cxnId="{3EA97515-A64D-4001-9487-2CE0E2701DD8}">
      <dgm:prSet/>
      <dgm:spPr/>
      <dgm:t>
        <a:bodyPr/>
        <a:lstStyle/>
        <a:p>
          <a:endParaRPr lang="en-US"/>
        </a:p>
      </dgm:t>
    </dgm:pt>
    <dgm:pt modelId="{A24D8BB9-6094-4B35-ABB8-87A12E93A529}" type="sibTrans" cxnId="{3EA97515-A64D-4001-9487-2CE0E2701DD8}">
      <dgm:prSet/>
      <dgm:spPr/>
      <dgm:t>
        <a:bodyPr/>
        <a:lstStyle/>
        <a:p>
          <a:endParaRPr lang="en-US"/>
        </a:p>
      </dgm:t>
    </dgm:pt>
    <dgm:pt modelId="{6F03162C-299B-44A2-8296-153FB9A2ECA7}">
      <dgm:prSet/>
      <dgm:spPr/>
      <dgm:t>
        <a:bodyPr/>
        <a:lstStyle/>
        <a:p>
          <a:r>
            <a:rPr lang="en-AU" b="1" u="none">
              <a:latin typeface="Corbel" panose="020B0503020204020204"/>
            </a:rPr>
            <a:t>Assess</a:t>
          </a:r>
          <a:endParaRPr lang="en-US" u="none"/>
        </a:p>
      </dgm:t>
    </dgm:pt>
    <dgm:pt modelId="{07F9C506-65F7-4345-A447-AE4841BC68F3}" type="parTrans" cxnId="{E1062F3F-9CBD-4628-B989-8DA734AE766E}">
      <dgm:prSet/>
      <dgm:spPr/>
      <dgm:t>
        <a:bodyPr/>
        <a:lstStyle/>
        <a:p>
          <a:endParaRPr lang="en-US"/>
        </a:p>
      </dgm:t>
    </dgm:pt>
    <dgm:pt modelId="{AF862287-B08B-4AF3-B7C4-D35E6E369BBE}" type="sibTrans" cxnId="{E1062F3F-9CBD-4628-B989-8DA734AE766E}">
      <dgm:prSet/>
      <dgm:spPr/>
      <dgm:t>
        <a:bodyPr/>
        <a:lstStyle/>
        <a:p>
          <a:endParaRPr lang="en-US"/>
        </a:p>
      </dgm:t>
    </dgm:pt>
    <dgm:pt modelId="{FBB58794-2E5B-46A0-A1FD-9DE55162EEF7}">
      <dgm:prSet custT="1"/>
      <dgm:spPr/>
      <dgm:t>
        <a:bodyPr anchor="t" anchorCtr="1"/>
        <a:lstStyle/>
        <a:p>
          <a:pPr algn="l"/>
          <a:r>
            <a:rPr lang="en-AU" sz="1600" b="0"/>
            <a:t>Assess </a:t>
          </a:r>
          <a:r>
            <a:rPr lang="en-AU" sz="1600"/>
            <a:t>whether there are reasonable grounds to believe the data breach is eligible (EDB)</a:t>
          </a:r>
        </a:p>
        <a:p>
          <a:pPr algn="l"/>
          <a:r>
            <a:rPr lang="en-AU" sz="1600" b="1"/>
            <a:t>     – 30 days</a:t>
          </a:r>
          <a:endParaRPr lang="en-US" sz="1600" b="1"/>
        </a:p>
      </dgm:t>
    </dgm:pt>
    <dgm:pt modelId="{29930CCD-D52A-4342-810D-A796C366799D}" type="parTrans" cxnId="{8340CB6C-02D7-4572-AACC-C8D617BEF9A1}">
      <dgm:prSet/>
      <dgm:spPr/>
      <dgm:t>
        <a:bodyPr/>
        <a:lstStyle/>
        <a:p>
          <a:endParaRPr lang="en-US"/>
        </a:p>
      </dgm:t>
    </dgm:pt>
    <dgm:pt modelId="{E201E409-B24F-4739-8817-7F1B4CF8E8EC}" type="sibTrans" cxnId="{8340CB6C-02D7-4572-AACC-C8D617BEF9A1}">
      <dgm:prSet/>
      <dgm:spPr/>
      <dgm:t>
        <a:bodyPr/>
        <a:lstStyle/>
        <a:p>
          <a:endParaRPr lang="en-US"/>
        </a:p>
      </dgm:t>
    </dgm:pt>
    <dgm:pt modelId="{CEB5C885-1C81-4F80-A3D4-8D41ED872224}">
      <dgm:prSet/>
      <dgm:spPr/>
      <dgm:t>
        <a:bodyPr/>
        <a:lstStyle/>
        <a:p>
          <a:r>
            <a:rPr lang="en-AU" b="1" u="none"/>
            <a:t>Notify</a:t>
          </a:r>
          <a:endParaRPr lang="en-US" u="none"/>
        </a:p>
      </dgm:t>
    </dgm:pt>
    <dgm:pt modelId="{46930634-41BD-4113-9DC3-22E643816316}" type="parTrans" cxnId="{D8CCE84A-3A74-4165-BCEB-33A6D763C0FC}">
      <dgm:prSet/>
      <dgm:spPr/>
      <dgm:t>
        <a:bodyPr/>
        <a:lstStyle/>
        <a:p>
          <a:endParaRPr lang="en-US"/>
        </a:p>
      </dgm:t>
    </dgm:pt>
    <dgm:pt modelId="{B260999F-9C03-4ED6-A1DE-9BF007E6A217}" type="sibTrans" cxnId="{D8CCE84A-3A74-4165-BCEB-33A6D763C0FC}">
      <dgm:prSet/>
      <dgm:spPr/>
      <dgm:t>
        <a:bodyPr/>
        <a:lstStyle/>
        <a:p>
          <a:endParaRPr lang="en-US"/>
        </a:p>
      </dgm:t>
    </dgm:pt>
    <dgm:pt modelId="{19BC682C-14B8-49CF-AAE0-197DE044F9BA}">
      <dgm:prSet custT="1"/>
      <dgm:spPr/>
      <dgm:t>
        <a:bodyPr/>
        <a:lstStyle/>
        <a:p>
          <a:r>
            <a:rPr lang="en-AU" sz="1600" b="0"/>
            <a:t>If reasonable belief of EDB, then as soon as practicable notify:</a:t>
          </a:r>
          <a:endParaRPr lang="en-US" sz="1600" b="0"/>
        </a:p>
      </dgm:t>
    </dgm:pt>
    <dgm:pt modelId="{B9C13CF6-8E00-493B-9DEE-02D1388C7BA1}" type="parTrans" cxnId="{CBBF509F-A44F-4DC6-B209-0A9C24461164}">
      <dgm:prSet/>
      <dgm:spPr/>
      <dgm:t>
        <a:bodyPr/>
        <a:lstStyle/>
        <a:p>
          <a:endParaRPr lang="en-US"/>
        </a:p>
      </dgm:t>
    </dgm:pt>
    <dgm:pt modelId="{73B7D335-9258-4884-BADD-5BB042831628}" type="sibTrans" cxnId="{CBBF509F-A44F-4DC6-B209-0A9C24461164}">
      <dgm:prSet/>
      <dgm:spPr/>
      <dgm:t>
        <a:bodyPr/>
        <a:lstStyle/>
        <a:p>
          <a:endParaRPr lang="en-US"/>
        </a:p>
      </dgm:t>
    </dgm:pt>
    <dgm:pt modelId="{E69AA8E1-CA74-4C24-8197-EE0EFA0C92E5}">
      <dgm:prSet custT="1"/>
      <dgm:spPr/>
      <dgm:t>
        <a:bodyPr/>
        <a:lstStyle/>
        <a:p>
          <a:r>
            <a:rPr lang="en-AU" sz="1600" b="0">
              <a:latin typeface="Corbel" panose="020B0503020204020204"/>
            </a:rPr>
            <a:t>The</a:t>
          </a:r>
          <a:r>
            <a:rPr lang="en-AU" sz="1600" b="0"/>
            <a:t> Information Commissioner, and</a:t>
          </a:r>
          <a:endParaRPr lang="en-US" sz="1600"/>
        </a:p>
      </dgm:t>
    </dgm:pt>
    <dgm:pt modelId="{0CE4EC4A-9A4B-42B5-923E-87FA7D3128E1}" type="parTrans" cxnId="{1D5C1B0A-BC22-4E83-AD83-5F3FDDF4DE9D}">
      <dgm:prSet/>
      <dgm:spPr/>
      <dgm:t>
        <a:bodyPr/>
        <a:lstStyle/>
        <a:p>
          <a:endParaRPr lang="en-US"/>
        </a:p>
      </dgm:t>
    </dgm:pt>
    <dgm:pt modelId="{10BE88D5-D18B-43E2-8ED1-91D582476FB4}" type="sibTrans" cxnId="{1D5C1B0A-BC22-4E83-AD83-5F3FDDF4DE9D}">
      <dgm:prSet/>
      <dgm:spPr/>
      <dgm:t>
        <a:bodyPr/>
        <a:lstStyle/>
        <a:p>
          <a:endParaRPr lang="en-US"/>
        </a:p>
      </dgm:t>
    </dgm:pt>
    <dgm:pt modelId="{8E63D6DA-6680-4A47-B337-B1F738758BC6}">
      <dgm:prSet custT="1"/>
      <dgm:spPr/>
      <dgm:t>
        <a:bodyPr/>
        <a:lstStyle/>
        <a:p>
          <a:r>
            <a:rPr lang="en-AU" sz="1600" b="0">
              <a:latin typeface="Corbel" panose="020B0503020204020204"/>
            </a:rPr>
            <a:t>Particular</a:t>
          </a:r>
          <a:r>
            <a:rPr lang="en-AU" sz="1600" b="0"/>
            <a:t> individuals</a:t>
          </a:r>
          <a:endParaRPr lang="en-AU" sz="1600"/>
        </a:p>
      </dgm:t>
    </dgm:pt>
    <dgm:pt modelId="{54733C49-6ED1-48D7-9E21-080BF83B1F78}" type="parTrans" cxnId="{8838FFB2-8A8D-4755-BCF7-FD1E1ACFEF7D}">
      <dgm:prSet/>
      <dgm:spPr/>
      <dgm:t>
        <a:bodyPr/>
        <a:lstStyle/>
        <a:p>
          <a:endParaRPr lang="en-US"/>
        </a:p>
      </dgm:t>
    </dgm:pt>
    <dgm:pt modelId="{D8953B1B-464B-4D0C-8B5F-6B57D6FE4DCD}" type="sibTrans" cxnId="{8838FFB2-8A8D-4755-BCF7-FD1E1ACFEF7D}">
      <dgm:prSet/>
      <dgm:spPr/>
      <dgm:t>
        <a:bodyPr/>
        <a:lstStyle/>
        <a:p>
          <a:endParaRPr lang="en-US"/>
        </a:p>
      </dgm:t>
    </dgm:pt>
    <dgm:pt modelId="{06CCFEB5-4339-478D-8615-232FCBD58EEF}" type="pres">
      <dgm:prSet presAssocID="{91ECCE8A-E750-4383-94BB-3C4D7557D6DA}" presName="diagram" presStyleCnt="0">
        <dgm:presLayoutVars>
          <dgm:chPref val="1"/>
          <dgm:dir/>
          <dgm:animOne val="branch"/>
          <dgm:animLvl val="lvl"/>
          <dgm:resizeHandles/>
        </dgm:presLayoutVars>
      </dgm:prSet>
      <dgm:spPr/>
    </dgm:pt>
    <dgm:pt modelId="{0EE8E251-EF67-4A58-96C6-CA511DDC47E4}" type="pres">
      <dgm:prSet presAssocID="{DB86B607-FA9B-4D3C-A507-8E2CDA3BEA38}" presName="root" presStyleCnt="0"/>
      <dgm:spPr/>
    </dgm:pt>
    <dgm:pt modelId="{2DC229D2-264B-4BC2-8442-6DC161361616}" type="pres">
      <dgm:prSet presAssocID="{DB86B607-FA9B-4D3C-A507-8E2CDA3BEA38}" presName="rootComposite" presStyleCnt="0"/>
      <dgm:spPr/>
    </dgm:pt>
    <dgm:pt modelId="{1C979FAE-E6BF-49F1-A41D-99CAB9A6F770}" type="pres">
      <dgm:prSet presAssocID="{DB86B607-FA9B-4D3C-A507-8E2CDA3BEA38}" presName="rootText" presStyleLbl="node1" presStyleIdx="0" presStyleCnt="4" custScaleY="434299" custLinFactNeighborX="-2044" custLinFactNeighborY="85838"/>
      <dgm:spPr/>
    </dgm:pt>
    <dgm:pt modelId="{39BCBAD0-A6D5-4D47-8D53-7274BB947B44}" type="pres">
      <dgm:prSet presAssocID="{DB86B607-FA9B-4D3C-A507-8E2CDA3BEA38}" presName="rootConnector" presStyleLbl="node1" presStyleIdx="0" presStyleCnt="4"/>
      <dgm:spPr/>
    </dgm:pt>
    <dgm:pt modelId="{BC0C6EF7-C65E-4512-862B-47B3C2125B2A}" type="pres">
      <dgm:prSet presAssocID="{DB86B607-FA9B-4D3C-A507-8E2CDA3BEA38}" presName="childShape" presStyleCnt="0"/>
      <dgm:spPr/>
    </dgm:pt>
    <dgm:pt modelId="{51C204BD-AFE2-4C56-BB21-45D1B0DC8826}" type="pres">
      <dgm:prSet presAssocID="{8759968D-C119-4271-AC61-EE57DE5547C4}" presName="root" presStyleCnt="0"/>
      <dgm:spPr/>
    </dgm:pt>
    <dgm:pt modelId="{FA2FD0EB-070D-4C11-910D-D56BA8448267}" type="pres">
      <dgm:prSet presAssocID="{8759968D-C119-4271-AC61-EE57DE5547C4}" presName="rootComposite" presStyleCnt="0"/>
      <dgm:spPr/>
    </dgm:pt>
    <dgm:pt modelId="{FAF96838-FCBA-4DAF-9A7C-CD7324C66AB1}" type="pres">
      <dgm:prSet presAssocID="{8759968D-C119-4271-AC61-EE57DE5547C4}" presName="rootText" presStyleLbl="node1" presStyleIdx="1" presStyleCnt="4" custLinFactNeighborX="-1533" custLinFactNeighborY="97249"/>
      <dgm:spPr/>
    </dgm:pt>
    <dgm:pt modelId="{481CDB78-A03C-42A7-9FF8-56A585962545}" type="pres">
      <dgm:prSet presAssocID="{8759968D-C119-4271-AC61-EE57DE5547C4}" presName="rootConnector" presStyleLbl="node1" presStyleIdx="1" presStyleCnt="4"/>
      <dgm:spPr/>
    </dgm:pt>
    <dgm:pt modelId="{30B88D0B-1504-47F4-AC68-1E96019141F2}" type="pres">
      <dgm:prSet presAssocID="{8759968D-C119-4271-AC61-EE57DE5547C4}" presName="childShape" presStyleCnt="0"/>
      <dgm:spPr/>
    </dgm:pt>
    <dgm:pt modelId="{DD8033B3-1043-4F6A-A055-A45F58F5F917}" type="pres">
      <dgm:prSet presAssocID="{5357F305-0DA6-406C-A167-C61D9330A599}" presName="Name13" presStyleLbl="parChTrans1D2" presStyleIdx="0" presStyleCnt="3"/>
      <dgm:spPr/>
    </dgm:pt>
    <dgm:pt modelId="{62380BCC-BB2B-4052-8F64-2212B1744F76}" type="pres">
      <dgm:prSet presAssocID="{8088DFAF-1F3C-4563-850B-E063C2537E7D}" presName="childText" presStyleLbl="bgAcc1" presStyleIdx="0" presStyleCnt="3" custScaleY="224904" custLinFactNeighborX="-8041" custLinFactNeighborY="95970">
        <dgm:presLayoutVars>
          <dgm:bulletEnabled val="1"/>
        </dgm:presLayoutVars>
      </dgm:prSet>
      <dgm:spPr/>
    </dgm:pt>
    <dgm:pt modelId="{B39E2671-EACB-4FB4-9683-90E81893C94F}" type="pres">
      <dgm:prSet presAssocID="{6F03162C-299B-44A2-8296-153FB9A2ECA7}" presName="root" presStyleCnt="0"/>
      <dgm:spPr/>
    </dgm:pt>
    <dgm:pt modelId="{31AC7877-6707-49DF-8535-BEFC49FDF8B2}" type="pres">
      <dgm:prSet presAssocID="{6F03162C-299B-44A2-8296-153FB9A2ECA7}" presName="rootComposite" presStyleCnt="0"/>
      <dgm:spPr/>
    </dgm:pt>
    <dgm:pt modelId="{7C806FA6-9F3C-4F9B-AEEE-EA05DAFBCBD2}" type="pres">
      <dgm:prSet presAssocID="{6F03162C-299B-44A2-8296-153FB9A2ECA7}" presName="rootText" presStyleLbl="node1" presStyleIdx="2" presStyleCnt="4" custLinFactNeighborX="-3066" custLinFactNeighborY="97249"/>
      <dgm:spPr/>
    </dgm:pt>
    <dgm:pt modelId="{723E970E-93E6-4471-9ABA-F4ABFB81E79A}" type="pres">
      <dgm:prSet presAssocID="{6F03162C-299B-44A2-8296-153FB9A2ECA7}" presName="rootConnector" presStyleLbl="node1" presStyleIdx="2" presStyleCnt="4"/>
      <dgm:spPr/>
    </dgm:pt>
    <dgm:pt modelId="{16BB086F-BF21-4A6D-9C9D-D7FC79736D5F}" type="pres">
      <dgm:prSet presAssocID="{6F03162C-299B-44A2-8296-153FB9A2ECA7}" presName="childShape" presStyleCnt="0"/>
      <dgm:spPr/>
    </dgm:pt>
    <dgm:pt modelId="{794D19A8-3BB4-48B5-AA0B-05E86C7720A3}" type="pres">
      <dgm:prSet presAssocID="{29930CCD-D52A-4342-810D-A796C366799D}" presName="Name13" presStyleLbl="parChTrans1D2" presStyleIdx="1" presStyleCnt="3"/>
      <dgm:spPr/>
    </dgm:pt>
    <dgm:pt modelId="{AABDCF44-6B72-4698-A212-B3C475C0F975}" type="pres">
      <dgm:prSet presAssocID="{FBB58794-2E5B-46A0-A1FD-9DE55162EEF7}" presName="childText" presStyleLbl="bgAcc1" presStyleIdx="1" presStyleCnt="3" custScaleY="236219" custLinFactNeighborX="-10857" custLinFactNeighborY="95010">
        <dgm:presLayoutVars>
          <dgm:bulletEnabled val="1"/>
        </dgm:presLayoutVars>
      </dgm:prSet>
      <dgm:spPr/>
    </dgm:pt>
    <dgm:pt modelId="{FF1D9B82-BF82-4E9B-9691-9BE68043E1E6}" type="pres">
      <dgm:prSet presAssocID="{CEB5C885-1C81-4F80-A3D4-8D41ED872224}" presName="root" presStyleCnt="0"/>
      <dgm:spPr/>
    </dgm:pt>
    <dgm:pt modelId="{C167B50F-5A02-4262-8253-F481F42BD483}" type="pres">
      <dgm:prSet presAssocID="{CEB5C885-1C81-4F80-A3D4-8D41ED872224}" presName="rootComposite" presStyleCnt="0"/>
      <dgm:spPr/>
    </dgm:pt>
    <dgm:pt modelId="{4D4DDCD5-5DFF-47AE-B8F9-1CEC39F28444}" type="pres">
      <dgm:prSet presAssocID="{CEB5C885-1C81-4F80-A3D4-8D41ED872224}" presName="rootText" presStyleLbl="node1" presStyleIdx="3" presStyleCnt="4" custLinFactNeighborX="-1533" custLinFactNeighborY="97249"/>
      <dgm:spPr/>
    </dgm:pt>
    <dgm:pt modelId="{C40D210E-FDE5-4E3A-A7EA-2D397D6BDD1F}" type="pres">
      <dgm:prSet presAssocID="{CEB5C885-1C81-4F80-A3D4-8D41ED872224}" presName="rootConnector" presStyleLbl="node1" presStyleIdx="3" presStyleCnt="4"/>
      <dgm:spPr/>
    </dgm:pt>
    <dgm:pt modelId="{6E109342-6FAE-44B4-B63D-F6FDBD2E3BF4}" type="pres">
      <dgm:prSet presAssocID="{CEB5C885-1C81-4F80-A3D4-8D41ED872224}" presName="childShape" presStyleCnt="0"/>
      <dgm:spPr/>
    </dgm:pt>
    <dgm:pt modelId="{F9203AF1-34BC-4F15-9009-E01439E0F376}" type="pres">
      <dgm:prSet presAssocID="{B9C13CF6-8E00-493B-9DEE-02D1388C7BA1}" presName="Name13" presStyleLbl="parChTrans1D2" presStyleIdx="2" presStyleCnt="3"/>
      <dgm:spPr/>
    </dgm:pt>
    <dgm:pt modelId="{EDC4AA74-5F0F-4E42-9F9C-B929587D907A}" type="pres">
      <dgm:prSet presAssocID="{19BC682C-14B8-49CF-AAE0-197DE044F9BA}" presName="childText" presStyleLbl="bgAcc1" presStyleIdx="2" presStyleCnt="3" custScaleY="234342" custLinFactNeighborX="-7026" custLinFactNeighborY="95938">
        <dgm:presLayoutVars>
          <dgm:bulletEnabled val="1"/>
        </dgm:presLayoutVars>
      </dgm:prSet>
      <dgm:spPr/>
    </dgm:pt>
  </dgm:ptLst>
  <dgm:cxnLst>
    <dgm:cxn modelId="{5E690700-A7F8-43C1-9B45-30EA3E30FCDE}" type="presOf" srcId="{DB86B607-FA9B-4D3C-A507-8E2CDA3BEA38}" destId="{1C979FAE-E6BF-49F1-A41D-99CAB9A6F770}" srcOrd="0" destOrd="0" presId="urn:microsoft.com/office/officeart/2005/8/layout/hierarchy3"/>
    <dgm:cxn modelId="{1D5C1B0A-BC22-4E83-AD83-5F3FDDF4DE9D}" srcId="{19BC682C-14B8-49CF-AAE0-197DE044F9BA}" destId="{E69AA8E1-CA74-4C24-8197-EE0EFA0C92E5}" srcOrd="0" destOrd="0" parTransId="{0CE4EC4A-9A4B-42B5-923E-87FA7D3128E1}" sibTransId="{10BE88D5-D18B-43E2-8ED1-91D582476FB4}"/>
    <dgm:cxn modelId="{BEE7FF10-7649-4343-B0CC-FC2A959E81C2}" type="presOf" srcId="{42FCC806-A411-43C8-A2FD-CD7AE98483B0}" destId="{62380BCC-BB2B-4052-8F64-2212B1744F76}" srcOrd="0" destOrd="2" presId="urn:microsoft.com/office/officeart/2005/8/layout/hierarchy3"/>
    <dgm:cxn modelId="{3EA97515-A64D-4001-9487-2CE0E2701DD8}" srcId="{8088DFAF-1F3C-4563-850B-E063C2537E7D}" destId="{42FCC806-A411-43C8-A2FD-CD7AE98483B0}" srcOrd="1" destOrd="0" parTransId="{7AAEC6B7-8BEE-4D8E-A197-03317526AE98}" sibTransId="{A24D8BB9-6094-4B35-ABB8-87A12E93A529}"/>
    <dgm:cxn modelId="{2968281E-2D21-4B54-8D03-C57C86BBD3B2}" type="presOf" srcId="{5357F305-0DA6-406C-A167-C61D9330A599}" destId="{DD8033B3-1043-4F6A-A055-A45F58F5F917}" srcOrd="0" destOrd="0" presId="urn:microsoft.com/office/officeart/2005/8/layout/hierarchy3"/>
    <dgm:cxn modelId="{44CD671F-2462-4855-9743-C188A9FCCD92}" type="presOf" srcId="{E69AA8E1-CA74-4C24-8197-EE0EFA0C92E5}" destId="{EDC4AA74-5F0F-4E42-9F9C-B929587D907A}" srcOrd="0" destOrd="1" presId="urn:microsoft.com/office/officeart/2005/8/layout/hierarchy3"/>
    <dgm:cxn modelId="{7CFF561F-56F4-46C3-8A43-3EE87E25E465}" type="presOf" srcId="{91ECCE8A-E750-4383-94BB-3C4D7557D6DA}" destId="{06CCFEB5-4339-478D-8615-232FCBD58EEF}" srcOrd="0" destOrd="0" presId="urn:microsoft.com/office/officeart/2005/8/layout/hierarchy3"/>
    <dgm:cxn modelId="{1E12D420-220C-4CE8-AF0A-B061563F837D}" type="presOf" srcId="{DB86B607-FA9B-4D3C-A507-8E2CDA3BEA38}" destId="{39BCBAD0-A6D5-4D47-8D53-7274BB947B44}" srcOrd="1" destOrd="0" presId="urn:microsoft.com/office/officeart/2005/8/layout/hierarchy3"/>
    <dgm:cxn modelId="{4FBA832B-5CD4-4B1A-AA1E-6347B64845D9}" type="presOf" srcId="{B9C13CF6-8E00-493B-9DEE-02D1388C7BA1}" destId="{F9203AF1-34BC-4F15-9009-E01439E0F376}" srcOrd="0" destOrd="0" presId="urn:microsoft.com/office/officeart/2005/8/layout/hierarchy3"/>
    <dgm:cxn modelId="{E1062F3F-9CBD-4628-B989-8DA734AE766E}" srcId="{91ECCE8A-E750-4383-94BB-3C4D7557D6DA}" destId="{6F03162C-299B-44A2-8296-153FB9A2ECA7}" srcOrd="2" destOrd="0" parTransId="{07F9C506-65F7-4345-A447-AE4841BC68F3}" sibTransId="{AF862287-B08B-4AF3-B7C4-D35E6E369BBE}"/>
    <dgm:cxn modelId="{DFCC7D5F-2556-4966-BD55-816451F5ED0C}" type="presOf" srcId="{FBB58794-2E5B-46A0-A1FD-9DE55162EEF7}" destId="{AABDCF44-6B72-4698-A212-B3C475C0F975}" srcOrd="0" destOrd="0" presId="urn:microsoft.com/office/officeart/2005/8/layout/hierarchy3"/>
    <dgm:cxn modelId="{68112443-7C94-41C3-A1E3-A7A3B31AE655}" srcId="{8759968D-C119-4271-AC61-EE57DE5547C4}" destId="{8088DFAF-1F3C-4563-850B-E063C2537E7D}" srcOrd="0" destOrd="0" parTransId="{5357F305-0DA6-406C-A167-C61D9330A599}" sibTransId="{C9A32F8D-BF16-4011-9376-E99C272AEB4B}"/>
    <dgm:cxn modelId="{335FB843-BBCB-4A10-A572-6B1EA7F954A9}" type="presOf" srcId="{CEB5C885-1C81-4F80-A3D4-8D41ED872224}" destId="{C40D210E-FDE5-4E3A-A7EA-2D397D6BDD1F}" srcOrd="1" destOrd="0" presId="urn:microsoft.com/office/officeart/2005/8/layout/hierarchy3"/>
    <dgm:cxn modelId="{D8CCE84A-3A74-4165-BCEB-33A6D763C0FC}" srcId="{91ECCE8A-E750-4383-94BB-3C4D7557D6DA}" destId="{CEB5C885-1C81-4F80-A3D4-8D41ED872224}" srcOrd="3" destOrd="0" parTransId="{46930634-41BD-4113-9DC3-22E643816316}" sibTransId="{B260999F-9C03-4ED6-A1DE-9BF007E6A217}"/>
    <dgm:cxn modelId="{2130356C-62CA-4866-B46F-9885534FF335}" type="presOf" srcId="{6F03162C-299B-44A2-8296-153FB9A2ECA7}" destId="{7C806FA6-9F3C-4F9B-AEEE-EA05DAFBCBD2}" srcOrd="0" destOrd="0" presId="urn:microsoft.com/office/officeart/2005/8/layout/hierarchy3"/>
    <dgm:cxn modelId="{8340CB6C-02D7-4572-AACC-C8D617BEF9A1}" srcId="{6F03162C-299B-44A2-8296-153FB9A2ECA7}" destId="{FBB58794-2E5B-46A0-A1FD-9DE55162EEF7}" srcOrd="0" destOrd="0" parTransId="{29930CCD-D52A-4342-810D-A796C366799D}" sibTransId="{E201E409-B24F-4739-8817-7F1B4CF8E8EC}"/>
    <dgm:cxn modelId="{2222FD50-DA3A-42CB-8C74-222D73AA0795}" type="presOf" srcId="{8759968D-C119-4271-AC61-EE57DE5547C4}" destId="{FAF96838-FCBA-4DAF-9A7C-CD7324C66AB1}" srcOrd="0" destOrd="0" presId="urn:microsoft.com/office/officeart/2005/8/layout/hierarchy3"/>
    <dgm:cxn modelId="{D0411B58-F96D-4A17-9969-62FC71D82985}" srcId="{91ECCE8A-E750-4383-94BB-3C4D7557D6DA}" destId="{DB86B607-FA9B-4D3C-A507-8E2CDA3BEA38}" srcOrd="0" destOrd="0" parTransId="{B53BB618-678E-43D3-811A-3F5B68CEA882}" sibTransId="{D25A4606-01D9-405D-A8F5-5D87C43E30AB}"/>
    <dgm:cxn modelId="{AD40A684-C1BF-4890-95A5-322B0A304449}" srcId="{8088DFAF-1F3C-4563-850B-E063C2537E7D}" destId="{CE153F6B-1F81-427B-A995-21C4F69D5957}" srcOrd="0" destOrd="0" parTransId="{73C1E602-DB7E-4287-A0B6-23ECD70B0DC2}" sibTransId="{BF9309F2-8F5F-4503-8854-511A5301B813}"/>
    <dgm:cxn modelId="{5682F197-417E-48B0-9375-9F4249D1A0E0}" type="presOf" srcId="{29930CCD-D52A-4342-810D-A796C366799D}" destId="{794D19A8-3BB4-48B5-AA0B-05E86C7720A3}" srcOrd="0" destOrd="0" presId="urn:microsoft.com/office/officeart/2005/8/layout/hierarchy3"/>
    <dgm:cxn modelId="{F186509E-ACC3-402F-9B63-77EC432E0D31}" type="presOf" srcId="{6F03162C-299B-44A2-8296-153FB9A2ECA7}" destId="{723E970E-93E6-4471-9ABA-F4ABFB81E79A}" srcOrd="1" destOrd="0" presId="urn:microsoft.com/office/officeart/2005/8/layout/hierarchy3"/>
    <dgm:cxn modelId="{CBBF509F-A44F-4DC6-B209-0A9C24461164}" srcId="{CEB5C885-1C81-4F80-A3D4-8D41ED872224}" destId="{19BC682C-14B8-49CF-AAE0-197DE044F9BA}" srcOrd="0" destOrd="0" parTransId="{B9C13CF6-8E00-493B-9DEE-02D1388C7BA1}" sibTransId="{73B7D335-9258-4884-BADD-5BB042831628}"/>
    <dgm:cxn modelId="{854ADAA5-8B6C-49D4-AE25-31697007DC38}" type="presOf" srcId="{8088DFAF-1F3C-4563-850B-E063C2537E7D}" destId="{62380BCC-BB2B-4052-8F64-2212B1744F76}" srcOrd="0" destOrd="0" presId="urn:microsoft.com/office/officeart/2005/8/layout/hierarchy3"/>
    <dgm:cxn modelId="{8838FFB2-8A8D-4755-BCF7-FD1E1ACFEF7D}" srcId="{19BC682C-14B8-49CF-AAE0-197DE044F9BA}" destId="{8E63D6DA-6680-4A47-B337-B1F738758BC6}" srcOrd="1" destOrd="0" parTransId="{54733C49-6ED1-48D7-9E21-080BF83B1F78}" sibTransId="{D8953B1B-464B-4D0C-8B5F-6B57D6FE4DCD}"/>
    <dgm:cxn modelId="{302303BB-C640-4256-A43B-4C582A6C0046}" type="presOf" srcId="{19BC682C-14B8-49CF-AAE0-197DE044F9BA}" destId="{EDC4AA74-5F0F-4E42-9F9C-B929587D907A}" srcOrd="0" destOrd="0" presId="urn:microsoft.com/office/officeart/2005/8/layout/hierarchy3"/>
    <dgm:cxn modelId="{2AFDBFC0-4398-49F2-A7AB-46431FCA6AE9}" type="presOf" srcId="{8E63D6DA-6680-4A47-B337-B1F738758BC6}" destId="{EDC4AA74-5F0F-4E42-9F9C-B929587D907A}" srcOrd="0" destOrd="2" presId="urn:microsoft.com/office/officeart/2005/8/layout/hierarchy3"/>
    <dgm:cxn modelId="{58AA16CF-F3BD-4A41-989A-015CE4313946}" type="presOf" srcId="{8759968D-C119-4271-AC61-EE57DE5547C4}" destId="{481CDB78-A03C-42A7-9FF8-56A585962545}" srcOrd="1" destOrd="0" presId="urn:microsoft.com/office/officeart/2005/8/layout/hierarchy3"/>
    <dgm:cxn modelId="{1B2127E4-60DE-4594-A0BB-23E8FE8671FB}" type="presOf" srcId="{CE153F6B-1F81-427B-A995-21C4F69D5957}" destId="{62380BCC-BB2B-4052-8F64-2212B1744F76}" srcOrd="0" destOrd="1" presId="urn:microsoft.com/office/officeart/2005/8/layout/hierarchy3"/>
    <dgm:cxn modelId="{BAD77CEF-F42D-41F9-AED0-F1C1E71B6CCB}" type="presOf" srcId="{CEB5C885-1C81-4F80-A3D4-8D41ED872224}" destId="{4D4DDCD5-5DFF-47AE-B8F9-1CEC39F28444}" srcOrd="0" destOrd="0" presId="urn:microsoft.com/office/officeart/2005/8/layout/hierarchy3"/>
    <dgm:cxn modelId="{7F8183FD-E924-4E82-AE19-FC8A6DE8FBF6}" srcId="{91ECCE8A-E750-4383-94BB-3C4D7557D6DA}" destId="{8759968D-C119-4271-AC61-EE57DE5547C4}" srcOrd="1" destOrd="0" parTransId="{98641544-B155-41A0-8545-64178DF882EA}" sibTransId="{E22B85B0-109A-449E-9777-AA6B787BB234}"/>
    <dgm:cxn modelId="{4CFBA1C0-F40E-4FD7-81A1-C856F268899A}" type="presParOf" srcId="{06CCFEB5-4339-478D-8615-232FCBD58EEF}" destId="{0EE8E251-EF67-4A58-96C6-CA511DDC47E4}" srcOrd="0" destOrd="0" presId="urn:microsoft.com/office/officeart/2005/8/layout/hierarchy3"/>
    <dgm:cxn modelId="{A4F3D19F-140E-4781-967E-511670E43B10}" type="presParOf" srcId="{0EE8E251-EF67-4A58-96C6-CA511DDC47E4}" destId="{2DC229D2-264B-4BC2-8442-6DC161361616}" srcOrd="0" destOrd="0" presId="urn:microsoft.com/office/officeart/2005/8/layout/hierarchy3"/>
    <dgm:cxn modelId="{0679C0D4-1101-403F-92C5-90A4476EE096}" type="presParOf" srcId="{2DC229D2-264B-4BC2-8442-6DC161361616}" destId="{1C979FAE-E6BF-49F1-A41D-99CAB9A6F770}" srcOrd="0" destOrd="0" presId="urn:microsoft.com/office/officeart/2005/8/layout/hierarchy3"/>
    <dgm:cxn modelId="{0915F554-B3BE-4281-887C-3A694014E4CA}" type="presParOf" srcId="{2DC229D2-264B-4BC2-8442-6DC161361616}" destId="{39BCBAD0-A6D5-4D47-8D53-7274BB947B44}" srcOrd="1" destOrd="0" presId="urn:microsoft.com/office/officeart/2005/8/layout/hierarchy3"/>
    <dgm:cxn modelId="{37B43B30-2CC5-4C7A-AA7F-0430E7CB6EA4}" type="presParOf" srcId="{0EE8E251-EF67-4A58-96C6-CA511DDC47E4}" destId="{BC0C6EF7-C65E-4512-862B-47B3C2125B2A}" srcOrd="1" destOrd="0" presId="urn:microsoft.com/office/officeart/2005/8/layout/hierarchy3"/>
    <dgm:cxn modelId="{F4CF314E-249B-428F-890A-84629647B373}" type="presParOf" srcId="{06CCFEB5-4339-478D-8615-232FCBD58EEF}" destId="{51C204BD-AFE2-4C56-BB21-45D1B0DC8826}" srcOrd="1" destOrd="0" presId="urn:microsoft.com/office/officeart/2005/8/layout/hierarchy3"/>
    <dgm:cxn modelId="{5E52724E-F600-46DC-9890-B37FEBC78D13}" type="presParOf" srcId="{51C204BD-AFE2-4C56-BB21-45D1B0DC8826}" destId="{FA2FD0EB-070D-4C11-910D-D56BA8448267}" srcOrd="0" destOrd="0" presId="urn:microsoft.com/office/officeart/2005/8/layout/hierarchy3"/>
    <dgm:cxn modelId="{28658C6D-D3FA-40B6-BEC4-15BB94F05C8F}" type="presParOf" srcId="{FA2FD0EB-070D-4C11-910D-D56BA8448267}" destId="{FAF96838-FCBA-4DAF-9A7C-CD7324C66AB1}" srcOrd="0" destOrd="0" presId="urn:microsoft.com/office/officeart/2005/8/layout/hierarchy3"/>
    <dgm:cxn modelId="{D58D9F60-15FD-4FC5-ACD8-5D6A5E6D15FF}" type="presParOf" srcId="{FA2FD0EB-070D-4C11-910D-D56BA8448267}" destId="{481CDB78-A03C-42A7-9FF8-56A585962545}" srcOrd="1" destOrd="0" presId="urn:microsoft.com/office/officeart/2005/8/layout/hierarchy3"/>
    <dgm:cxn modelId="{E1440FE5-97B6-4410-87F9-B38DC7806588}" type="presParOf" srcId="{51C204BD-AFE2-4C56-BB21-45D1B0DC8826}" destId="{30B88D0B-1504-47F4-AC68-1E96019141F2}" srcOrd="1" destOrd="0" presId="urn:microsoft.com/office/officeart/2005/8/layout/hierarchy3"/>
    <dgm:cxn modelId="{A999EF6C-F29C-426B-90F3-B111AA35ECB5}" type="presParOf" srcId="{30B88D0B-1504-47F4-AC68-1E96019141F2}" destId="{DD8033B3-1043-4F6A-A055-A45F58F5F917}" srcOrd="0" destOrd="0" presId="urn:microsoft.com/office/officeart/2005/8/layout/hierarchy3"/>
    <dgm:cxn modelId="{D09EC6EE-129B-48E8-BE6D-59083930DF30}" type="presParOf" srcId="{30B88D0B-1504-47F4-AC68-1E96019141F2}" destId="{62380BCC-BB2B-4052-8F64-2212B1744F76}" srcOrd="1" destOrd="0" presId="urn:microsoft.com/office/officeart/2005/8/layout/hierarchy3"/>
    <dgm:cxn modelId="{4CE7D951-EF5C-4187-A813-C5116CCF2CD5}" type="presParOf" srcId="{06CCFEB5-4339-478D-8615-232FCBD58EEF}" destId="{B39E2671-EACB-4FB4-9683-90E81893C94F}" srcOrd="2" destOrd="0" presId="urn:microsoft.com/office/officeart/2005/8/layout/hierarchy3"/>
    <dgm:cxn modelId="{6A2057BD-DDC1-4C37-9140-A8543D3808D4}" type="presParOf" srcId="{B39E2671-EACB-4FB4-9683-90E81893C94F}" destId="{31AC7877-6707-49DF-8535-BEFC49FDF8B2}" srcOrd="0" destOrd="0" presId="urn:microsoft.com/office/officeart/2005/8/layout/hierarchy3"/>
    <dgm:cxn modelId="{93D730CF-E124-4489-B8A5-BEFD479120AE}" type="presParOf" srcId="{31AC7877-6707-49DF-8535-BEFC49FDF8B2}" destId="{7C806FA6-9F3C-4F9B-AEEE-EA05DAFBCBD2}" srcOrd="0" destOrd="0" presId="urn:microsoft.com/office/officeart/2005/8/layout/hierarchy3"/>
    <dgm:cxn modelId="{7762FB11-6668-443A-BDD1-4997956A5292}" type="presParOf" srcId="{31AC7877-6707-49DF-8535-BEFC49FDF8B2}" destId="{723E970E-93E6-4471-9ABA-F4ABFB81E79A}" srcOrd="1" destOrd="0" presId="urn:microsoft.com/office/officeart/2005/8/layout/hierarchy3"/>
    <dgm:cxn modelId="{2D6A65D4-6195-4E1F-BA2F-8CDB07BBD0F4}" type="presParOf" srcId="{B39E2671-EACB-4FB4-9683-90E81893C94F}" destId="{16BB086F-BF21-4A6D-9C9D-D7FC79736D5F}" srcOrd="1" destOrd="0" presId="urn:microsoft.com/office/officeart/2005/8/layout/hierarchy3"/>
    <dgm:cxn modelId="{E7565DCC-650A-452F-BD66-05B6C6195648}" type="presParOf" srcId="{16BB086F-BF21-4A6D-9C9D-D7FC79736D5F}" destId="{794D19A8-3BB4-48B5-AA0B-05E86C7720A3}" srcOrd="0" destOrd="0" presId="urn:microsoft.com/office/officeart/2005/8/layout/hierarchy3"/>
    <dgm:cxn modelId="{FEAA0237-44E2-4970-93F2-CCACA758A2A1}" type="presParOf" srcId="{16BB086F-BF21-4A6D-9C9D-D7FC79736D5F}" destId="{AABDCF44-6B72-4698-A212-B3C475C0F975}" srcOrd="1" destOrd="0" presId="urn:microsoft.com/office/officeart/2005/8/layout/hierarchy3"/>
    <dgm:cxn modelId="{1DC78C29-C6DA-4097-9F37-C7E09588E1F0}" type="presParOf" srcId="{06CCFEB5-4339-478D-8615-232FCBD58EEF}" destId="{FF1D9B82-BF82-4E9B-9691-9BE68043E1E6}" srcOrd="3" destOrd="0" presId="urn:microsoft.com/office/officeart/2005/8/layout/hierarchy3"/>
    <dgm:cxn modelId="{8BC61365-C6F4-46C1-BDC1-8A062FDCAA2B}" type="presParOf" srcId="{FF1D9B82-BF82-4E9B-9691-9BE68043E1E6}" destId="{C167B50F-5A02-4262-8253-F481F42BD483}" srcOrd="0" destOrd="0" presId="urn:microsoft.com/office/officeart/2005/8/layout/hierarchy3"/>
    <dgm:cxn modelId="{E5AE4001-9B25-455B-9348-037C82243C09}" type="presParOf" srcId="{C167B50F-5A02-4262-8253-F481F42BD483}" destId="{4D4DDCD5-5DFF-47AE-B8F9-1CEC39F28444}" srcOrd="0" destOrd="0" presId="urn:microsoft.com/office/officeart/2005/8/layout/hierarchy3"/>
    <dgm:cxn modelId="{9997D9E4-1FC9-4B57-946E-8AD92C580BB3}" type="presParOf" srcId="{C167B50F-5A02-4262-8253-F481F42BD483}" destId="{C40D210E-FDE5-4E3A-A7EA-2D397D6BDD1F}" srcOrd="1" destOrd="0" presId="urn:microsoft.com/office/officeart/2005/8/layout/hierarchy3"/>
    <dgm:cxn modelId="{864FBDD8-C063-40E8-8367-B1CD722C311E}" type="presParOf" srcId="{FF1D9B82-BF82-4E9B-9691-9BE68043E1E6}" destId="{6E109342-6FAE-44B4-B63D-F6FDBD2E3BF4}" srcOrd="1" destOrd="0" presId="urn:microsoft.com/office/officeart/2005/8/layout/hierarchy3"/>
    <dgm:cxn modelId="{D1FA7C91-6164-45EE-9FFF-A0396280051F}" type="presParOf" srcId="{6E109342-6FAE-44B4-B63D-F6FDBD2E3BF4}" destId="{F9203AF1-34BC-4F15-9009-E01439E0F376}" srcOrd="0" destOrd="0" presId="urn:microsoft.com/office/officeart/2005/8/layout/hierarchy3"/>
    <dgm:cxn modelId="{5471DF3D-DFF6-4990-AC41-A06D14944ED7}" type="presParOf" srcId="{6E109342-6FAE-44B4-B63D-F6FDBD2E3BF4}" destId="{EDC4AA74-5F0F-4E42-9F9C-B929587D907A}" srcOrd="1" destOrd="0" presId="urn:microsoft.com/office/officeart/2005/8/layout/hierarchy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0.xml><?xml version="1.0" encoding="utf-8"?>
<dgm:dataModel xmlns:dgm="http://schemas.openxmlformats.org/drawingml/2006/diagram" xmlns:a="http://schemas.openxmlformats.org/drawingml/2006/main">
  <dgm:ptLst>
    <dgm:pt modelId="{9AFFFD6B-594C-4B5D-967B-71E14B57B3DC}" type="doc">
      <dgm:prSet loTypeId="urn:microsoft.com/office/officeart/2008/layout/AccentedPicture" loCatId="picture" qsTypeId="urn:microsoft.com/office/officeart/2005/8/quickstyle/simple1" qsCatId="simple" csTypeId="urn:microsoft.com/office/officeart/2005/8/colors/accent1_2" csCatId="accent1" phldr="1"/>
      <dgm:spPr/>
      <dgm:t>
        <a:bodyPr/>
        <a:lstStyle/>
        <a:p>
          <a:endParaRPr lang="en-AU"/>
        </a:p>
      </dgm:t>
    </dgm:pt>
    <dgm:pt modelId="{D1188EBF-F772-462A-8831-26B19A12B31B}">
      <dgm:prSet phldrT="[Text]" custT="1"/>
      <dgm:spPr>
        <a:effectLst>
          <a:outerShdw blurRad="101600" dist="127000" dir="5400000" algn="ctr" rotWithShape="0">
            <a:schemeClr val="accent4"/>
          </a:outerShdw>
        </a:effectLst>
      </dgm:spPr>
      <dgm:t>
        <a:bodyPr/>
        <a:lstStyle/>
        <a:p>
          <a:pPr algn="ctr" rtl="0">
            <a:lnSpc>
              <a:spcPct val="150000"/>
            </a:lnSpc>
          </a:pPr>
          <a:r>
            <a:rPr lang="en-AU" sz="4800" b="1"/>
            <a:t>Prepare </a:t>
          </a:r>
          <a:r>
            <a:rPr lang="en-AU" sz="4800" b="1">
              <a:latin typeface="Corbel" panose="020B0503020204020204"/>
            </a:rPr>
            <a:t>and </a:t>
          </a:r>
          <a:r>
            <a:rPr lang="en-AU" sz="4800" b="1"/>
            <a:t> </a:t>
          </a:r>
          <a:r>
            <a:rPr lang="en-AU" sz="4800" b="1">
              <a:latin typeface="Corbel" panose="020B0503020204020204"/>
            </a:rPr>
            <a:t> </a:t>
          </a:r>
          <a:r>
            <a:rPr lang="en-AU" sz="4800" b="1"/>
            <a:t>Report</a:t>
          </a:r>
        </a:p>
      </dgm:t>
    </dgm:pt>
    <dgm:pt modelId="{5EB469FF-C637-491A-8FE6-462C03DAEAE6}" type="parTrans" cxnId="{F75A8008-9753-454D-AFC5-100B3B73A431}">
      <dgm:prSet/>
      <dgm:spPr/>
      <dgm:t>
        <a:bodyPr/>
        <a:lstStyle/>
        <a:p>
          <a:endParaRPr lang="en-AU"/>
        </a:p>
      </dgm:t>
    </dgm:pt>
    <dgm:pt modelId="{7FF050BD-9F42-43AC-AA92-C0BCFE5BF4DD}" type="sibTrans" cxnId="{F75A8008-9753-454D-AFC5-100B3B73A431}">
      <dgm:prSet/>
      <dgm:spPr>
        <a:blipFill>
          <a:blip xmlns:r="http://schemas.openxmlformats.org/officeDocument/2006/relationships" r:embed="rId1">
            <a:extLst>
              <a:ext uri="{28A0092B-C50C-407E-A947-70E740481C1C}">
                <a14:useLocalDpi xmlns:a14="http://schemas.microsoft.com/office/drawing/2010/main" val="0"/>
              </a:ext>
            </a:extLst>
          </a:blip>
          <a:srcRect/>
          <a:stretch>
            <a:fillRect l="-25000" r="-25000"/>
          </a:stretch>
        </a:blipFill>
      </dgm:spPr>
      <dgm:t>
        <a:bodyPr/>
        <a:lstStyle/>
        <a:p>
          <a:endParaRPr lang="en-AU"/>
        </a:p>
      </dgm:t>
      <dgm:extLst>
        <a:ext uri="{E40237B7-FDA0-4F09-8148-C483321AD2D9}">
          <dgm14:cNvPr xmlns:dgm14="http://schemas.microsoft.com/office/drawing/2010/diagram" id="0" name="" descr="Padlock on computer motherboard"/>
        </a:ext>
      </dgm:extLst>
    </dgm:pt>
    <dgm:pt modelId="{2F7F89DC-A6A8-4019-B272-E01CA35D0F84}">
      <dgm:prSet phldrT="[Text]" custT="1"/>
      <dgm:spPr/>
      <dgm:t>
        <a:bodyPr/>
        <a:lstStyle/>
        <a:p>
          <a:r>
            <a:rPr lang="en-AU" sz="2800" b="1"/>
            <a:t>Prepare and publish a data breach policy about how your agency will respond to a data breach</a:t>
          </a:r>
        </a:p>
      </dgm:t>
    </dgm:pt>
    <dgm:pt modelId="{41D9A082-CF77-4DCC-9FFD-998FF3BED464}" type="parTrans" cxnId="{11705AB8-0774-403E-B65F-CE41078F2B68}">
      <dgm:prSet/>
      <dgm:spPr/>
      <dgm:t>
        <a:bodyPr/>
        <a:lstStyle/>
        <a:p>
          <a:endParaRPr lang="en-AU"/>
        </a:p>
      </dgm:t>
    </dgm:pt>
    <dgm:pt modelId="{4C97BCD4-895A-4748-9A55-D68D5B51F5BC}" type="sibTrans" cxnId="{11705AB8-0774-403E-B65F-CE41078F2B68}">
      <dgm:prSet/>
      <dgm:spPr/>
      <dgm:t>
        <a:bodyPr/>
        <a:lstStyle/>
        <a:p>
          <a:endParaRPr lang="en-AU"/>
        </a:p>
      </dgm:t>
    </dgm:pt>
    <dgm:pt modelId="{248D1CA6-946F-49C2-9A71-BBD88C83C4C4}">
      <dgm:prSet phldrT="[Text]" custT="1"/>
      <dgm:spPr/>
      <dgm:t>
        <a:bodyPr/>
        <a:lstStyle/>
        <a:p>
          <a:r>
            <a:rPr lang="en-AU" sz="2800" b="1"/>
            <a:t>Keep a register of eligible data breaches of the agency</a:t>
          </a:r>
        </a:p>
      </dgm:t>
    </dgm:pt>
    <dgm:pt modelId="{DB09B625-0060-4F50-BF9B-85E723E2BB8F}" type="parTrans" cxnId="{B490F3D3-53B1-4F05-9958-6030B5D47388}">
      <dgm:prSet/>
      <dgm:spPr/>
      <dgm:t>
        <a:bodyPr/>
        <a:lstStyle/>
        <a:p>
          <a:endParaRPr lang="en-AU"/>
        </a:p>
      </dgm:t>
    </dgm:pt>
    <dgm:pt modelId="{848AB868-7329-4CAE-BCA8-FCA2ED60D095}" type="sibTrans" cxnId="{B490F3D3-53B1-4F05-9958-6030B5D47388}">
      <dgm:prSet/>
      <dgm:spPr/>
      <dgm:t>
        <a:bodyPr/>
        <a:lstStyle/>
        <a:p>
          <a:endParaRPr lang="en-AU"/>
        </a:p>
      </dgm:t>
    </dgm:pt>
    <dgm:pt modelId="{7BD5BFFB-3933-4617-A3A6-7FFB04C8154B}" type="pres">
      <dgm:prSet presAssocID="{9AFFFD6B-594C-4B5D-967B-71E14B57B3DC}" presName="Name0" presStyleCnt="0">
        <dgm:presLayoutVars>
          <dgm:dir/>
        </dgm:presLayoutVars>
      </dgm:prSet>
      <dgm:spPr/>
    </dgm:pt>
    <dgm:pt modelId="{4E6F4A29-D75D-49B4-806F-9E16AD69A28D}" type="pres">
      <dgm:prSet presAssocID="{7FF050BD-9F42-43AC-AA92-C0BCFE5BF4DD}" presName="picture_1" presStyleLbl="bgImgPlace1" presStyleIdx="0" presStyleCnt="1" custLinFactNeighborX="-29891" custLinFactNeighborY="20319"/>
      <dgm:spPr/>
    </dgm:pt>
    <dgm:pt modelId="{7CDCC647-D8E8-4BC3-B5E6-00D85BBDFFA8}" type="pres">
      <dgm:prSet presAssocID="{D1188EBF-F772-462A-8831-26B19A12B31B}" presName="text_1" presStyleLbl="node1" presStyleIdx="0" presStyleCnt="0" custLinFactNeighborX="-22128" custLinFactNeighborY="-17120">
        <dgm:presLayoutVars>
          <dgm:bulletEnabled val="1"/>
        </dgm:presLayoutVars>
      </dgm:prSet>
      <dgm:spPr/>
    </dgm:pt>
    <dgm:pt modelId="{40448EDD-4BD7-4FB2-80FB-DB1649A76B84}" type="pres">
      <dgm:prSet presAssocID="{9AFFFD6B-594C-4B5D-967B-71E14B57B3DC}" presName="linV" presStyleCnt="0"/>
      <dgm:spPr/>
    </dgm:pt>
    <dgm:pt modelId="{0198F1AE-925C-4AC6-B62C-74D80AAB4480}" type="pres">
      <dgm:prSet presAssocID="{2F7F89DC-A6A8-4019-B272-E01CA35D0F84}" presName="pair" presStyleCnt="0"/>
      <dgm:spPr/>
    </dgm:pt>
    <dgm:pt modelId="{723CE28E-7E45-402A-96CF-1D4997B8E59C}" type="pres">
      <dgm:prSet presAssocID="{2F7F89DC-A6A8-4019-B272-E01CA35D0F84}" presName="spaceH" presStyleLbl="node1" presStyleIdx="0" presStyleCnt="0"/>
      <dgm:spPr/>
    </dgm:pt>
    <dgm:pt modelId="{52C43A52-6142-4B23-BED2-E7CB0A4CEE7E}" type="pres">
      <dgm:prSet presAssocID="{2F7F89DC-A6A8-4019-B272-E01CA35D0F84}" presName="desPictures" presStyleLbl="alignImgPlace1" presStyleIdx="0" presStyleCnt="2" custLinFactNeighborX="-55107" custLinFactNeighborY="61995"/>
      <dgm:spPr>
        <a:blipFill>
          <a:blip xmlns:r="http://schemas.openxmlformats.org/officeDocument/2006/relationships" r:embed="rId2">
            <a:extLst>
              <a:ext uri="{28A0092B-C50C-407E-A947-70E740481C1C}">
                <a14:useLocalDpi xmlns:a14="http://schemas.microsoft.com/office/drawing/2010/main" val="0"/>
              </a:ext>
            </a:extLst>
          </a:blip>
          <a:srcRect/>
          <a:stretch>
            <a:fillRect t="-3000" b="-3000"/>
          </a:stretch>
        </a:blipFill>
      </dgm:spPr>
    </dgm:pt>
    <dgm:pt modelId="{BD9E75BE-EDD7-4552-A849-E8B2B2800F30}" type="pres">
      <dgm:prSet presAssocID="{2F7F89DC-A6A8-4019-B272-E01CA35D0F84}" presName="desTextWrapper" presStyleCnt="0"/>
      <dgm:spPr/>
    </dgm:pt>
    <dgm:pt modelId="{1F1E62C0-518D-49C5-A31C-02A0F76849B7}" type="pres">
      <dgm:prSet presAssocID="{2F7F89DC-A6A8-4019-B272-E01CA35D0F84}" presName="desText" presStyleLbl="revTx" presStyleIdx="0" presStyleCnt="2" custScaleY="140705" custLinFactNeighborX="-3050" custLinFactNeighborY="66523">
        <dgm:presLayoutVars>
          <dgm:bulletEnabled val="1"/>
        </dgm:presLayoutVars>
      </dgm:prSet>
      <dgm:spPr/>
    </dgm:pt>
    <dgm:pt modelId="{1FDCD04E-D8E1-4293-B1BD-D74539EF69B8}" type="pres">
      <dgm:prSet presAssocID="{4C97BCD4-895A-4748-9A55-D68D5B51F5BC}" presName="spaceV" presStyleCnt="0"/>
      <dgm:spPr/>
    </dgm:pt>
    <dgm:pt modelId="{F8B91092-DF28-4420-A881-D86D9000BAA9}" type="pres">
      <dgm:prSet presAssocID="{248D1CA6-946F-49C2-9A71-BBD88C83C4C4}" presName="pair" presStyleCnt="0"/>
      <dgm:spPr/>
    </dgm:pt>
    <dgm:pt modelId="{8B48950B-83AF-443D-B474-A6844D857522}" type="pres">
      <dgm:prSet presAssocID="{248D1CA6-946F-49C2-9A71-BBD88C83C4C4}" presName="spaceH" presStyleLbl="node1" presStyleIdx="0" presStyleCnt="0"/>
      <dgm:spPr/>
    </dgm:pt>
    <dgm:pt modelId="{747FC82F-8D70-4D44-9641-C481005C82BC}" type="pres">
      <dgm:prSet presAssocID="{248D1CA6-946F-49C2-9A71-BBD88C83C4C4}" presName="desPictures" presStyleLbl="alignImgPlace1" presStyleIdx="1" presStyleCnt="2" custLinFactY="10655" custLinFactNeighborX="-52352" custLinFactNeighborY="100000"/>
      <dgm:spPr>
        <a:blipFill>
          <a:blip xmlns:r="http://schemas.openxmlformats.org/officeDocument/2006/relationships" r:embed="rId3">
            <a:extLst>
              <a:ext uri="{28A0092B-C50C-407E-A947-70E740481C1C}">
                <a14:useLocalDpi xmlns:a14="http://schemas.microsoft.com/office/drawing/2010/main" val="0"/>
              </a:ext>
            </a:extLst>
          </a:blip>
          <a:srcRect/>
          <a:stretch>
            <a:fillRect l="-22000" r="-22000"/>
          </a:stretch>
        </a:blipFill>
      </dgm:spPr>
    </dgm:pt>
    <dgm:pt modelId="{C0D3374B-399E-4632-83A6-49BF820D1059}" type="pres">
      <dgm:prSet presAssocID="{248D1CA6-946F-49C2-9A71-BBD88C83C4C4}" presName="desTextWrapper" presStyleCnt="0"/>
      <dgm:spPr/>
    </dgm:pt>
    <dgm:pt modelId="{482AA687-04E8-4F2B-B896-C876C78A311D}" type="pres">
      <dgm:prSet presAssocID="{248D1CA6-946F-49C2-9A71-BBD88C83C4C4}" presName="desText" presStyleLbl="revTx" presStyleIdx="1" presStyleCnt="2" custLinFactY="8692" custLinFactNeighborX="-792" custLinFactNeighborY="100000">
        <dgm:presLayoutVars>
          <dgm:bulletEnabled val="1"/>
        </dgm:presLayoutVars>
      </dgm:prSet>
      <dgm:spPr/>
    </dgm:pt>
    <dgm:pt modelId="{D1797E9A-5FE1-426D-8585-2518310ACD7F}" type="pres">
      <dgm:prSet presAssocID="{9AFFFD6B-594C-4B5D-967B-71E14B57B3DC}" presName="maxNode" presStyleCnt="0"/>
      <dgm:spPr/>
    </dgm:pt>
    <dgm:pt modelId="{42FCC3CD-0652-48CC-A0C1-518D391E3959}" type="pres">
      <dgm:prSet presAssocID="{9AFFFD6B-594C-4B5D-967B-71E14B57B3DC}" presName="Name33" presStyleCnt="0"/>
      <dgm:spPr/>
    </dgm:pt>
  </dgm:ptLst>
  <dgm:cxnLst>
    <dgm:cxn modelId="{F75A8008-9753-454D-AFC5-100B3B73A431}" srcId="{9AFFFD6B-594C-4B5D-967B-71E14B57B3DC}" destId="{D1188EBF-F772-462A-8831-26B19A12B31B}" srcOrd="0" destOrd="0" parTransId="{5EB469FF-C637-491A-8FE6-462C03DAEAE6}" sibTransId="{7FF050BD-9F42-43AC-AA92-C0BCFE5BF4DD}"/>
    <dgm:cxn modelId="{E1B8F265-831E-4CE8-A39E-D40CFECDB109}" type="presOf" srcId="{248D1CA6-946F-49C2-9A71-BBD88C83C4C4}" destId="{482AA687-04E8-4F2B-B896-C876C78A311D}" srcOrd="0" destOrd="0" presId="urn:microsoft.com/office/officeart/2008/layout/AccentedPicture"/>
    <dgm:cxn modelId="{75C78897-E112-4CFA-B5C7-E31AF4889627}" type="presOf" srcId="{7FF050BD-9F42-43AC-AA92-C0BCFE5BF4DD}" destId="{4E6F4A29-D75D-49B4-806F-9E16AD69A28D}" srcOrd="0" destOrd="0" presId="urn:microsoft.com/office/officeart/2008/layout/AccentedPicture"/>
    <dgm:cxn modelId="{DF010CA1-B36B-420F-A2CC-9B3B40044BCF}" type="presOf" srcId="{2F7F89DC-A6A8-4019-B272-E01CA35D0F84}" destId="{1F1E62C0-518D-49C5-A31C-02A0F76849B7}" srcOrd="0" destOrd="0" presId="urn:microsoft.com/office/officeart/2008/layout/AccentedPicture"/>
    <dgm:cxn modelId="{11705AB8-0774-403E-B65F-CE41078F2B68}" srcId="{9AFFFD6B-594C-4B5D-967B-71E14B57B3DC}" destId="{2F7F89DC-A6A8-4019-B272-E01CA35D0F84}" srcOrd="1" destOrd="0" parTransId="{41D9A082-CF77-4DCC-9FFD-998FF3BED464}" sibTransId="{4C97BCD4-895A-4748-9A55-D68D5B51F5BC}"/>
    <dgm:cxn modelId="{B490F3D3-53B1-4F05-9958-6030B5D47388}" srcId="{9AFFFD6B-594C-4B5D-967B-71E14B57B3DC}" destId="{248D1CA6-946F-49C2-9A71-BBD88C83C4C4}" srcOrd="2" destOrd="0" parTransId="{DB09B625-0060-4F50-BF9B-85E723E2BB8F}" sibTransId="{848AB868-7329-4CAE-BCA8-FCA2ED60D095}"/>
    <dgm:cxn modelId="{4C0722EB-41D3-4E5A-9D37-6217C928AB68}" type="presOf" srcId="{D1188EBF-F772-462A-8831-26B19A12B31B}" destId="{7CDCC647-D8E8-4BC3-B5E6-00D85BBDFFA8}" srcOrd="0" destOrd="0" presId="urn:microsoft.com/office/officeart/2008/layout/AccentedPicture"/>
    <dgm:cxn modelId="{FE69ACEB-1B4A-48E2-85B5-52D96080EA8E}" type="presOf" srcId="{9AFFFD6B-594C-4B5D-967B-71E14B57B3DC}" destId="{7BD5BFFB-3933-4617-A3A6-7FFB04C8154B}" srcOrd="0" destOrd="0" presId="urn:microsoft.com/office/officeart/2008/layout/AccentedPicture"/>
    <dgm:cxn modelId="{12C42478-7771-4726-9E78-ACEB6BA271CF}" type="presParOf" srcId="{7BD5BFFB-3933-4617-A3A6-7FFB04C8154B}" destId="{4E6F4A29-D75D-49B4-806F-9E16AD69A28D}" srcOrd="0" destOrd="0" presId="urn:microsoft.com/office/officeart/2008/layout/AccentedPicture"/>
    <dgm:cxn modelId="{BF9331A1-1275-4910-B858-232A2CD85DB9}" type="presParOf" srcId="{7BD5BFFB-3933-4617-A3A6-7FFB04C8154B}" destId="{7CDCC647-D8E8-4BC3-B5E6-00D85BBDFFA8}" srcOrd="1" destOrd="0" presId="urn:microsoft.com/office/officeart/2008/layout/AccentedPicture"/>
    <dgm:cxn modelId="{C8FA2130-485D-40DA-BB6A-A711D4FE2D5E}" type="presParOf" srcId="{7BD5BFFB-3933-4617-A3A6-7FFB04C8154B}" destId="{40448EDD-4BD7-4FB2-80FB-DB1649A76B84}" srcOrd="2" destOrd="0" presId="urn:microsoft.com/office/officeart/2008/layout/AccentedPicture"/>
    <dgm:cxn modelId="{02F29EB2-D9E0-4648-8E24-52738EDF6BD4}" type="presParOf" srcId="{40448EDD-4BD7-4FB2-80FB-DB1649A76B84}" destId="{0198F1AE-925C-4AC6-B62C-74D80AAB4480}" srcOrd="0" destOrd="0" presId="urn:microsoft.com/office/officeart/2008/layout/AccentedPicture"/>
    <dgm:cxn modelId="{ED10F85D-D9BC-4F31-B6E5-E73BBDC3BD86}" type="presParOf" srcId="{0198F1AE-925C-4AC6-B62C-74D80AAB4480}" destId="{723CE28E-7E45-402A-96CF-1D4997B8E59C}" srcOrd="0" destOrd="0" presId="urn:microsoft.com/office/officeart/2008/layout/AccentedPicture"/>
    <dgm:cxn modelId="{8FDE0D55-BEDD-45F3-8414-DB190BAC1A75}" type="presParOf" srcId="{0198F1AE-925C-4AC6-B62C-74D80AAB4480}" destId="{52C43A52-6142-4B23-BED2-E7CB0A4CEE7E}" srcOrd="1" destOrd="0" presId="urn:microsoft.com/office/officeart/2008/layout/AccentedPicture"/>
    <dgm:cxn modelId="{7D74902B-4C24-4817-99BB-C7B12B7FE36C}" type="presParOf" srcId="{0198F1AE-925C-4AC6-B62C-74D80AAB4480}" destId="{BD9E75BE-EDD7-4552-A849-E8B2B2800F30}" srcOrd="2" destOrd="0" presId="urn:microsoft.com/office/officeart/2008/layout/AccentedPicture"/>
    <dgm:cxn modelId="{60EDF439-8A5D-4A2D-93FB-0A4BE7F81DB4}" type="presParOf" srcId="{BD9E75BE-EDD7-4552-A849-E8B2B2800F30}" destId="{1F1E62C0-518D-49C5-A31C-02A0F76849B7}" srcOrd="0" destOrd="0" presId="urn:microsoft.com/office/officeart/2008/layout/AccentedPicture"/>
    <dgm:cxn modelId="{1A72076F-970E-4097-88D5-EDCEB6EAFC24}" type="presParOf" srcId="{40448EDD-4BD7-4FB2-80FB-DB1649A76B84}" destId="{1FDCD04E-D8E1-4293-B1BD-D74539EF69B8}" srcOrd="1" destOrd="0" presId="urn:microsoft.com/office/officeart/2008/layout/AccentedPicture"/>
    <dgm:cxn modelId="{40545986-95B9-4640-A3B5-B3812214192C}" type="presParOf" srcId="{40448EDD-4BD7-4FB2-80FB-DB1649A76B84}" destId="{F8B91092-DF28-4420-A881-D86D9000BAA9}" srcOrd="2" destOrd="0" presId="urn:microsoft.com/office/officeart/2008/layout/AccentedPicture"/>
    <dgm:cxn modelId="{CC02D35D-B443-4FE3-963F-929350BBCDF6}" type="presParOf" srcId="{F8B91092-DF28-4420-A881-D86D9000BAA9}" destId="{8B48950B-83AF-443D-B474-A6844D857522}" srcOrd="0" destOrd="0" presId="urn:microsoft.com/office/officeart/2008/layout/AccentedPicture"/>
    <dgm:cxn modelId="{19419D1A-B091-4894-87C4-CA28823BF68B}" type="presParOf" srcId="{F8B91092-DF28-4420-A881-D86D9000BAA9}" destId="{747FC82F-8D70-4D44-9641-C481005C82BC}" srcOrd="1" destOrd="0" presId="urn:microsoft.com/office/officeart/2008/layout/AccentedPicture"/>
    <dgm:cxn modelId="{347E7BDC-1F72-4FC9-A012-BAA5452FE23B}" type="presParOf" srcId="{F8B91092-DF28-4420-A881-D86D9000BAA9}" destId="{C0D3374B-399E-4632-83A6-49BF820D1059}" srcOrd="2" destOrd="0" presId="urn:microsoft.com/office/officeart/2008/layout/AccentedPicture"/>
    <dgm:cxn modelId="{5B1F7BC2-9E88-4D6E-B665-17BF22783966}" type="presParOf" srcId="{C0D3374B-399E-4632-83A6-49BF820D1059}" destId="{482AA687-04E8-4F2B-B896-C876C78A311D}" srcOrd="0" destOrd="0" presId="urn:microsoft.com/office/officeart/2008/layout/AccentedPicture"/>
    <dgm:cxn modelId="{A7F9E58E-C9D7-403A-AF66-BB561961999A}" type="presParOf" srcId="{7BD5BFFB-3933-4617-A3A6-7FFB04C8154B}" destId="{D1797E9A-5FE1-426D-8585-2518310ACD7F}" srcOrd="3" destOrd="0" presId="urn:microsoft.com/office/officeart/2008/layout/AccentedPicture"/>
    <dgm:cxn modelId="{6354283D-5B2D-4B73-8C3C-01536790D794}" type="presParOf" srcId="{D1797E9A-5FE1-426D-8585-2518310ACD7F}" destId="{42FCC3CD-0652-48CC-A0C1-518D391E3959}" srcOrd="0" destOrd="0" presId="urn:microsoft.com/office/officeart/2008/layout/AccentedPicture"/>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1.xml><?xml version="1.0" encoding="utf-8"?>
<dgm:dataModel xmlns:dgm="http://schemas.openxmlformats.org/drawingml/2006/diagram" xmlns:a="http://schemas.openxmlformats.org/drawingml/2006/main">
  <dgm:ptLst>
    <dgm:pt modelId="{FAA23C93-6527-45F7-B47C-1556D4888388}"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n-AU"/>
        </a:p>
      </dgm:t>
    </dgm:pt>
    <dgm:pt modelId="{B9D9F9FF-A8AD-41F0-B7C5-3C8294C587C9}">
      <dgm:prSet phldrT="[Text]"/>
      <dgm:spPr/>
      <dgm:t>
        <a:bodyPr/>
        <a:lstStyle/>
        <a:p>
          <a:r>
            <a:rPr lang="en-US" b="1">
              <a:solidFill>
                <a:schemeClr val="accent1">
                  <a:lumMod val="50000"/>
                </a:schemeClr>
              </a:solidFill>
              <a:latin typeface="Arial"/>
              <a:cs typeface="Arial"/>
            </a:rPr>
            <a:t>Purpose – to ensure agencies:</a:t>
          </a:r>
          <a:endParaRPr lang="en-AU"/>
        </a:p>
      </dgm:t>
    </dgm:pt>
    <dgm:pt modelId="{624740A0-8B59-4BBC-9F4B-820BEE714629}" type="parTrans" cxnId="{0F1693F3-BFB5-41FA-8D59-30AF976B1B43}">
      <dgm:prSet/>
      <dgm:spPr/>
      <dgm:t>
        <a:bodyPr/>
        <a:lstStyle/>
        <a:p>
          <a:endParaRPr lang="en-AU"/>
        </a:p>
      </dgm:t>
    </dgm:pt>
    <dgm:pt modelId="{A64BACB5-EB68-4223-908A-BD3FF7CBDDA3}" type="sibTrans" cxnId="{0F1693F3-BFB5-41FA-8D59-30AF976B1B43}">
      <dgm:prSet/>
      <dgm:spPr/>
      <dgm:t>
        <a:bodyPr/>
        <a:lstStyle/>
        <a:p>
          <a:endParaRPr lang="en-AU"/>
        </a:p>
      </dgm:t>
    </dgm:pt>
    <dgm:pt modelId="{B9E618BA-15FB-4D6E-AC24-8199CF0B00E5}">
      <dgm:prSet phldrT="[Text]"/>
      <dgm:spPr/>
      <dgm:t>
        <a:bodyPr/>
        <a:lstStyle/>
        <a:p>
          <a:pPr>
            <a:buClrTx/>
            <a:buSzPct val="145000"/>
            <a:buFont typeface="Arial"/>
            <a:buNone/>
          </a:pPr>
          <a:r>
            <a:rPr kumimoji="0" lang="en-US" b="1" i="0" u="none" strike="noStrike" cap="none" spc="0" normalizeH="0" baseline="0" noProof="0">
              <a:ln>
                <a:noFill/>
              </a:ln>
              <a:solidFill>
                <a:srgbClr val="30ACEC">
                  <a:lumMod val="50000"/>
                </a:srgbClr>
              </a:solidFill>
              <a:effectLst/>
              <a:uLnTx/>
              <a:uFillTx/>
              <a:latin typeface="Arial"/>
              <a:ea typeface="+mn-ea"/>
              <a:cs typeface="Arial"/>
            </a:rPr>
            <a:t>Should include:</a:t>
          </a:r>
          <a:endParaRPr lang="en-AU"/>
        </a:p>
      </dgm:t>
    </dgm:pt>
    <dgm:pt modelId="{A9E24230-159D-41E7-9A59-6B18758DB30A}" type="parTrans" cxnId="{D333E985-6ABC-46DF-9A47-9E917814598C}">
      <dgm:prSet/>
      <dgm:spPr/>
      <dgm:t>
        <a:bodyPr/>
        <a:lstStyle/>
        <a:p>
          <a:endParaRPr lang="en-AU"/>
        </a:p>
      </dgm:t>
    </dgm:pt>
    <dgm:pt modelId="{9199C103-247F-4A54-942D-AD25786444B6}" type="sibTrans" cxnId="{D333E985-6ABC-46DF-9A47-9E917814598C}">
      <dgm:prSet/>
      <dgm:spPr/>
      <dgm:t>
        <a:bodyPr/>
        <a:lstStyle/>
        <a:p>
          <a:endParaRPr lang="en-AU"/>
        </a:p>
      </dgm:t>
    </dgm:pt>
    <dgm:pt modelId="{16AB484E-DBF1-4C32-84EE-EED85CF9AD5B}">
      <dgm:prSet phldrT="[Text]"/>
      <dgm:spPr/>
      <dgm:t>
        <a:bodyPr/>
        <a:lstStyle/>
        <a:p>
          <a:pPr>
            <a:buClrTx/>
            <a:buSzPct val="100000"/>
            <a:buFont typeface="Arial" panose="020B0604020202020204" pitchFamily="34" charset="0"/>
            <a:buChar char="•"/>
          </a:pPr>
          <a:r>
            <a:rPr kumimoji="0" lang="en-US" b="0" i="0" u="none" strike="noStrike" cap="none" spc="0" normalizeH="0" baseline="0" noProof="0">
              <a:ln>
                <a:noFill/>
              </a:ln>
              <a:solidFill>
                <a:prstClr val="black"/>
              </a:solidFill>
              <a:effectLst/>
              <a:uLnTx/>
              <a:uFillTx/>
              <a:latin typeface="Arial"/>
              <a:ea typeface="+mn-ea"/>
              <a:cs typeface="Arial"/>
            </a:rPr>
            <a:t>Definitions</a:t>
          </a:r>
          <a:endParaRPr lang="en-AU"/>
        </a:p>
      </dgm:t>
    </dgm:pt>
    <dgm:pt modelId="{95645C62-9345-40FA-B676-29210517B933}" type="parTrans" cxnId="{75A4B1D0-561A-4E23-9C15-5E5FB1C1FDD7}">
      <dgm:prSet/>
      <dgm:spPr/>
      <dgm:t>
        <a:bodyPr/>
        <a:lstStyle/>
        <a:p>
          <a:endParaRPr lang="en-AU"/>
        </a:p>
      </dgm:t>
    </dgm:pt>
    <dgm:pt modelId="{AA64004B-14AC-4D4F-B450-039987058D1C}" type="sibTrans" cxnId="{75A4B1D0-561A-4E23-9C15-5E5FB1C1FDD7}">
      <dgm:prSet/>
      <dgm:spPr/>
      <dgm:t>
        <a:bodyPr/>
        <a:lstStyle/>
        <a:p>
          <a:endParaRPr lang="en-AU"/>
        </a:p>
      </dgm:t>
    </dgm:pt>
    <dgm:pt modelId="{D76E934D-8988-4AAF-AB73-E6D4B7D80795}">
      <dgm:prSet phldrT="[Text]"/>
      <dgm:spPr/>
      <dgm:t>
        <a:bodyPr/>
        <a:lstStyle/>
        <a:p>
          <a:r>
            <a:rPr lang="en-US">
              <a:latin typeface="Arial"/>
              <a:cs typeface="Arial"/>
            </a:rPr>
            <a:t>Are prepared for responding to and reporting breaches</a:t>
          </a:r>
          <a:endParaRPr lang="en-AU"/>
        </a:p>
      </dgm:t>
    </dgm:pt>
    <dgm:pt modelId="{ECB73270-7FB5-47D5-8846-AA008ECAC622}" type="parTrans" cxnId="{D356D6C0-377B-4C6C-BA55-60DA016B64AE}">
      <dgm:prSet/>
      <dgm:spPr/>
      <dgm:t>
        <a:bodyPr/>
        <a:lstStyle/>
        <a:p>
          <a:endParaRPr lang="en-AU"/>
        </a:p>
      </dgm:t>
    </dgm:pt>
    <dgm:pt modelId="{7EAA26D6-D06A-4B44-817E-AEF49D8ACD69}" type="sibTrans" cxnId="{D356D6C0-377B-4C6C-BA55-60DA016B64AE}">
      <dgm:prSet/>
      <dgm:spPr/>
      <dgm:t>
        <a:bodyPr/>
        <a:lstStyle/>
        <a:p>
          <a:endParaRPr lang="en-AU"/>
        </a:p>
      </dgm:t>
    </dgm:pt>
    <dgm:pt modelId="{514CF0B9-DDF0-4759-80A9-BB6CFFD7D580}">
      <dgm:prSet/>
      <dgm:spPr/>
      <dgm:t>
        <a:bodyPr/>
        <a:lstStyle/>
        <a:p>
          <a:r>
            <a:rPr lang="en-US">
              <a:latin typeface="Arial"/>
              <a:cs typeface="Arial"/>
            </a:rPr>
            <a:t>Have clearly identified responsibilities in place, and</a:t>
          </a:r>
        </a:p>
      </dgm:t>
    </dgm:pt>
    <dgm:pt modelId="{F579CB05-36E1-4BAD-A6A0-99F98A682E3D}" type="parTrans" cxnId="{835FC3B9-45EF-4DF4-834A-429482033F3F}">
      <dgm:prSet/>
      <dgm:spPr/>
      <dgm:t>
        <a:bodyPr/>
        <a:lstStyle/>
        <a:p>
          <a:endParaRPr lang="en-AU"/>
        </a:p>
      </dgm:t>
    </dgm:pt>
    <dgm:pt modelId="{A98A691E-D237-4870-8F04-7963D33581BE}" type="sibTrans" cxnId="{835FC3B9-45EF-4DF4-834A-429482033F3F}">
      <dgm:prSet/>
      <dgm:spPr/>
      <dgm:t>
        <a:bodyPr/>
        <a:lstStyle/>
        <a:p>
          <a:endParaRPr lang="en-AU"/>
        </a:p>
      </dgm:t>
    </dgm:pt>
    <dgm:pt modelId="{77BBDFEE-B1A2-4E3E-8706-078FC62D5B56}">
      <dgm:prSet/>
      <dgm:spPr/>
      <dgm:t>
        <a:bodyPr/>
        <a:lstStyle/>
        <a:p>
          <a:r>
            <a:rPr lang="en-US">
              <a:latin typeface="Arial"/>
              <a:cs typeface="Arial"/>
            </a:rPr>
            <a:t>Can promptly contain and mitigate</a:t>
          </a:r>
          <a:r>
            <a:rPr lang="en-AU"/>
            <a:t>	</a:t>
          </a:r>
        </a:p>
      </dgm:t>
    </dgm:pt>
    <dgm:pt modelId="{8893FDE9-533A-4CF7-A80A-C14F36850DCB}" type="parTrans" cxnId="{DDB870BF-306C-4A75-9FC0-F9AC539940A2}">
      <dgm:prSet/>
      <dgm:spPr/>
      <dgm:t>
        <a:bodyPr/>
        <a:lstStyle/>
        <a:p>
          <a:endParaRPr lang="en-AU"/>
        </a:p>
      </dgm:t>
    </dgm:pt>
    <dgm:pt modelId="{AAC9B762-A5AE-4908-8FF2-383872A82326}" type="sibTrans" cxnId="{DDB870BF-306C-4A75-9FC0-F9AC539940A2}">
      <dgm:prSet/>
      <dgm:spPr/>
      <dgm:t>
        <a:bodyPr/>
        <a:lstStyle/>
        <a:p>
          <a:endParaRPr lang="en-AU"/>
        </a:p>
      </dgm:t>
    </dgm:pt>
    <dgm:pt modelId="{4724E01D-3D62-4882-824E-7B36093FE05C}">
      <dgm:prSet/>
      <dgm:spPr/>
      <dgm:t>
        <a:bodyPr/>
        <a:lstStyle/>
        <a:p>
          <a:r>
            <a:rPr kumimoji="0" lang="en-US" b="0" i="0" u="none" strike="noStrike" cap="none" spc="0" normalizeH="0" baseline="0" noProof="0">
              <a:ln>
                <a:noFill/>
              </a:ln>
              <a:solidFill>
                <a:prstClr val="black"/>
              </a:solidFill>
              <a:effectLst/>
              <a:uLnTx/>
              <a:uFillTx/>
              <a:latin typeface="Arial"/>
              <a:ea typeface="+mn-ea"/>
              <a:cs typeface="Arial"/>
            </a:rPr>
            <a:t>Escalation procedures</a:t>
          </a:r>
        </a:p>
      </dgm:t>
    </dgm:pt>
    <dgm:pt modelId="{15CCCEF8-9F7C-4140-97A5-E2865ECF050F}" type="parTrans" cxnId="{D6D7AA40-B767-45C9-A021-D46E53284808}">
      <dgm:prSet/>
      <dgm:spPr/>
      <dgm:t>
        <a:bodyPr/>
        <a:lstStyle/>
        <a:p>
          <a:endParaRPr lang="en-AU"/>
        </a:p>
      </dgm:t>
    </dgm:pt>
    <dgm:pt modelId="{CCAF53BA-3B0B-4288-A32A-2EDFF311CF94}" type="sibTrans" cxnId="{D6D7AA40-B767-45C9-A021-D46E53284808}">
      <dgm:prSet/>
      <dgm:spPr/>
      <dgm:t>
        <a:bodyPr/>
        <a:lstStyle/>
        <a:p>
          <a:endParaRPr lang="en-AU"/>
        </a:p>
      </dgm:t>
    </dgm:pt>
    <dgm:pt modelId="{DD2F7822-C6AA-4687-AD40-F2E4204784D8}">
      <dgm:prSet/>
      <dgm:spPr/>
      <dgm:t>
        <a:bodyPr/>
        <a:lstStyle/>
        <a:p>
          <a:r>
            <a:rPr kumimoji="0" lang="en-US" b="0" i="0" u="none" strike="noStrike" cap="none" spc="0" normalizeH="0" baseline="0" noProof="0">
              <a:ln>
                <a:noFill/>
              </a:ln>
              <a:solidFill>
                <a:prstClr val="black"/>
              </a:solidFill>
              <a:effectLst/>
              <a:uLnTx/>
              <a:uFillTx/>
              <a:latin typeface="Arial"/>
              <a:ea typeface="+mn-ea"/>
              <a:cs typeface="Arial"/>
            </a:rPr>
            <a:t>A description of the roles and responsibilities of officers involved in the process</a:t>
          </a:r>
        </a:p>
      </dgm:t>
    </dgm:pt>
    <dgm:pt modelId="{A3FDE8B4-E144-4FE7-9317-C8743B07F06E}" type="parTrans" cxnId="{AF399A17-E681-4B03-B7B2-DA5AA079AD97}">
      <dgm:prSet/>
      <dgm:spPr/>
      <dgm:t>
        <a:bodyPr/>
        <a:lstStyle/>
        <a:p>
          <a:endParaRPr lang="en-AU"/>
        </a:p>
      </dgm:t>
    </dgm:pt>
    <dgm:pt modelId="{260DC0D5-8AC8-4D67-B5C9-F83F721E5E82}" type="sibTrans" cxnId="{AF399A17-E681-4B03-B7B2-DA5AA079AD97}">
      <dgm:prSet/>
      <dgm:spPr/>
      <dgm:t>
        <a:bodyPr/>
        <a:lstStyle/>
        <a:p>
          <a:endParaRPr lang="en-AU"/>
        </a:p>
      </dgm:t>
    </dgm:pt>
    <dgm:pt modelId="{9CB19E78-CD3C-4549-B1CB-24537210958E}">
      <dgm:prSet/>
      <dgm:spPr/>
      <dgm:t>
        <a:bodyPr/>
        <a:lstStyle/>
        <a:p>
          <a:r>
            <a:rPr kumimoji="0" lang="en-US" b="0" i="0" u="none" strike="noStrike" cap="none" spc="0" normalizeH="0" baseline="0" noProof="0">
              <a:ln>
                <a:noFill/>
              </a:ln>
              <a:solidFill>
                <a:prstClr val="black"/>
              </a:solidFill>
              <a:effectLst/>
              <a:uLnTx/>
              <a:uFillTx/>
              <a:latin typeface="Arial"/>
              <a:ea typeface="+mn-ea"/>
              <a:cs typeface="Arial"/>
            </a:rPr>
            <a:t>Processes for managing a data breach</a:t>
          </a:r>
        </a:p>
      </dgm:t>
    </dgm:pt>
    <dgm:pt modelId="{1EC32E0D-7FEE-4B5B-9BA5-8717502D1EA2}" type="parTrans" cxnId="{3E38C032-A70D-49DF-91EF-008071DEA56B}">
      <dgm:prSet/>
      <dgm:spPr/>
      <dgm:t>
        <a:bodyPr/>
        <a:lstStyle/>
        <a:p>
          <a:endParaRPr lang="en-AU"/>
        </a:p>
      </dgm:t>
    </dgm:pt>
    <dgm:pt modelId="{B5287D44-592B-402E-85FE-B54FAD994C91}" type="sibTrans" cxnId="{3E38C032-A70D-49DF-91EF-008071DEA56B}">
      <dgm:prSet/>
      <dgm:spPr/>
      <dgm:t>
        <a:bodyPr/>
        <a:lstStyle/>
        <a:p>
          <a:endParaRPr lang="en-AU"/>
        </a:p>
      </dgm:t>
    </dgm:pt>
    <dgm:pt modelId="{53FA6292-05F8-4EF4-B550-30CA67DEE317}">
      <dgm:prSet/>
      <dgm:spPr/>
      <dgm:t>
        <a:bodyPr/>
        <a:lstStyle/>
        <a:p>
          <a:r>
            <a:rPr kumimoji="0" lang="en-US" b="0" i="0" u="none" strike="noStrike" cap="none" spc="0" normalizeH="0" baseline="0" noProof="0">
              <a:ln>
                <a:noFill/>
              </a:ln>
              <a:solidFill>
                <a:prstClr val="black"/>
              </a:solidFill>
              <a:effectLst/>
              <a:uLnTx/>
              <a:uFillTx/>
              <a:latin typeface="Arial"/>
              <a:ea typeface="+mn-ea"/>
              <a:cs typeface="Arial"/>
            </a:rPr>
            <a:t>Process for notifying the OIC and individuals</a:t>
          </a:r>
        </a:p>
      </dgm:t>
    </dgm:pt>
    <dgm:pt modelId="{CF7CC281-A4DE-4B22-8736-972B4DA66033}" type="parTrans" cxnId="{6ACC0D88-794B-484C-B46F-4CC63CCE183D}">
      <dgm:prSet/>
      <dgm:spPr/>
      <dgm:t>
        <a:bodyPr/>
        <a:lstStyle/>
        <a:p>
          <a:endParaRPr lang="en-AU"/>
        </a:p>
      </dgm:t>
    </dgm:pt>
    <dgm:pt modelId="{B3BE55F6-1CF5-416A-9727-B5D190CECCF5}" type="sibTrans" cxnId="{6ACC0D88-794B-484C-B46F-4CC63CCE183D}">
      <dgm:prSet/>
      <dgm:spPr/>
      <dgm:t>
        <a:bodyPr/>
        <a:lstStyle/>
        <a:p>
          <a:endParaRPr lang="en-AU"/>
        </a:p>
      </dgm:t>
    </dgm:pt>
    <dgm:pt modelId="{415505ED-01CF-4226-A94E-A8C38A84640C}">
      <dgm:prSet/>
      <dgm:spPr/>
      <dgm:t>
        <a:bodyPr/>
        <a:lstStyle/>
        <a:p>
          <a:r>
            <a:rPr kumimoji="0" lang="en-US" b="0" i="0" u="none" strike="noStrike" cap="none" spc="0" normalizeH="0" baseline="0" noProof="0">
              <a:ln>
                <a:noFill/>
              </a:ln>
              <a:solidFill>
                <a:prstClr val="black"/>
              </a:solidFill>
              <a:effectLst/>
              <a:uLnTx/>
              <a:uFillTx/>
              <a:latin typeface="Arial"/>
              <a:ea typeface="+mn-ea"/>
              <a:cs typeface="Arial"/>
            </a:rPr>
            <a:t>Record keeping requirements</a:t>
          </a:r>
        </a:p>
      </dgm:t>
    </dgm:pt>
    <dgm:pt modelId="{33A0DA71-26DC-4D34-A152-DCE6E75129A0}" type="parTrans" cxnId="{AF996B88-2545-4454-9423-BC334240B02A}">
      <dgm:prSet/>
      <dgm:spPr/>
      <dgm:t>
        <a:bodyPr/>
        <a:lstStyle/>
        <a:p>
          <a:endParaRPr lang="en-AU"/>
        </a:p>
      </dgm:t>
    </dgm:pt>
    <dgm:pt modelId="{C3A999FA-B6AB-41BE-A3B5-7D6F8D53CFC8}" type="sibTrans" cxnId="{AF996B88-2545-4454-9423-BC334240B02A}">
      <dgm:prSet/>
      <dgm:spPr/>
      <dgm:t>
        <a:bodyPr/>
        <a:lstStyle/>
        <a:p>
          <a:endParaRPr lang="en-AU"/>
        </a:p>
      </dgm:t>
    </dgm:pt>
    <dgm:pt modelId="{41CACE6D-D080-4468-A449-0D06027500F4}">
      <dgm:prSet/>
      <dgm:spPr/>
      <dgm:t>
        <a:bodyPr/>
        <a:lstStyle/>
        <a:p>
          <a:r>
            <a:rPr kumimoji="0" lang="en-US" b="0" i="0" u="none" strike="noStrike" cap="none" spc="0" normalizeH="0" baseline="0" noProof="0">
              <a:ln>
                <a:noFill/>
              </a:ln>
              <a:solidFill>
                <a:prstClr val="black"/>
              </a:solidFill>
              <a:effectLst/>
              <a:uLnTx/>
              <a:uFillTx/>
              <a:latin typeface="Arial"/>
              <a:ea typeface="+mn-ea"/>
              <a:cs typeface="Arial"/>
            </a:rPr>
            <a:t>Post-breach review and evaluation procedures.</a:t>
          </a:r>
          <a:endParaRPr kumimoji="0" lang="en-AU" b="1" i="0" u="none" strike="noStrike" cap="none" spc="0" normalizeH="0" baseline="0" noProof="0">
            <a:ln>
              <a:noFill/>
            </a:ln>
            <a:solidFill>
              <a:prstClr val="black"/>
            </a:solidFill>
            <a:effectLst/>
            <a:uLnTx/>
            <a:uFillTx/>
            <a:latin typeface="Corbel" panose="020B0503020204020204"/>
            <a:ea typeface="+mn-ea"/>
            <a:cs typeface="+mn-cs"/>
          </a:endParaRPr>
        </a:p>
      </dgm:t>
    </dgm:pt>
    <dgm:pt modelId="{E842E0A3-A06F-4771-B187-821C55F8D3EF}" type="parTrans" cxnId="{F179EE09-C4A5-4585-A952-D3E7CD1E9F43}">
      <dgm:prSet/>
      <dgm:spPr/>
      <dgm:t>
        <a:bodyPr/>
        <a:lstStyle/>
        <a:p>
          <a:endParaRPr lang="en-AU"/>
        </a:p>
      </dgm:t>
    </dgm:pt>
    <dgm:pt modelId="{C6DD4D5F-519E-45AF-81C3-9965AD451F32}" type="sibTrans" cxnId="{F179EE09-C4A5-4585-A952-D3E7CD1E9F43}">
      <dgm:prSet/>
      <dgm:spPr/>
      <dgm:t>
        <a:bodyPr/>
        <a:lstStyle/>
        <a:p>
          <a:endParaRPr lang="en-AU"/>
        </a:p>
      </dgm:t>
    </dgm:pt>
    <dgm:pt modelId="{6A2CB6E7-1F39-4C3D-A685-6F9891F36372}" type="pres">
      <dgm:prSet presAssocID="{FAA23C93-6527-45F7-B47C-1556D4888388}" presName="linear" presStyleCnt="0">
        <dgm:presLayoutVars>
          <dgm:dir/>
          <dgm:animLvl val="lvl"/>
          <dgm:resizeHandles val="exact"/>
        </dgm:presLayoutVars>
      </dgm:prSet>
      <dgm:spPr/>
    </dgm:pt>
    <dgm:pt modelId="{143F26C7-0392-4D12-A47A-7C992F1A670E}" type="pres">
      <dgm:prSet presAssocID="{B9D9F9FF-A8AD-41F0-B7C5-3C8294C587C9}" presName="parentLin" presStyleCnt="0"/>
      <dgm:spPr/>
    </dgm:pt>
    <dgm:pt modelId="{779CCF86-D3D9-4085-B75A-0B4AB4BAF9EC}" type="pres">
      <dgm:prSet presAssocID="{B9D9F9FF-A8AD-41F0-B7C5-3C8294C587C9}" presName="parentLeftMargin" presStyleLbl="node1" presStyleIdx="0" presStyleCnt="2"/>
      <dgm:spPr/>
    </dgm:pt>
    <dgm:pt modelId="{CBB6E51B-2B12-42E6-A965-56DA89919759}" type="pres">
      <dgm:prSet presAssocID="{B9D9F9FF-A8AD-41F0-B7C5-3C8294C587C9}" presName="parentText" presStyleLbl="node1" presStyleIdx="0" presStyleCnt="2">
        <dgm:presLayoutVars>
          <dgm:chMax val="0"/>
          <dgm:bulletEnabled val="1"/>
        </dgm:presLayoutVars>
      </dgm:prSet>
      <dgm:spPr/>
    </dgm:pt>
    <dgm:pt modelId="{75BD5F29-ED97-4184-B43A-F8A383CD2B4D}" type="pres">
      <dgm:prSet presAssocID="{B9D9F9FF-A8AD-41F0-B7C5-3C8294C587C9}" presName="negativeSpace" presStyleCnt="0"/>
      <dgm:spPr/>
    </dgm:pt>
    <dgm:pt modelId="{FFA1DC58-6A5F-4243-8D58-9227CBD5E2E8}" type="pres">
      <dgm:prSet presAssocID="{B9D9F9FF-A8AD-41F0-B7C5-3C8294C587C9}" presName="childText" presStyleLbl="conFgAcc1" presStyleIdx="0" presStyleCnt="2" custScaleX="100000" custScaleY="105781">
        <dgm:presLayoutVars>
          <dgm:bulletEnabled val="1"/>
        </dgm:presLayoutVars>
      </dgm:prSet>
      <dgm:spPr/>
    </dgm:pt>
    <dgm:pt modelId="{53290FC5-583F-4030-836B-0E7A59D38A09}" type="pres">
      <dgm:prSet presAssocID="{A64BACB5-EB68-4223-908A-BD3FF7CBDDA3}" presName="spaceBetweenRectangles" presStyleCnt="0"/>
      <dgm:spPr/>
    </dgm:pt>
    <dgm:pt modelId="{EDB44479-8EE9-4CD3-AE52-A1305B86486A}" type="pres">
      <dgm:prSet presAssocID="{B9E618BA-15FB-4D6E-AC24-8199CF0B00E5}" presName="parentLin" presStyleCnt="0"/>
      <dgm:spPr/>
    </dgm:pt>
    <dgm:pt modelId="{E4837D73-37F6-416D-BC1E-F06EDF49420B}" type="pres">
      <dgm:prSet presAssocID="{B9E618BA-15FB-4D6E-AC24-8199CF0B00E5}" presName="parentLeftMargin" presStyleLbl="node1" presStyleIdx="0" presStyleCnt="2"/>
      <dgm:spPr/>
    </dgm:pt>
    <dgm:pt modelId="{28C49886-44AE-42A7-85CA-568B96697427}" type="pres">
      <dgm:prSet presAssocID="{B9E618BA-15FB-4D6E-AC24-8199CF0B00E5}" presName="parentText" presStyleLbl="node1" presStyleIdx="1" presStyleCnt="2">
        <dgm:presLayoutVars>
          <dgm:chMax val="0"/>
          <dgm:bulletEnabled val="1"/>
        </dgm:presLayoutVars>
      </dgm:prSet>
      <dgm:spPr/>
    </dgm:pt>
    <dgm:pt modelId="{EDAAF756-11A2-4FC0-9DE5-B329EB5771A5}" type="pres">
      <dgm:prSet presAssocID="{B9E618BA-15FB-4D6E-AC24-8199CF0B00E5}" presName="negativeSpace" presStyleCnt="0"/>
      <dgm:spPr/>
    </dgm:pt>
    <dgm:pt modelId="{A78542C3-4C91-493D-8BDF-D1DB7D02A9FA}" type="pres">
      <dgm:prSet presAssocID="{B9E618BA-15FB-4D6E-AC24-8199CF0B00E5}" presName="childText" presStyleLbl="conFgAcc1" presStyleIdx="1" presStyleCnt="2">
        <dgm:presLayoutVars>
          <dgm:bulletEnabled val="1"/>
        </dgm:presLayoutVars>
      </dgm:prSet>
      <dgm:spPr/>
    </dgm:pt>
  </dgm:ptLst>
  <dgm:cxnLst>
    <dgm:cxn modelId="{3548D800-21FE-49D0-BB65-8F4E16528A95}" type="presOf" srcId="{415505ED-01CF-4226-A94E-A8C38A84640C}" destId="{A78542C3-4C91-493D-8BDF-D1DB7D02A9FA}" srcOrd="0" destOrd="5" presId="urn:microsoft.com/office/officeart/2005/8/layout/list1"/>
    <dgm:cxn modelId="{0DEAE206-C929-4E02-88A8-7E15242C228C}" type="presOf" srcId="{B9E618BA-15FB-4D6E-AC24-8199CF0B00E5}" destId="{28C49886-44AE-42A7-85CA-568B96697427}" srcOrd="1" destOrd="0" presId="urn:microsoft.com/office/officeart/2005/8/layout/list1"/>
    <dgm:cxn modelId="{F179EE09-C4A5-4585-A952-D3E7CD1E9F43}" srcId="{B9E618BA-15FB-4D6E-AC24-8199CF0B00E5}" destId="{41CACE6D-D080-4468-A449-0D06027500F4}" srcOrd="6" destOrd="0" parTransId="{E842E0A3-A06F-4771-B187-821C55F8D3EF}" sibTransId="{C6DD4D5F-519E-45AF-81C3-9965AD451F32}"/>
    <dgm:cxn modelId="{AF399A17-E681-4B03-B7B2-DA5AA079AD97}" srcId="{B9E618BA-15FB-4D6E-AC24-8199CF0B00E5}" destId="{DD2F7822-C6AA-4687-AD40-F2E4204784D8}" srcOrd="2" destOrd="0" parTransId="{A3FDE8B4-E144-4FE7-9317-C8743B07F06E}" sibTransId="{260DC0D5-8AC8-4D67-B5C9-F83F721E5E82}"/>
    <dgm:cxn modelId="{FC095218-72A8-4F16-8C01-348ABFB77803}" type="presOf" srcId="{53FA6292-05F8-4EF4-B550-30CA67DEE317}" destId="{A78542C3-4C91-493D-8BDF-D1DB7D02A9FA}" srcOrd="0" destOrd="4" presId="urn:microsoft.com/office/officeart/2005/8/layout/list1"/>
    <dgm:cxn modelId="{658D3D1D-0CF9-4FF2-9F1C-A46E148A6DC4}" type="presOf" srcId="{D76E934D-8988-4AAF-AB73-E6D4B7D80795}" destId="{FFA1DC58-6A5F-4243-8D58-9227CBD5E2E8}" srcOrd="0" destOrd="0" presId="urn:microsoft.com/office/officeart/2005/8/layout/list1"/>
    <dgm:cxn modelId="{3C303923-A0F7-44F2-A2F4-9440D5646B14}" type="presOf" srcId="{77BBDFEE-B1A2-4E3E-8706-078FC62D5B56}" destId="{FFA1DC58-6A5F-4243-8D58-9227CBD5E2E8}" srcOrd="0" destOrd="2" presId="urn:microsoft.com/office/officeart/2005/8/layout/list1"/>
    <dgm:cxn modelId="{3E38C032-A70D-49DF-91EF-008071DEA56B}" srcId="{B9E618BA-15FB-4D6E-AC24-8199CF0B00E5}" destId="{9CB19E78-CD3C-4549-B1CB-24537210958E}" srcOrd="3" destOrd="0" parTransId="{1EC32E0D-7FEE-4B5B-9BA5-8717502D1EA2}" sibTransId="{B5287D44-592B-402E-85FE-B54FAD994C91}"/>
    <dgm:cxn modelId="{D6D7AA40-B767-45C9-A021-D46E53284808}" srcId="{B9E618BA-15FB-4D6E-AC24-8199CF0B00E5}" destId="{4724E01D-3D62-4882-824E-7B36093FE05C}" srcOrd="1" destOrd="0" parTransId="{15CCCEF8-9F7C-4140-97A5-E2865ECF050F}" sibTransId="{CCAF53BA-3B0B-4288-A32A-2EDFF311CF94}"/>
    <dgm:cxn modelId="{39F7F645-F261-452C-8455-9669B8947A99}" type="presOf" srcId="{4724E01D-3D62-4882-824E-7B36093FE05C}" destId="{A78542C3-4C91-493D-8BDF-D1DB7D02A9FA}" srcOrd="0" destOrd="1" presId="urn:microsoft.com/office/officeart/2005/8/layout/list1"/>
    <dgm:cxn modelId="{D333E985-6ABC-46DF-9A47-9E917814598C}" srcId="{FAA23C93-6527-45F7-B47C-1556D4888388}" destId="{B9E618BA-15FB-4D6E-AC24-8199CF0B00E5}" srcOrd="1" destOrd="0" parTransId="{A9E24230-159D-41E7-9A59-6B18758DB30A}" sibTransId="{9199C103-247F-4A54-942D-AD25786444B6}"/>
    <dgm:cxn modelId="{7BCF6F86-B5CD-45B1-9E3E-7303765BA8E5}" type="presOf" srcId="{FAA23C93-6527-45F7-B47C-1556D4888388}" destId="{6A2CB6E7-1F39-4C3D-A685-6F9891F36372}" srcOrd="0" destOrd="0" presId="urn:microsoft.com/office/officeart/2005/8/layout/list1"/>
    <dgm:cxn modelId="{6ACC0D88-794B-484C-B46F-4CC63CCE183D}" srcId="{B9E618BA-15FB-4D6E-AC24-8199CF0B00E5}" destId="{53FA6292-05F8-4EF4-B550-30CA67DEE317}" srcOrd="4" destOrd="0" parTransId="{CF7CC281-A4DE-4B22-8736-972B4DA66033}" sibTransId="{B3BE55F6-1CF5-416A-9727-B5D190CECCF5}"/>
    <dgm:cxn modelId="{AF996B88-2545-4454-9423-BC334240B02A}" srcId="{B9E618BA-15FB-4D6E-AC24-8199CF0B00E5}" destId="{415505ED-01CF-4226-A94E-A8C38A84640C}" srcOrd="5" destOrd="0" parTransId="{33A0DA71-26DC-4D34-A152-DCE6E75129A0}" sibTransId="{C3A999FA-B6AB-41BE-A3B5-7D6F8D53CFC8}"/>
    <dgm:cxn modelId="{03EDA689-AB78-46B4-A3AF-9288AD147F4B}" type="presOf" srcId="{514CF0B9-DDF0-4759-80A9-BB6CFFD7D580}" destId="{FFA1DC58-6A5F-4243-8D58-9227CBD5E2E8}" srcOrd="0" destOrd="1" presId="urn:microsoft.com/office/officeart/2005/8/layout/list1"/>
    <dgm:cxn modelId="{65E7C2B6-B14C-4961-9D0F-826687505B7D}" type="presOf" srcId="{9CB19E78-CD3C-4549-B1CB-24537210958E}" destId="{A78542C3-4C91-493D-8BDF-D1DB7D02A9FA}" srcOrd="0" destOrd="3" presId="urn:microsoft.com/office/officeart/2005/8/layout/list1"/>
    <dgm:cxn modelId="{835FC3B9-45EF-4DF4-834A-429482033F3F}" srcId="{B9D9F9FF-A8AD-41F0-B7C5-3C8294C587C9}" destId="{514CF0B9-DDF0-4759-80A9-BB6CFFD7D580}" srcOrd="1" destOrd="0" parTransId="{F579CB05-36E1-4BAD-A6A0-99F98A682E3D}" sibTransId="{A98A691E-D237-4870-8F04-7963D33581BE}"/>
    <dgm:cxn modelId="{DDB870BF-306C-4A75-9FC0-F9AC539940A2}" srcId="{B9D9F9FF-A8AD-41F0-B7C5-3C8294C587C9}" destId="{77BBDFEE-B1A2-4E3E-8706-078FC62D5B56}" srcOrd="2" destOrd="0" parTransId="{8893FDE9-533A-4CF7-A80A-C14F36850DCB}" sibTransId="{AAC9B762-A5AE-4908-8FF2-383872A82326}"/>
    <dgm:cxn modelId="{D356D6C0-377B-4C6C-BA55-60DA016B64AE}" srcId="{B9D9F9FF-A8AD-41F0-B7C5-3C8294C587C9}" destId="{D76E934D-8988-4AAF-AB73-E6D4B7D80795}" srcOrd="0" destOrd="0" parTransId="{ECB73270-7FB5-47D5-8846-AA008ECAC622}" sibTransId="{7EAA26D6-D06A-4B44-817E-AEF49D8ACD69}"/>
    <dgm:cxn modelId="{2A48FFC6-4514-4073-829B-19C5B7D874A4}" type="presOf" srcId="{16AB484E-DBF1-4C32-84EE-EED85CF9AD5B}" destId="{A78542C3-4C91-493D-8BDF-D1DB7D02A9FA}" srcOrd="0" destOrd="0" presId="urn:microsoft.com/office/officeart/2005/8/layout/list1"/>
    <dgm:cxn modelId="{75A4B1D0-561A-4E23-9C15-5E5FB1C1FDD7}" srcId="{B9E618BA-15FB-4D6E-AC24-8199CF0B00E5}" destId="{16AB484E-DBF1-4C32-84EE-EED85CF9AD5B}" srcOrd="0" destOrd="0" parTransId="{95645C62-9345-40FA-B676-29210517B933}" sibTransId="{AA64004B-14AC-4D4F-B450-039987058D1C}"/>
    <dgm:cxn modelId="{D72F97EC-E261-4B7C-AEE4-B6DD14E439D4}" type="presOf" srcId="{B9D9F9FF-A8AD-41F0-B7C5-3C8294C587C9}" destId="{779CCF86-D3D9-4085-B75A-0B4AB4BAF9EC}" srcOrd="0" destOrd="0" presId="urn:microsoft.com/office/officeart/2005/8/layout/list1"/>
    <dgm:cxn modelId="{0F1693F3-BFB5-41FA-8D59-30AF976B1B43}" srcId="{FAA23C93-6527-45F7-B47C-1556D4888388}" destId="{B9D9F9FF-A8AD-41F0-B7C5-3C8294C587C9}" srcOrd="0" destOrd="0" parTransId="{624740A0-8B59-4BBC-9F4B-820BEE714629}" sibTransId="{A64BACB5-EB68-4223-908A-BD3FF7CBDDA3}"/>
    <dgm:cxn modelId="{61C235F5-4AC2-4E33-8C5C-48FC6C9DBD37}" type="presOf" srcId="{DD2F7822-C6AA-4687-AD40-F2E4204784D8}" destId="{A78542C3-4C91-493D-8BDF-D1DB7D02A9FA}" srcOrd="0" destOrd="2" presId="urn:microsoft.com/office/officeart/2005/8/layout/list1"/>
    <dgm:cxn modelId="{CFDB4DF7-4C50-46C7-A564-CBAFCBDE18AD}" type="presOf" srcId="{B9E618BA-15FB-4D6E-AC24-8199CF0B00E5}" destId="{E4837D73-37F6-416D-BC1E-F06EDF49420B}" srcOrd="0" destOrd="0" presId="urn:microsoft.com/office/officeart/2005/8/layout/list1"/>
    <dgm:cxn modelId="{1C9543FC-D312-4C06-B91C-67D5FE015733}" type="presOf" srcId="{41CACE6D-D080-4468-A449-0D06027500F4}" destId="{A78542C3-4C91-493D-8BDF-D1DB7D02A9FA}" srcOrd="0" destOrd="6" presId="urn:microsoft.com/office/officeart/2005/8/layout/list1"/>
    <dgm:cxn modelId="{CE6322FD-69FD-4BB0-B368-B75CFC4FB373}" type="presOf" srcId="{B9D9F9FF-A8AD-41F0-B7C5-3C8294C587C9}" destId="{CBB6E51B-2B12-42E6-A965-56DA89919759}" srcOrd="1" destOrd="0" presId="urn:microsoft.com/office/officeart/2005/8/layout/list1"/>
    <dgm:cxn modelId="{A566510C-4A9F-4625-BB1A-E40C2B117F55}" type="presParOf" srcId="{6A2CB6E7-1F39-4C3D-A685-6F9891F36372}" destId="{143F26C7-0392-4D12-A47A-7C992F1A670E}" srcOrd="0" destOrd="0" presId="urn:microsoft.com/office/officeart/2005/8/layout/list1"/>
    <dgm:cxn modelId="{51095E24-20F5-4C6A-9DDD-BC4964B4DA49}" type="presParOf" srcId="{143F26C7-0392-4D12-A47A-7C992F1A670E}" destId="{779CCF86-D3D9-4085-B75A-0B4AB4BAF9EC}" srcOrd="0" destOrd="0" presId="urn:microsoft.com/office/officeart/2005/8/layout/list1"/>
    <dgm:cxn modelId="{D8154D25-AF77-41A6-93AF-FF99B510EDD7}" type="presParOf" srcId="{143F26C7-0392-4D12-A47A-7C992F1A670E}" destId="{CBB6E51B-2B12-42E6-A965-56DA89919759}" srcOrd="1" destOrd="0" presId="urn:microsoft.com/office/officeart/2005/8/layout/list1"/>
    <dgm:cxn modelId="{93B19227-3C70-4BA0-B4E7-8CC51E1886FC}" type="presParOf" srcId="{6A2CB6E7-1F39-4C3D-A685-6F9891F36372}" destId="{75BD5F29-ED97-4184-B43A-F8A383CD2B4D}" srcOrd="1" destOrd="0" presId="urn:microsoft.com/office/officeart/2005/8/layout/list1"/>
    <dgm:cxn modelId="{81DF0F97-AD33-49AF-B848-5E0E0F7564C3}" type="presParOf" srcId="{6A2CB6E7-1F39-4C3D-A685-6F9891F36372}" destId="{FFA1DC58-6A5F-4243-8D58-9227CBD5E2E8}" srcOrd="2" destOrd="0" presId="urn:microsoft.com/office/officeart/2005/8/layout/list1"/>
    <dgm:cxn modelId="{8ABDAEF8-5434-4FBE-B7C5-64DDAFDA747D}" type="presParOf" srcId="{6A2CB6E7-1F39-4C3D-A685-6F9891F36372}" destId="{53290FC5-583F-4030-836B-0E7A59D38A09}" srcOrd="3" destOrd="0" presId="urn:microsoft.com/office/officeart/2005/8/layout/list1"/>
    <dgm:cxn modelId="{DD5D966D-4269-4476-B68C-EC0983D01472}" type="presParOf" srcId="{6A2CB6E7-1F39-4C3D-A685-6F9891F36372}" destId="{EDB44479-8EE9-4CD3-AE52-A1305B86486A}" srcOrd="4" destOrd="0" presId="urn:microsoft.com/office/officeart/2005/8/layout/list1"/>
    <dgm:cxn modelId="{8C34C8DF-AEE7-49FD-B9C5-FDF235C7B2D3}" type="presParOf" srcId="{EDB44479-8EE9-4CD3-AE52-A1305B86486A}" destId="{E4837D73-37F6-416D-BC1E-F06EDF49420B}" srcOrd="0" destOrd="0" presId="urn:microsoft.com/office/officeart/2005/8/layout/list1"/>
    <dgm:cxn modelId="{6DF19DAE-0615-4EC9-8416-C7F5152936ED}" type="presParOf" srcId="{EDB44479-8EE9-4CD3-AE52-A1305B86486A}" destId="{28C49886-44AE-42A7-85CA-568B96697427}" srcOrd="1" destOrd="0" presId="urn:microsoft.com/office/officeart/2005/8/layout/list1"/>
    <dgm:cxn modelId="{6A7AE7DD-61ED-48B6-A727-9C76EDE44435}" type="presParOf" srcId="{6A2CB6E7-1F39-4C3D-A685-6F9891F36372}" destId="{EDAAF756-11A2-4FC0-9DE5-B329EB5771A5}" srcOrd="5" destOrd="0" presId="urn:microsoft.com/office/officeart/2005/8/layout/list1"/>
    <dgm:cxn modelId="{B7791592-F880-4CC4-99BA-460EAD9034D9}" type="presParOf" srcId="{6A2CB6E7-1F39-4C3D-A685-6F9891F36372}" destId="{A78542C3-4C91-493D-8BDF-D1DB7D02A9FA}" srcOrd="6" destOrd="0" presId="urn:microsoft.com/office/officeart/2005/8/layout/list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145BCF17-E996-4BB6-8748-547EFF8E9459}"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n-AU"/>
        </a:p>
      </dgm:t>
    </dgm:pt>
    <dgm:pt modelId="{384D7A34-937B-4F8C-AFB8-046D0144E74A}">
      <dgm:prSet phldrT="[Text]" custT="1"/>
      <dgm:spPr>
        <a:solidFill>
          <a:srgbClr val="CDE3F8"/>
        </a:solidFill>
      </dgm:spPr>
      <dgm:t>
        <a:bodyPr/>
        <a:lstStyle/>
        <a:p>
          <a:r>
            <a:rPr lang="en-US" altLang="en-US" sz="2800" b="1">
              <a:solidFill>
                <a:schemeClr val="bg1"/>
              </a:solidFill>
              <a:latin typeface="Arial"/>
              <a:cs typeface="Arial"/>
            </a:rPr>
            <a:t>Recap</a:t>
          </a:r>
          <a:endParaRPr lang="en-AU" sz="2800" b="1">
            <a:solidFill>
              <a:schemeClr val="bg1"/>
            </a:solidFill>
          </a:endParaRPr>
        </a:p>
      </dgm:t>
    </dgm:pt>
    <dgm:pt modelId="{DD374460-613C-4130-AFA4-7307028A1B66}" type="parTrans" cxnId="{A25DBDA4-55A3-48A6-9B83-58DDB42EA623}">
      <dgm:prSet/>
      <dgm:spPr/>
      <dgm:t>
        <a:bodyPr/>
        <a:lstStyle/>
        <a:p>
          <a:endParaRPr lang="en-AU" sz="3200" b="1"/>
        </a:p>
      </dgm:t>
    </dgm:pt>
    <dgm:pt modelId="{347CD420-52D3-43CF-A09B-6881159FCFFC}" type="sibTrans" cxnId="{A25DBDA4-55A3-48A6-9B83-58DDB42EA623}">
      <dgm:prSet/>
      <dgm:spPr/>
      <dgm:t>
        <a:bodyPr/>
        <a:lstStyle/>
        <a:p>
          <a:endParaRPr lang="en-AU" sz="3200" b="1"/>
        </a:p>
      </dgm:t>
    </dgm:pt>
    <dgm:pt modelId="{FF551DA0-F1A2-414F-B220-8637CA1A8CCF}">
      <dgm:prSet custT="1"/>
      <dgm:spPr/>
      <dgm:t>
        <a:bodyPr/>
        <a:lstStyle/>
        <a:p>
          <a:r>
            <a:rPr lang="en-US" altLang="en-US" sz="2800" b="1">
              <a:solidFill>
                <a:schemeClr val="bg1"/>
              </a:solidFill>
              <a:latin typeface="Arial"/>
              <a:cs typeface="Arial"/>
            </a:rPr>
            <a:t>Key Definitions and Concepts</a:t>
          </a:r>
        </a:p>
      </dgm:t>
    </dgm:pt>
    <dgm:pt modelId="{5047C7FD-4847-4950-897D-C7061066CEB3}" type="parTrans" cxnId="{E13B33C2-A4E4-48F8-BED5-F6460AA09856}">
      <dgm:prSet/>
      <dgm:spPr/>
      <dgm:t>
        <a:bodyPr/>
        <a:lstStyle/>
        <a:p>
          <a:endParaRPr lang="en-AU"/>
        </a:p>
      </dgm:t>
    </dgm:pt>
    <dgm:pt modelId="{222E2A7F-2FC4-481C-A66D-6FB158B9D731}" type="sibTrans" cxnId="{E13B33C2-A4E4-48F8-BED5-F6460AA09856}">
      <dgm:prSet/>
      <dgm:spPr/>
      <dgm:t>
        <a:bodyPr/>
        <a:lstStyle/>
        <a:p>
          <a:endParaRPr lang="en-AU"/>
        </a:p>
      </dgm:t>
    </dgm:pt>
    <dgm:pt modelId="{E0BE9B6E-D844-451D-BDD2-7966F68A65BA}">
      <dgm:prSet custT="1"/>
      <dgm:spPr>
        <a:solidFill>
          <a:srgbClr val="CDE3F8"/>
        </a:solidFill>
      </dgm:spPr>
      <dgm:t>
        <a:bodyPr/>
        <a:lstStyle/>
        <a:p>
          <a:r>
            <a:rPr lang="en-US" altLang="en-US" sz="2800" b="1">
              <a:solidFill>
                <a:schemeClr val="bg1"/>
              </a:solidFill>
              <a:latin typeface="Arial"/>
              <a:cs typeface="Arial"/>
            </a:rPr>
            <a:t>Contain, Mitigate and Assess</a:t>
          </a:r>
        </a:p>
      </dgm:t>
    </dgm:pt>
    <dgm:pt modelId="{9B891838-6E1D-4E5E-957A-01A8CFB563F6}" type="parTrans" cxnId="{29733DAE-A63A-4C14-803C-C10DCAE21DC3}">
      <dgm:prSet/>
      <dgm:spPr/>
      <dgm:t>
        <a:bodyPr/>
        <a:lstStyle/>
        <a:p>
          <a:endParaRPr lang="en-AU"/>
        </a:p>
      </dgm:t>
    </dgm:pt>
    <dgm:pt modelId="{0D2AA773-B770-4E1D-953E-1265BD684ED5}" type="sibTrans" cxnId="{29733DAE-A63A-4C14-803C-C10DCAE21DC3}">
      <dgm:prSet/>
      <dgm:spPr/>
      <dgm:t>
        <a:bodyPr/>
        <a:lstStyle/>
        <a:p>
          <a:endParaRPr lang="en-AU"/>
        </a:p>
      </dgm:t>
    </dgm:pt>
    <dgm:pt modelId="{27EB5342-CEC7-4A14-957C-E4206F97B018}">
      <dgm:prSet custT="1"/>
      <dgm:spPr>
        <a:solidFill>
          <a:srgbClr val="CDE3F8"/>
        </a:solidFill>
      </dgm:spPr>
      <dgm:t>
        <a:bodyPr/>
        <a:lstStyle/>
        <a:p>
          <a:r>
            <a:rPr lang="en-US" altLang="en-US" sz="2800" b="1">
              <a:solidFill>
                <a:schemeClr val="bg1"/>
              </a:solidFill>
              <a:latin typeface="Arial"/>
              <a:cs typeface="Arial"/>
            </a:rPr>
            <a:t>Notifications</a:t>
          </a:r>
        </a:p>
      </dgm:t>
    </dgm:pt>
    <dgm:pt modelId="{8FF930ED-C196-4C02-94F7-48A5817D9F32}" type="parTrans" cxnId="{20D45E5A-9A1B-4554-8D90-B5AD0A1EC020}">
      <dgm:prSet/>
      <dgm:spPr/>
      <dgm:t>
        <a:bodyPr/>
        <a:lstStyle/>
        <a:p>
          <a:endParaRPr lang="en-AU"/>
        </a:p>
      </dgm:t>
    </dgm:pt>
    <dgm:pt modelId="{01EBB248-752F-4001-A774-B3AF693F5D76}" type="sibTrans" cxnId="{20D45E5A-9A1B-4554-8D90-B5AD0A1EC020}">
      <dgm:prSet/>
      <dgm:spPr/>
      <dgm:t>
        <a:bodyPr/>
        <a:lstStyle/>
        <a:p>
          <a:endParaRPr lang="en-AU"/>
        </a:p>
      </dgm:t>
    </dgm:pt>
    <dgm:pt modelId="{F7BE0D2A-D609-4EDB-8E54-B65B412AF191}">
      <dgm:prSet custT="1"/>
      <dgm:spPr>
        <a:solidFill>
          <a:srgbClr val="CDE3F8"/>
        </a:solidFill>
      </dgm:spPr>
      <dgm:t>
        <a:bodyPr/>
        <a:lstStyle/>
        <a:p>
          <a:r>
            <a:rPr lang="en-US" altLang="en-US" sz="2800" b="1">
              <a:solidFill>
                <a:schemeClr val="bg1"/>
              </a:solidFill>
              <a:latin typeface="Arial"/>
              <a:cs typeface="Arial"/>
            </a:rPr>
            <a:t>Exemptions</a:t>
          </a:r>
        </a:p>
      </dgm:t>
    </dgm:pt>
    <dgm:pt modelId="{722E87F0-A5EA-4C97-9821-992C30638EDD}" type="parTrans" cxnId="{E076AD47-670D-4BA5-9828-BFC787638BB6}">
      <dgm:prSet/>
      <dgm:spPr/>
      <dgm:t>
        <a:bodyPr/>
        <a:lstStyle/>
        <a:p>
          <a:endParaRPr lang="en-AU"/>
        </a:p>
      </dgm:t>
    </dgm:pt>
    <dgm:pt modelId="{7C36CC3A-F97E-4277-B4E6-3DBFD623DEF2}" type="sibTrans" cxnId="{E076AD47-670D-4BA5-9828-BFC787638BB6}">
      <dgm:prSet/>
      <dgm:spPr/>
      <dgm:t>
        <a:bodyPr/>
        <a:lstStyle/>
        <a:p>
          <a:endParaRPr lang="en-AU"/>
        </a:p>
      </dgm:t>
    </dgm:pt>
    <dgm:pt modelId="{D1AF1370-E441-48B2-8F21-E4B3914E1718}">
      <dgm:prSet custT="1"/>
      <dgm:spPr>
        <a:solidFill>
          <a:srgbClr val="CDE3F8"/>
        </a:solidFill>
      </dgm:spPr>
      <dgm:t>
        <a:bodyPr/>
        <a:lstStyle/>
        <a:p>
          <a:r>
            <a:rPr lang="en-US" altLang="en-US" sz="2800" b="1">
              <a:solidFill>
                <a:schemeClr val="bg1"/>
              </a:solidFill>
              <a:latin typeface="Arial"/>
              <a:cs typeface="Arial"/>
            </a:rPr>
            <a:t>Register and Policy</a:t>
          </a:r>
        </a:p>
      </dgm:t>
    </dgm:pt>
    <dgm:pt modelId="{F4A7CBE9-2782-4145-A11D-F95A868F6D0D}" type="parTrans" cxnId="{A37DC980-AB22-4F9A-BA06-ADAF53556B6F}">
      <dgm:prSet/>
      <dgm:spPr/>
      <dgm:t>
        <a:bodyPr/>
        <a:lstStyle/>
        <a:p>
          <a:endParaRPr lang="en-AU"/>
        </a:p>
      </dgm:t>
    </dgm:pt>
    <dgm:pt modelId="{42A258AA-6FB8-487A-B517-FA3068485B13}" type="sibTrans" cxnId="{A37DC980-AB22-4F9A-BA06-ADAF53556B6F}">
      <dgm:prSet/>
      <dgm:spPr/>
      <dgm:t>
        <a:bodyPr/>
        <a:lstStyle/>
        <a:p>
          <a:endParaRPr lang="en-AU"/>
        </a:p>
      </dgm:t>
    </dgm:pt>
    <dgm:pt modelId="{9355BB0D-215F-46AC-A8B6-2D73A7868235}" type="pres">
      <dgm:prSet presAssocID="{145BCF17-E996-4BB6-8748-547EFF8E9459}" presName="linear" presStyleCnt="0">
        <dgm:presLayoutVars>
          <dgm:dir/>
          <dgm:animLvl val="lvl"/>
          <dgm:resizeHandles val="exact"/>
        </dgm:presLayoutVars>
      </dgm:prSet>
      <dgm:spPr/>
    </dgm:pt>
    <dgm:pt modelId="{5F6100F0-FD62-4267-AD82-D96AD9F0626C}" type="pres">
      <dgm:prSet presAssocID="{384D7A34-937B-4F8C-AFB8-046D0144E74A}" presName="parentLin" presStyleCnt="0"/>
      <dgm:spPr/>
    </dgm:pt>
    <dgm:pt modelId="{547BAC48-71F6-40BD-BBA5-782FB3FD7E97}" type="pres">
      <dgm:prSet presAssocID="{384D7A34-937B-4F8C-AFB8-046D0144E74A}" presName="parentLeftMargin" presStyleLbl="node1" presStyleIdx="0" presStyleCnt="6"/>
      <dgm:spPr/>
    </dgm:pt>
    <dgm:pt modelId="{DB526614-70B4-4795-BF04-6713AAB6014E}" type="pres">
      <dgm:prSet presAssocID="{384D7A34-937B-4F8C-AFB8-046D0144E74A}" presName="parentText" presStyleLbl="node1" presStyleIdx="0" presStyleCnt="6" custScaleX="115734" custScaleY="130090" custLinFactNeighborY="12269">
        <dgm:presLayoutVars>
          <dgm:chMax val="0"/>
          <dgm:bulletEnabled val="1"/>
        </dgm:presLayoutVars>
      </dgm:prSet>
      <dgm:spPr/>
    </dgm:pt>
    <dgm:pt modelId="{56FE68B2-4309-4A7D-B4BD-3330CFB060BF}" type="pres">
      <dgm:prSet presAssocID="{384D7A34-937B-4F8C-AFB8-046D0144E74A}" presName="negativeSpace" presStyleCnt="0"/>
      <dgm:spPr/>
    </dgm:pt>
    <dgm:pt modelId="{BD0AEE34-5D50-4A0C-AC04-9DD01318DA85}" type="pres">
      <dgm:prSet presAssocID="{384D7A34-937B-4F8C-AFB8-046D0144E74A}" presName="childText" presStyleLbl="conFgAcc1" presStyleIdx="0" presStyleCnt="6">
        <dgm:presLayoutVars>
          <dgm:bulletEnabled val="1"/>
        </dgm:presLayoutVars>
      </dgm:prSet>
      <dgm:spPr/>
    </dgm:pt>
    <dgm:pt modelId="{20F94C5F-9841-4BC4-9C35-59C07146DEA9}" type="pres">
      <dgm:prSet presAssocID="{347CD420-52D3-43CF-A09B-6881159FCFFC}" presName="spaceBetweenRectangles" presStyleCnt="0"/>
      <dgm:spPr/>
    </dgm:pt>
    <dgm:pt modelId="{7A45A573-CFDB-405B-91B5-A3E05AD97A7D}" type="pres">
      <dgm:prSet presAssocID="{FF551DA0-F1A2-414F-B220-8637CA1A8CCF}" presName="parentLin" presStyleCnt="0"/>
      <dgm:spPr/>
    </dgm:pt>
    <dgm:pt modelId="{6B83F93F-7E7C-43CF-8CF1-C1261A5D0D4F}" type="pres">
      <dgm:prSet presAssocID="{FF551DA0-F1A2-414F-B220-8637CA1A8CCF}" presName="parentLeftMargin" presStyleLbl="node1" presStyleIdx="0" presStyleCnt="6"/>
      <dgm:spPr/>
    </dgm:pt>
    <dgm:pt modelId="{6120173B-8348-49FE-A675-47C9E4AE1D8D}" type="pres">
      <dgm:prSet presAssocID="{FF551DA0-F1A2-414F-B220-8637CA1A8CCF}" presName="parentText" presStyleLbl="node1" presStyleIdx="1" presStyleCnt="6" custLinFactNeighborY="12269">
        <dgm:presLayoutVars>
          <dgm:chMax val="0"/>
          <dgm:bulletEnabled val="1"/>
        </dgm:presLayoutVars>
      </dgm:prSet>
      <dgm:spPr/>
    </dgm:pt>
    <dgm:pt modelId="{C79E91B0-29E9-49F5-BCF3-E1302F586492}" type="pres">
      <dgm:prSet presAssocID="{FF551DA0-F1A2-414F-B220-8637CA1A8CCF}" presName="negativeSpace" presStyleCnt="0"/>
      <dgm:spPr/>
    </dgm:pt>
    <dgm:pt modelId="{A12492DD-FE59-4E82-8D8B-CB18E1F47D8D}" type="pres">
      <dgm:prSet presAssocID="{FF551DA0-F1A2-414F-B220-8637CA1A8CCF}" presName="childText" presStyleLbl="conFgAcc1" presStyleIdx="1" presStyleCnt="6">
        <dgm:presLayoutVars>
          <dgm:bulletEnabled val="1"/>
        </dgm:presLayoutVars>
      </dgm:prSet>
      <dgm:spPr/>
    </dgm:pt>
    <dgm:pt modelId="{3058044A-F9B3-470D-852F-59DD83B7AEE1}" type="pres">
      <dgm:prSet presAssocID="{222E2A7F-2FC4-481C-A66D-6FB158B9D731}" presName="spaceBetweenRectangles" presStyleCnt="0"/>
      <dgm:spPr/>
    </dgm:pt>
    <dgm:pt modelId="{9A4428A0-7A64-448C-8AA5-D8556BAB06D0}" type="pres">
      <dgm:prSet presAssocID="{E0BE9B6E-D844-451D-BDD2-7966F68A65BA}" presName="parentLin" presStyleCnt="0"/>
      <dgm:spPr/>
    </dgm:pt>
    <dgm:pt modelId="{51BC296E-7E76-4EF2-B07C-08417DE95159}" type="pres">
      <dgm:prSet presAssocID="{E0BE9B6E-D844-451D-BDD2-7966F68A65BA}" presName="parentLeftMargin" presStyleLbl="node1" presStyleIdx="1" presStyleCnt="6"/>
      <dgm:spPr/>
    </dgm:pt>
    <dgm:pt modelId="{C0D1C81F-FE94-4771-9995-A1E936E3F4AF}" type="pres">
      <dgm:prSet presAssocID="{E0BE9B6E-D844-451D-BDD2-7966F68A65BA}" presName="parentText" presStyleLbl="node1" presStyleIdx="2" presStyleCnt="6" custLinFactNeighborY="12269">
        <dgm:presLayoutVars>
          <dgm:chMax val="0"/>
          <dgm:bulletEnabled val="1"/>
        </dgm:presLayoutVars>
      </dgm:prSet>
      <dgm:spPr/>
    </dgm:pt>
    <dgm:pt modelId="{40FD6596-D888-4D34-8073-EF64E6AF4AB1}" type="pres">
      <dgm:prSet presAssocID="{E0BE9B6E-D844-451D-BDD2-7966F68A65BA}" presName="negativeSpace" presStyleCnt="0"/>
      <dgm:spPr/>
    </dgm:pt>
    <dgm:pt modelId="{79EB3717-C309-400F-A6A6-4E89AEE9D7F3}" type="pres">
      <dgm:prSet presAssocID="{E0BE9B6E-D844-451D-BDD2-7966F68A65BA}" presName="childText" presStyleLbl="conFgAcc1" presStyleIdx="2" presStyleCnt="6">
        <dgm:presLayoutVars>
          <dgm:bulletEnabled val="1"/>
        </dgm:presLayoutVars>
      </dgm:prSet>
      <dgm:spPr/>
    </dgm:pt>
    <dgm:pt modelId="{D6B21434-BAF5-4057-954C-93783F2C816D}" type="pres">
      <dgm:prSet presAssocID="{0D2AA773-B770-4E1D-953E-1265BD684ED5}" presName="spaceBetweenRectangles" presStyleCnt="0"/>
      <dgm:spPr/>
    </dgm:pt>
    <dgm:pt modelId="{86B5C225-9216-4F84-887A-C9E4AEA16040}" type="pres">
      <dgm:prSet presAssocID="{27EB5342-CEC7-4A14-957C-E4206F97B018}" presName="parentLin" presStyleCnt="0"/>
      <dgm:spPr/>
    </dgm:pt>
    <dgm:pt modelId="{4F638E73-E60E-4F6D-A1DA-BE2C2CF4D67F}" type="pres">
      <dgm:prSet presAssocID="{27EB5342-CEC7-4A14-957C-E4206F97B018}" presName="parentLeftMargin" presStyleLbl="node1" presStyleIdx="2" presStyleCnt="6"/>
      <dgm:spPr/>
    </dgm:pt>
    <dgm:pt modelId="{B9866C7F-1745-4B64-85AB-4E2FE6EC1208}" type="pres">
      <dgm:prSet presAssocID="{27EB5342-CEC7-4A14-957C-E4206F97B018}" presName="parentText" presStyleLbl="node1" presStyleIdx="3" presStyleCnt="6">
        <dgm:presLayoutVars>
          <dgm:chMax val="0"/>
          <dgm:bulletEnabled val="1"/>
        </dgm:presLayoutVars>
      </dgm:prSet>
      <dgm:spPr/>
    </dgm:pt>
    <dgm:pt modelId="{741F4F8E-7DF3-42F2-94A9-F777C7FEE19B}" type="pres">
      <dgm:prSet presAssocID="{27EB5342-CEC7-4A14-957C-E4206F97B018}" presName="negativeSpace" presStyleCnt="0"/>
      <dgm:spPr/>
    </dgm:pt>
    <dgm:pt modelId="{3574186D-748D-4919-BBA0-2DDBE6DFA935}" type="pres">
      <dgm:prSet presAssocID="{27EB5342-CEC7-4A14-957C-E4206F97B018}" presName="childText" presStyleLbl="conFgAcc1" presStyleIdx="3" presStyleCnt="6">
        <dgm:presLayoutVars>
          <dgm:bulletEnabled val="1"/>
        </dgm:presLayoutVars>
      </dgm:prSet>
      <dgm:spPr/>
    </dgm:pt>
    <dgm:pt modelId="{5E14DE6F-9D88-49D9-8E06-E1AB2601A67B}" type="pres">
      <dgm:prSet presAssocID="{01EBB248-752F-4001-A774-B3AF693F5D76}" presName="spaceBetweenRectangles" presStyleCnt="0"/>
      <dgm:spPr/>
    </dgm:pt>
    <dgm:pt modelId="{E6DE3A7A-392A-4592-8ABD-B92AD6988469}" type="pres">
      <dgm:prSet presAssocID="{F7BE0D2A-D609-4EDB-8E54-B65B412AF191}" presName="parentLin" presStyleCnt="0"/>
      <dgm:spPr/>
    </dgm:pt>
    <dgm:pt modelId="{6C882AEB-8103-436B-9E55-FA91ABAC7C73}" type="pres">
      <dgm:prSet presAssocID="{F7BE0D2A-D609-4EDB-8E54-B65B412AF191}" presName="parentLeftMargin" presStyleLbl="node1" presStyleIdx="3" presStyleCnt="6"/>
      <dgm:spPr/>
    </dgm:pt>
    <dgm:pt modelId="{96F20337-6622-4DC9-81E1-1A1B55915CEA}" type="pres">
      <dgm:prSet presAssocID="{F7BE0D2A-D609-4EDB-8E54-B65B412AF191}" presName="parentText" presStyleLbl="node1" presStyleIdx="4" presStyleCnt="6">
        <dgm:presLayoutVars>
          <dgm:chMax val="0"/>
          <dgm:bulletEnabled val="1"/>
        </dgm:presLayoutVars>
      </dgm:prSet>
      <dgm:spPr/>
    </dgm:pt>
    <dgm:pt modelId="{53579723-E200-48BA-BFA6-3BC779CBFF2A}" type="pres">
      <dgm:prSet presAssocID="{F7BE0D2A-D609-4EDB-8E54-B65B412AF191}" presName="negativeSpace" presStyleCnt="0"/>
      <dgm:spPr/>
    </dgm:pt>
    <dgm:pt modelId="{BF3C433F-07CD-4AA0-9890-8D9A40BD45B1}" type="pres">
      <dgm:prSet presAssocID="{F7BE0D2A-D609-4EDB-8E54-B65B412AF191}" presName="childText" presStyleLbl="conFgAcc1" presStyleIdx="4" presStyleCnt="6">
        <dgm:presLayoutVars>
          <dgm:bulletEnabled val="1"/>
        </dgm:presLayoutVars>
      </dgm:prSet>
      <dgm:spPr/>
    </dgm:pt>
    <dgm:pt modelId="{86CEE18C-DDFE-41FF-A31A-42795CC04ABB}" type="pres">
      <dgm:prSet presAssocID="{7C36CC3A-F97E-4277-B4E6-3DBFD623DEF2}" presName="spaceBetweenRectangles" presStyleCnt="0"/>
      <dgm:spPr/>
    </dgm:pt>
    <dgm:pt modelId="{1CF5D7F2-3731-4523-A998-9308E6ED4D4E}" type="pres">
      <dgm:prSet presAssocID="{D1AF1370-E441-48B2-8F21-E4B3914E1718}" presName="parentLin" presStyleCnt="0"/>
      <dgm:spPr/>
    </dgm:pt>
    <dgm:pt modelId="{9FC60F9C-85D0-4A56-B3B8-3717D7A918A9}" type="pres">
      <dgm:prSet presAssocID="{D1AF1370-E441-48B2-8F21-E4B3914E1718}" presName="parentLeftMargin" presStyleLbl="node1" presStyleIdx="4" presStyleCnt="6"/>
      <dgm:spPr/>
    </dgm:pt>
    <dgm:pt modelId="{E62400D6-FEB1-43A6-8D20-301C2DB6F910}" type="pres">
      <dgm:prSet presAssocID="{D1AF1370-E441-48B2-8F21-E4B3914E1718}" presName="parentText" presStyleLbl="node1" presStyleIdx="5" presStyleCnt="6">
        <dgm:presLayoutVars>
          <dgm:chMax val="0"/>
          <dgm:bulletEnabled val="1"/>
        </dgm:presLayoutVars>
      </dgm:prSet>
      <dgm:spPr/>
    </dgm:pt>
    <dgm:pt modelId="{1E09E800-0812-4E00-B6BF-377716814905}" type="pres">
      <dgm:prSet presAssocID="{D1AF1370-E441-48B2-8F21-E4B3914E1718}" presName="negativeSpace" presStyleCnt="0"/>
      <dgm:spPr/>
    </dgm:pt>
    <dgm:pt modelId="{966D3F37-B302-4957-B115-A3EE6A0D999D}" type="pres">
      <dgm:prSet presAssocID="{D1AF1370-E441-48B2-8F21-E4B3914E1718}" presName="childText" presStyleLbl="conFgAcc1" presStyleIdx="5" presStyleCnt="6">
        <dgm:presLayoutVars>
          <dgm:bulletEnabled val="1"/>
        </dgm:presLayoutVars>
      </dgm:prSet>
      <dgm:spPr/>
    </dgm:pt>
  </dgm:ptLst>
  <dgm:cxnLst>
    <dgm:cxn modelId="{40213809-72BD-47BA-83C9-E024106E0181}" type="presOf" srcId="{D1AF1370-E441-48B2-8F21-E4B3914E1718}" destId="{9FC60F9C-85D0-4A56-B3B8-3717D7A918A9}" srcOrd="0" destOrd="0" presId="urn:microsoft.com/office/officeart/2005/8/layout/list1"/>
    <dgm:cxn modelId="{DFB6870B-1EA1-41A6-B1A5-44A0A0799BB0}" type="presOf" srcId="{D1AF1370-E441-48B2-8F21-E4B3914E1718}" destId="{E62400D6-FEB1-43A6-8D20-301C2DB6F910}" srcOrd="1" destOrd="0" presId="urn:microsoft.com/office/officeart/2005/8/layout/list1"/>
    <dgm:cxn modelId="{095A6E11-A6AE-424D-8DA4-BC465E03698A}" type="presOf" srcId="{384D7A34-937B-4F8C-AFB8-046D0144E74A}" destId="{DB526614-70B4-4795-BF04-6713AAB6014E}" srcOrd="1" destOrd="0" presId="urn:microsoft.com/office/officeart/2005/8/layout/list1"/>
    <dgm:cxn modelId="{E076AD47-670D-4BA5-9828-BFC787638BB6}" srcId="{145BCF17-E996-4BB6-8748-547EFF8E9459}" destId="{F7BE0D2A-D609-4EDB-8E54-B65B412AF191}" srcOrd="4" destOrd="0" parTransId="{722E87F0-A5EA-4C97-9821-992C30638EDD}" sibTransId="{7C36CC3A-F97E-4277-B4E6-3DBFD623DEF2}"/>
    <dgm:cxn modelId="{20D45E5A-9A1B-4554-8D90-B5AD0A1EC020}" srcId="{145BCF17-E996-4BB6-8748-547EFF8E9459}" destId="{27EB5342-CEC7-4A14-957C-E4206F97B018}" srcOrd="3" destOrd="0" parTransId="{8FF930ED-C196-4C02-94F7-48A5817D9F32}" sibTransId="{01EBB248-752F-4001-A774-B3AF693F5D76}"/>
    <dgm:cxn modelId="{00730E7C-EFCF-4F7E-A0DD-F5ECCF91087D}" type="presOf" srcId="{F7BE0D2A-D609-4EDB-8E54-B65B412AF191}" destId="{6C882AEB-8103-436B-9E55-FA91ABAC7C73}" srcOrd="0" destOrd="0" presId="urn:microsoft.com/office/officeart/2005/8/layout/list1"/>
    <dgm:cxn modelId="{A37DC980-AB22-4F9A-BA06-ADAF53556B6F}" srcId="{145BCF17-E996-4BB6-8748-547EFF8E9459}" destId="{D1AF1370-E441-48B2-8F21-E4B3914E1718}" srcOrd="5" destOrd="0" parTransId="{F4A7CBE9-2782-4145-A11D-F95A868F6D0D}" sibTransId="{42A258AA-6FB8-487A-B517-FA3068485B13}"/>
    <dgm:cxn modelId="{1CC56B82-AD93-4071-9886-B05DEA89AE6F}" type="presOf" srcId="{384D7A34-937B-4F8C-AFB8-046D0144E74A}" destId="{547BAC48-71F6-40BD-BBA5-782FB3FD7E97}" srcOrd="0" destOrd="0" presId="urn:microsoft.com/office/officeart/2005/8/layout/list1"/>
    <dgm:cxn modelId="{A25DBDA4-55A3-48A6-9B83-58DDB42EA623}" srcId="{145BCF17-E996-4BB6-8748-547EFF8E9459}" destId="{384D7A34-937B-4F8C-AFB8-046D0144E74A}" srcOrd="0" destOrd="0" parTransId="{DD374460-613C-4130-AFA4-7307028A1B66}" sibTransId="{347CD420-52D3-43CF-A09B-6881159FCFFC}"/>
    <dgm:cxn modelId="{628CE4A8-0379-43D5-AA8A-E510E020064E}" type="presOf" srcId="{E0BE9B6E-D844-451D-BDD2-7966F68A65BA}" destId="{51BC296E-7E76-4EF2-B07C-08417DE95159}" srcOrd="0" destOrd="0" presId="urn:microsoft.com/office/officeart/2005/8/layout/list1"/>
    <dgm:cxn modelId="{3091C0AC-2FA0-4D2B-A26D-1D2614AB454C}" type="presOf" srcId="{27EB5342-CEC7-4A14-957C-E4206F97B018}" destId="{B9866C7F-1745-4B64-85AB-4E2FE6EC1208}" srcOrd="1" destOrd="0" presId="urn:microsoft.com/office/officeart/2005/8/layout/list1"/>
    <dgm:cxn modelId="{29733DAE-A63A-4C14-803C-C10DCAE21DC3}" srcId="{145BCF17-E996-4BB6-8748-547EFF8E9459}" destId="{E0BE9B6E-D844-451D-BDD2-7966F68A65BA}" srcOrd="2" destOrd="0" parTransId="{9B891838-6E1D-4E5E-957A-01A8CFB563F6}" sibTransId="{0D2AA773-B770-4E1D-953E-1265BD684ED5}"/>
    <dgm:cxn modelId="{E13B33C2-A4E4-48F8-BED5-F6460AA09856}" srcId="{145BCF17-E996-4BB6-8748-547EFF8E9459}" destId="{FF551DA0-F1A2-414F-B220-8637CA1A8CCF}" srcOrd="1" destOrd="0" parTransId="{5047C7FD-4847-4950-897D-C7061066CEB3}" sibTransId="{222E2A7F-2FC4-481C-A66D-6FB158B9D731}"/>
    <dgm:cxn modelId="{808041C5-97C8-42BE-9B37-620A904DE00F}" type="presOf" srcId="{FF551DA0-F1A2-414F-B220-8637CA1A8CCF}" destId="{6120173B-8348-49FE-A675-47C9E4AE1D8D}" srcOrd="1" destOrd="0" presId="urn:microsoft.com/office/officeart/2005/8/layout/list1"/>
    <dgm:cxn modelId="{9C9B2FD2-7AD9-4F6E-86EB-A2C6EE9F9E0B}" type="presOf" srcId="{27EB5342-CEC7-4A14-957C-E4206F97B018}" destId="{4F638E73-E60E-4F6D-A1DA-BE2C2CF4D67F}" srcOrd="0" destOrd="0" presId="urn:microsoft.com/office/officeart/2005/8/layout/list1"/>
    <dgm:cxn modelId="{9D17D2D5-CFF9-40E0-8F6F-1BA4DE3C2157}" type="presOf" srcId="{F7BE0D2A-D609-4EDB-8E54-B65B412AF191}" destId="{96F20337-6622-4DC9-81E1-1A1B55915CEA}" srcOrd="1" destOrd="0" presId="urn:microsoft.com/office/officeart/2005/8/layout/list1"/>
    <dgm:cxn modelId="{82133CD8-8B46-443B-987D-428266098207}" type="presOf" srcId="{145BCF17-E996-4BB6-8748-547EFF8E9459}" destId="{9355BB0D-215F-46AC-A8B6-2D73A7868235}" srcOrd="0" destOrd="0" presId="urn:microsoft.com/office/officeart/2005/8/layout/list1"/>
    <dgm:cxn modelId="{629151F3-1AD5-4520-B30A-B637DD415D58}" type="presOf" srcId="{E0BE9B6E-D844-451D-BDD2-7966F68A65BA}" destId="{C0D1C81F-FE94-4771-9995-A1E936E3F4AF}" srcOrd="1" destOrd="0" presId="urn:microsoft.com/office/officeart/2005/8/layout/list1"/>
    <dgm:cxn modelId="{FC5ED8FC-ACBA-4ECB-A665-0D9B402DD375}" type="presOf" srcId="{FF551DA0-F1A2-414F-B220-8637CA1A8CCF}" destId="{6B83F93F-7E7C-43CF-8CF1-C1261A5D0D4F}" srcOrd="0" destOrd="0" presId="urn:microsoft.com/office/officeart/2005/8/layout/list1"/>
    <dgm:cxn modelId="{3054E39C-1E5C-4958-81F4-B42B6D1D81DC}" type="presParOf" srcId="{9355BB0D-215F-46AC-A8B6-2D73A7868235}" destId="{5F6100F0-FD62-4267-AD82-D96AD9F0626C}" srcOrd="0" destOrd="0" presId="urn:microsoft.com/office/officeart/2005/8/layout/list1"/>
    <dgm:cxn modelId="{7D81922B-1DE8-4325-A2F7-82F56A93E577}" type="presParOf" srcId="{5F6100F0-FD62-4267-AD82-D96AD9F0626C}" destId="{547BAC48-71F6-40BD-BBA5-782FB3FD7E97}" srcOrd="0" destOrd="0" presId="urn:microsoft.com/office/officeart/2005/8/layout/list1"/>
    <dgm:cxn modelId="{B14E11F9-83FF-4875-B39C-9232CFA23921}" type="presParOf" srcId="{5F6100F0-FD62-4267-AD82-D96AD9F0626C}" destId="{DB526614-70B4-4795-BF04-6713AAB6014E}" srcOrd="1" destOrd="0" presId="urn:microsoft.com/office/officeart/2005/8/layout/list1"/>
    <dgm:cxn modelId="{F32B9569-C9E6-4838-9877-55C68787630E}" type="presParOf" srcId="{9355BB0D-215F-46AC-A8B6-2D73A7868235}" destId="{56FE68B2-4309-4A7D-B4BD-3330CFB060BF}" srcOrd="1" destOrd="0" presId="urn:microsoft.com/office/officeart/2005/8/layout/list1"/>
    <dgm:cxn modelId="{ECF8C721-6B2E-4017-BAB6-FEE7E634EA03}" type="presParOf" srcId="{9355BB0D-215F-46AC-A8B6-2D73A7868235}" destId="{BD0AEE34-5D50-4A0C-AC04-9DD01318DA85}" srcOrd="2" destOrd="0" presId="urn:microsoft.com/office/officeart/2005/8/layout/list1"/>
    <dgm:cxn modelId="{BA6DCC6D-24F4-4F85-BE4F-6A7AD27BD453}" type="presParOf" srcId="{9355BB0D-215F-46AC-A8B6-2D73A7868235}" destId="{20F94C5F-9841-4BC4-9C35-59C07146DEA9}" srcOrd="3" destOrd="0" presId="urn:microsoft.com/office/officeart/2005/8/layout/list1"/>
    <dgm:cxn modelId="{50C4C261-86CB-499F-819D-E314E01B58E7}" type="presParOf" srcId="{9355BB0D-215F-46AC-A8B6-2D73A7868235}" destId="{7A45A573-CFDB-405B-91B5-A3E05AD97A7D}" srcOrd="4" destOrd="0" presId="urn:microsoft.com/office/officeart/2005/8/layout/list1"/>
    <dgm:cxn modelId="{C030D260-A8A7-41D1-9E97-5BF7021091C4}" type="presParOf" srcId="{7A45A573-CFDB-405B-91B5-A3E05AD97A7D}" destId="{6B83F93F-7E7C-43CF-8CF1-C1261A5D0D4F}" srcOrd="0" destOrd="0" presId="urn:microsoft.com/office/officeart/2005/8/layout/list1"/>
    <dgm:cxn modelId="{1D4DAA7C-8952-4759-8C54-A47BD2F0C8F0}" type="presParOf" srcId="{7A45A573-CFDB-405B-91B5-A3E05AD97A7D}" destId="{6120173B-8348-49FE-A675-47C9E4AE1D8D}" srcOrd="1" destOrd="0" presId="urn:microsoft.com/office/officeart/2005/8/layout/list1"/>
    <dgm:cxn modelId="{DEFF31FC-BDBD-4093-A50C-9061A6C3D4F5}" type="presParOf" srcId="{9355BB0D-215F-46AC-A8B6-2D73A7868235}" destId="{C79E91B0-29E9-49F5-BCF3-E1302F586492}" srcOrd="5" destOrd="0" presId="urn:microsoft.com/office/officeart/2005/8/layout/list1"/>
    <dgm:cxn modelId="{1DCA33B6-58A5-49C0-B4F5-44BFF12F5B72}" type="presParOf" srcId="{9355BB0D-215F-46AC-A8B6-2D73A7868235}" destId="{A12492DD-FE59-4E82-8D8B-CB18E1F47D8D}" srcOrd="6" destOrd="0" presId="urn:microsoft.com/office/officeart/2005/8/layout/list1"/>
    <dgm:cxn modelId="{0F6CAAC5-DB47-4451-BDBE-754FDA681ED8}" type="presParOf" srcId="{9355BB0D-215F-46AC-A8B6-2D73A7868235}" destId="{3058044A-F9B3-470D-852F-59DD83B7AEE1}" srcOrd="7" destOrd="0" presId="urn:microsoft.com/office/officeart/2005/8/layout/list1"/>
    <dgm:cxn modelId="{CDF07D23-290F-42A0-90D0-6DFAFD35E8E8}" type="presParOf" srcId="{9355BB0D-215F-46AC-A8B6-2D73A7868235}" destId="{9A4428A0-7A64-448C-8AA5-D8556BAB06D0}" srcOrd="8" destOrd="0" presId="urn:microsoft.com/office/officeart/2005/8/layout/list1"/>
    <dgm:cxn modelId="{9F8F8E15-0D3B-4621-A34F-C0DA6D1FAE6E}" type="presParOf" srcId="{9A4428A0-7A64-448C-8AA5-D8556BAB06D0}" destId="{51BC296E-7E76-4EF2-B07C-08417DE95159}" srcOrd="0" destOrd="0" presId="urn:microsoft.com/office/officeart/2005/8/layout/list1"/>
    <dgm:cxn modelId="{63BBF591-13EC-494F-811C-5B5AB980F720}" type="presParOf" srcId="{9A4428A0-7A64-448C-8AA5-D8556BAB06D0}" destId="{C0D1C81F-FE94-4771-9995-A1E936E3F4AF}" srcOrd="1" destOrd="0" presId="urn:microsoft.com/office/officeart/2005/8/layout/list1"/>
    <dgm:cxn modelId="{DA63F5A3-B6E4-4EF3-855B-6D32EB035A74}" type="presParOf" srcId="{9355BB0D-215F-46AC-A8B6-2D73A7868235}" destId="{40FD6596-D888-4D34-8073-EF64E6AF4AB1}" srcOrd="9" destOrd="0" presId="urn:microsoft.com/office/officeart/2005/8/layout/list1"/>
    <dgm:cxn modelId="{48CF77F2-4BA9-477F-A723-EEB5A14E5009}" type="presParOf" srcId="{9355BB0D-215F-46AC-A8B6-2D73A7868235}" destId="{79EB3717-C309-400F-A6A6-4E89AEE9D7F3}" srcOrd="10" destOrd="0" presId="urn:microsoft.com/office/officeart/2005/8/layout/list1"/>
    <dgm:cxn modelId="{E7348EEC-495E-4299-AB3B-F5E871A663B2}" type="presParOf" srcId="{9355BB0D-215F-46AC-A8B6-2D73A7868235}" destId="{D6B21434-BAF5-4057-954C-93783F2C816D}" srcOrd="11" destOrd="0" presId="urn:microsoft.com/office/officeart/2005/8/layout/list1"/>
    <dgm:cxn modelId="{47E5AF64-A819-437D-868A-82CC539089DF}" type="presParOf" srcId="{9355BB0D-215F-46AC-A8B6-2D73A7868235}" destId="{86B5C225-9216-4F84-887A-C9E4AEA16040}" srcOrd="12" destOrd="0" presId="urn:microsoft.com/office/officeart/2005/8/layout/list1"/>
    <dgm:cxn modelId="{BA6951B6-D277-48B3-841E-A466653D2016}" type="presParOf" srcId="{86B5C225-9216-4F84-887A-C9E4AEA16040}" destId="{4F638E73-E60E-4F6D-A1DA-BE2C2CF4D67F}" srcOrd="0" destOrd="0" presId="urn:microsoft.com/office/officeart/2005/8/layout/list1"/>
    <dgm:cxn modelId="{47F7E813-33B9-49F3-AA09-1E0B7E3C8516}" type="presParOf" srcId="{86B5C225-9216-4F84-887A-C9E4AEA16040}" destId="{B9866C7F-1745-4B64-85AB-4E2FE6EC1208}" srcOrd="1" destOrd="0" presId="urn:microsoft.com/office/officeart/2005/8/layout/list1"/>
    <dgm:cxn modelId="{9B3381E7-946D-43C4-9363-BDBB40F71772}" type="presParOf" srcId="{9355BB0D-215F-46AC-A8B6-2D73A7868235}" destId="{741F4F8E-7DF3-42F2-94A9-F777C7FEE19B}" srcOrd="13" destOrd="0" presId="urn:microsoft.com/office/officeart/2005/8/layout/list1"/>
    <dgm:cxn modelId="{29039A9A-2124-498F-8E97-164EF5CE1A74}" type="presParOf" srcId="{9355BB0D-215F-46AC-A8B6-2D73A7868235}" destId="{3574186D-748D-4919-BBA0-2DDBE6DFA935}" srcOrd="14" destOrd="0" presId="urn:microsoft.com/office/officeart/2005/8/layout/list1"/>
    <dgm:cxn modelId="{2945B9AD-0D15-4E59-83F7-84642872E028}" type="presParOf" srcId="{9355BB0D-215F-46AC-A8B6-2D73A7868235}" destId="{5E14DE6F-9D88-49D9-8E06-E1AB2601A67B}" srcOrd="15" destOrd="0" presId="urn:microsoft.com/office/officeart/2005/8/layout/list1"/>
    <dgm:cxn modelId="{3A9D2ED9-44EA-4B01-841B-1AEE1BC1126F}" type="presParOf" srcId="{9355BB0D-215F-46AC-A8B6-2D73A7868235}" destId="{E6DE3A7A-392A-4592-8ABD-B92AD6988469}" srcOrd="16" destOrd="0" presId="urn:microsoft.com/office/officeart/2005/8/layout/list1"/>
    <dgm:cxn modelId="{86FD31A6-2D2D-4AD5-81AC-349BB13BCCF9}" type="presParOf" srcId="{E6DE3A7A-392A-4592-8ABD-B92AD6988469}" destId="{6C882AEB-8103-436B-9E55-FA91ABAC7C73}" srcOrd="0" destOrd="0" presId="urn:microsoft.com/office/officeart/2005/8/layout/list1"/>
    <dgm:cxn modelId="{3846A849-DA02-4884-A549-837077C34883}" type="presParOf" srcId="{E6DE3A7A-392A-4592-8ABD-B92AD6988469}" destId="{96F20337-6622-4DC9-81E1-1A1B55915CEA}" srcOrd="1" destOrd="0" presId="urn:microsoft.com/office/officeart/2005/8/layout/list1"/>
    <dgm:cxn modelId="{E5FBD670-7CD9-41F8-B47F-C85608897A4C}" type="presParOf" srcId="{9355BB0D-215F-46AC-A8B6-2D73A7868235}" destId="{53579723-E200-48BA-BFA6-3BC779CBFF2A}" srcOrd="17" destOrd="0" presId="urn:microsoft.com/office/officeart/2005/8/layout/list1"/>
    <dgm:cxn modelId="{C3AFC586-8B63-4CF0-84E7-115A78979646}" type="presParOf" srcId="{9355BB0D-215F-46AC-A8B6-2D73A7868235}" destId="{BF3C433F-07CD-4AA0-9890-8D9A40BD45B1}" srcOrd="18" destOrd="0" presId="urn:microsoft.com/office/officeart/2005/8/layout/list1"/>
    <dgm:cxn modelId="{090A33C1-5918-4789-89DB-7ECACBB015DB}" type="presParOf" srcId="{9355BB0D-215F-46AC-A8B6-2D73A7868235}" destId="{86CEE18C-DDFE-41FF-A31A-42795CC04ABB}" srcOrd="19" destOrd="0" presId="urn:microsoft.com/office/officeart/2005/8/layout/list1"/>
    <dgm:cxn modelId="{40AAC812-6890-4EF5-8B0B-E153CABB7289}" type="presParOf" srcId="{9355BB0D-215F-46AC-A8B6-2D73A7868235}" destId="{1CF5D7F2-3731-4523-A998-9308E6ED4D4E}" srcOrd="20" destOrd="0" presId="urn:microsoft.com/office/officeart/2005/8/layout/list1"/>
    <dgm:cxn modelId="{0BB1C806-FCD0-489D-BB73-7E6031B29E62}" type="presParOf" srcId="{1CF5D7F2-3731-4523-A998-9308E6ED4D4E}" destId="{9FC60F9C-85D0-4A56-B3B8-3717D7A918A9}" srcOrd="0" destOrd="0" presId="urn:microsoft.com/office/officeart/2005/8/layout/list1"/>
    <dgm:cxn modelId="{82D98E08-C2E1-4803-AA33-0584B99474EA}" type="presParOf" srcId="{1CF5D7F2-3731-4523-A998-9308E6ED4D4E}" destId="{E62400D6-FEB1-43A6-8D20-301C2DB6F910}" srcOrd="1" destOrd="0" presId="urn:microsoft.com/office/officeart/2005/8/layout/list1"/>
    <dgm:cxn modelId="{FC1F6EE4-1206-4BFA-97CF-3A413A7162AA}" type="presParOf" srcId="{9355BB0D-215F-46AC-A8B6-2D73A7868235}" destId="{1E09E800-0812-4E00-B6BF-377716814905}" srcOrd="21" destOrd="0" presId="urn:microsoft.com/office/officeart/2005/8/layout/list1"/>
    <dgm:cxn modelId="{01F285E0-7B4D-4715-A9D9-8766B9A9865A}" type="presParOf" srcId="{9355BB0D-215F-46AC-A8B6-2D73A7868235}" destId="{966D3F37-B302-4957-B115-A3EE6A0D999D}" srcOrd="22"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26454604-C6B2-40F1-AE77-F7EB49C28BB2}" type="doc">
      <dgm:prSet loTypeId="urn:microsoft.com/office/officeart/2005/8/layout/list1" loCatId="list" qsTypeId="urn:microsoft.com/office/officeart/2005/8/quickstyle/simple2" qsCatId="simple" csTypeId="urn:microsoft.com/office/officeart/2005/8/colors/colorful1" csCatId="colorful" phldr="1"/>
      <dgm:spPr/>
      <dgm:t>
        <a:bodyPr/>
        <a:lstStyle/>
        <a:p>
          <a:endParaRPr lang="en-US"/>
        </a:p>
      </dgm:t>
    </dgm:pt>
    <dgm:pt modelId="{A43FCE7B-5A10-4533-9852-935250C71A80}">
      <dgm:prSet/>
      <dgm:spPr/>
      <dgm:t>
        <a:bodyPr/>
        <a:lstStyle/>
        <a:p>
          <a:r>
            <a:rPr lang="en-US" b="1"/>
            <a:t>Personal Information (s.12 IPA)</a:t>
          </a:r>
        </a:p>
      </dgm:t>
    </dgm:pt>
    <dgm:pt modelId="{811CD284-399D-4249-9819-B4BE8ACEF1AA}" type="parTrans" cxnId="{D9DBE411-005B-45C6-88E9-F78AA0CBEC65}">
      <dgm:prSet/>
      <dgm:spPr/>
      <dgm:t>
        <a:bodyPr/>
        <a:lstStyle/>
        <a:p>
          <a:endParaRPr lang="en-US"/>
        </a:p>
      </dgm:t>
    </dgm:pt>
    <dgm:pt modelId="{13D72F3A-05A7-44E5-AA79-BC4161FD874C}" type="sibTrans" cxnId="{D9DBE411-005B-45C6-88E9-F78AA0CBEC65}">
      <dgm:prSet/>
      <dgm:spPr/>
      <dgm:t>
        <a:bodyPr/>
        <a:lstStyle/>
        <a:p>
          <a:endParaRPr lang="en-US"/>
        </a:p>
      </dgm:t>
    </dgm:pt>
    <dgm:pt modelId="{8786BCD4-F255-4171-96CD-38972CFE920A}">
      <dgm:prSet/>
      <dgm:spPr/>
      <dgm:t>
        <a:bodyPr/>
        <a:lstStyle/>
        <a:p>
          <a:r>
            <a:rPr lang="en-AU" b="0" i="1"/>
            <a:t>Personal information means information or an opinion about an identified individual or an individual who is reasonably identifiable from the information or opinion—</a:t>
          </a:r>
          <a:endParaRPr lang="en-US"/>
        </a:p>
      </dgm:t>
    </dgm:pt>
    <dgm:pt modelId="{AB4C8BC3-2E95-4F4A-95BC-CD17948A3CC7}" type="parTrans" cxnId="{E5F17F30-FEF1-4AE8-B148-4EA45E2AF7AF}">
      <dgm:prSet/>
      <dgm:spPr/>
      <dgm:t>
        <a:bodyPr/>
        <a:lstStyle/>
        <a:p>
          <a:endParaRPr lang="en-US"/>
        </a:p>
      </dgm:t>
    </dgm:pt>
    <dgm:pt modelId="{BCB032E3-E4EB-4E67-8989-1378E2BE6493}" type="sibTrans" cxnId="{E5F17F30-FEF1-4AE8-B148-4EA45E2AF7AF}">
      <dgm:prSet/>
      <dgm:spPr/>
      <dgm:t>
        <a:bodyPr/>
        <a:lstStyle/>
        <a:p>
          <a:endParaRPr lang="en-US"/>
        </a:p>
      </dgm:t>
    </dgm:pt>
    <dgm:pt modelId="{38B3EECC-7F2D-4587-8565-1318340CEA56}">
      <dgm:prSet/>
      <dgm:spPr/>
      <dgm:t>
        <a:bodyPr/>
        <a:lstStyle/>
        <a:p>
          <a:r>
            <a:rPr lang="en-AU" b="1"/>
            <a:t>Personal information ‘held’ by an agency (s.13 IPA)</a:t>
          </a:r>
          <a:endParaRPr lang="en-US"/>
        </a:p>
      </dgm:t>
    </dgm:pt>
    <dgm:pt modelId="{31C6B16F-34C8-4391-BEDD-3DE0F6F132A9}" type="parTrans" cxnId="{11A3DCC5-697D-4B28-9C37-7F64987D499E}">
      <dgm:prSet/>
      <dgm:spPr/>
      <dgm:t>
        <a:bodyPr/>
        <a:lstStyle/>
        <a:p>
          <a:endParaRPr lang="en-US"/>
        </a:p>
      </dgm:t>
    </dgm:pt>
    <dgm:pt modelId="{A475D64C-A766-4815-836B-171FED039C4B}" type="sibTrans" cxnId="{11A3DCC5-697D-4B28-9C37-7F64987D499E}">
      <dgm:prSet/>
      <dgm:spPr/>
      <dgm:t>
        <a:bodyPr/>
        <a:lstStyle/>
        <a:p>
          <a:endParaRPr lang="en-US"/>
        </a:p>
      </dgm:t>
    </dgm:pt>
    <dgm:pt modelId="{6F244788-ADC9-464F-A3DD-2B1E3917F06D}">
      <dgm:prSet/>
      <dgm:spPr/>
      <dgm:t>
        <a:bodyPr/>
        <a:lstStyle/>
        <a:p>
          <a:r>
            <a:rPr lang="en-AU" b="0" i="1"/>
            <a:t>Personal information is held by a relevant entity, or the entity holds personal information, if the personal information is contained in a document in the possession, or under the control, of the relevant entity.</a:t>
          </a:r>
          <a:endParaRPr lang="en-US"/>
        </a:p>
      </dgm:t>
    </dgm:pt>
    <dgm:pt modelId="{BD8D51EC-EB8B-419D-9074-3C977BE39CAF}" type="parTrans" cxnId="{D2115EE5-437C-438F-AD9A-6D283B1B30A7}">
      <dgm:prSet/>
      <dgm:spPr/>
      <dgm:t>
        <a:bodyPr/>
        <a:lstStyle/>
        <a:p>
          <a:endParaRPr lang="en-US"/>
        </a:p>
      </dgm:t>
    </dgm:pt>
    <dgm:pt modelId="{7FC55F28-BAC4-4B67-917C-69B03530D71B}" type="sibTrans" cxnId="{D2115EE5-437C-438F-AD9A-6D283B1B30A7}">
      <dgm:prSet/>
      <dgm:spPr/>
      <dgm:t>
        <a:bodyPr/>
        <a:lstStyle/>
        <a:p>
          <a:endParaRPr lang="en-US"/>
        </a:p>
      </dgm:t>
    </dgm:pt>
    <dgm:pt modelId="{65E4E644-2D0C-4897-BF08-23AFCDF22F77}">
      <dgm:prSet/>
      <dgm:spPr/>
      <dgm:t>
        <a:bodyPr/>
        <a:lstStyle/>
        <a:p>
          <a:pPr>
            <a:buFontTx/>
            <a:buNone/>
          </a:pPr>
          <a:r>
            <a:rPr lang="en-AU" b="0" i="1"/>
            <a:t>   (b) whether the information or opinion is recorded in a material form or not.</a:t>
          </a:r>
          <a:endParaRPr lang="en-AU" b="1"/>
        </a:p>
      </dgm:t>
    </dgm:pt>
    <dgm:pt modelId="{F2CBC496-C3D3-45D6-A688-7D8DE5587415}" type="parTrans" cxnId="{905D2FDB-1D8F-4B94-B53C-1968AEA67D16}">
      <dgm:prSet/>
      <dgm:spPr/>
      <dgm:t>
        <a:bodyPr/>
        <a:lstStyle/>
        <a:p>
          <a:endParaRPr lang="en-AU"/>
        </a:p>
      </dgm:t>
    </dgm:pt>
    <dgm:pt modelId="{ED8A6756-C56A-48C3-8235-D9F2BFFDC96F}" type="sibTrans" cxnId="{905D2FDB-1D8F-4B94-B53C-1968AEA67D16}">
      <dgm:prSet/>
      <dgm:spPr/>
      <dgm:t>
        <a:bodyPr/>
        <a:lstStyle/>
        <a:p>
          <a:endParaRPr lang="en-AU"/>
        </a:p>
      </dgm:t>
    </dgm:pt>
    <dgm:pt modelId="{5E3FB2AF-C87B-47D9-9F90-E84BD17CC6F6}">
      <dgm:prSet/>
      <dgm:spPr/>
      <dgm:t>
        <a:bodyPr/>
        <a:lstStyle/>
        <a:p>
          <a:pPr>
            <a:buNone/>
          </a:pPr>
          <a:r>
            <a:rPr lang="en-AU" b="0" i="1"/>
            <a:t>      (a) whether the information or opinion is true or not; and</a:t>
          </a:r>
          <a:endParaRPr lang="en-US"/>
        </a:p>
      </dgm:t>
    </dgm:pt>
    <dgm:pt modelId="{90554CAC-11A2-41B7-9A62-27214424806D}" type="parTrans" cxnId="{20A747F2-48AD-4707-98AF-35553864B9C3}">
      <dgm:prSet/>
      <dgm:spPr/>
      <dgm:t>
        <a:bodyPr/>
        <a:lstStyle/>
        <a:p>
          <a:endParaRPr lang="en-AU"/>
        </a:p>
      </dgm:t>
    </dgm:pt>
    <dgm:pt modelId="{7D80E8DC-8C28-491D-ABD0-F329A043500B}" type="sibTrans" cxnId="{20A747F2-48AD-4707-98AF-35553864B9C3}">
      <dgm:prSet/>
      <dgm:spPr/>
      <dgm:t>
        <a:bodyPr/>
        <a:lstStyle/>
        <a:p>
          <a:endParaRPr lang="en-AU"/>
        </a:p>
      </dgm:t>
    </dgm:pt>
    <dgm:pt modelId="{59A1AC24-E628-42AB-AE8D-0ED6186BFD7D}" type="pres">
      <dgm:prSet presAssocID="{26454604-C6B2-40F1-AE77-F7EB49C28BB2}" presName="linear" presStyleCnt="0">
        <dgm:presLayoutVars>
          <dgm:dir/>
          <dgm:animLvl val="lvl"/>
          <dgm:resizeHandles val="exact"/>
        </dgm:presLayoutVars>
      </dgm:prSet>
      <dgm:spPr/>
    </dgm:pt>
    <dgm:pt modelId="{27B340CE-6CDA-4EFD-8C20-867A0DFD71EF}" type="pres">
      <dgm:prSet presAssocID="{A43FCE7B-5A10-4533-9852-935250C71A80}" presName="parentLin" presStyleCnt="0"/>
      <dgm:spPr/>
    </dgm:pt>
    <dgm:pt modelId="{AFBB85C7-77E9-4AF2-8632-266F81062B61}" type="pres">
      <dgm:prSet presAssocID="{A43FCE7B-5A10-4533-9852-935250C71A80}" presName="parentLeftMargin" presStyleLbl="node1" presStyleIdx="0" presStyleCnt="2"/>
      <dgm:spPr/>
    </dgm:pt>
    <dgm:pt modelId="{3557B5EE-1DCF-4D72-8A11-F999A17251D3}" type="pres">
      <dgm:prSet presAssocID="{A43FCE7B-5A10-4533-9852-935250C71A80}" presName="parentText" presStyleLbl="node1" presStyleIdx="0" presStyleCnt="2">
        <dgm:presLayoutVars>
          <dgm:chMax val="0"/>
          <dgm:bulletEnabled val="1"/>
        </dgm:presLayoutVars>
      </dgm:prSet>
      <dgm:spPr/>
    </dgm:pt>
    <dgm:pt modelId="{7A2973CE-F0EE-4B17-91E1-BC7F7E8334D5}" type="pres">
      <dgm:prSet presAssocID="{A43FCE7B-5A10-4533-9852-935250C71A80}" presName="negativeSpace" presStyleCnt="0"/>
      <dgm:spPr/>
    </dgm:pt>
    <dgm:pt modelId="{360A145E-D5C1-40C9-B9B2-28766C625192}" type="pres">
      <dgm:prSet presAssocID="{A43FCE7B-5A10-4533-9852-935250C71A80}" presName="childText" presStyleLbl="conFgAcc1" presStyleIdx="0" presStyleCnt="2">
        <dgm:presLayoutVars>
          <dgm:bulletEnabled val="1"/>
        </dgm:presLayoutVars>
      </dgm:prSet>
      <dgm:spPr/>
    </dgm:pt>
    <dgm:pt modelId="{FDA60ABF-2A54-4928-8757-8129F151382C}" type="pres">
      <dgm:prSet presAssocID="{13D72F3A-05A7-44E5-AA79-BC4161FD874C}" presName="spaceBetweenRectangles" presStyleCnt="0"/>
      <dgm:spPr/>
    </dgm:pt>
    <dgm:pt modelId="{B7ADD3BD-CA01-4346-860B-3E74C9504056}" type="pres">
      <dgm:prSet presAssocID="{38B3EECC-7F2D-4587-8565-1318340CEA56}" presName="parentLin" presStyleCnt="0"/>
      <dgm:spPr/>
    </dgm:pt>
    <dgm:pt modelId="{BA03E67D-5F08-4B77-A683-EF41731BE697}" type="pres">
      <dgm:prSet presAssocID="{38B3EECC-7F2D-4587-8565-1318340CEA56}" presName="parentLeftMargin" presStyleLbl="node1" presStyleIdx="0" presStyleCnt="2"/>
      <dgm:spPr/>
    </dgm:pt>
    <dgm:pt modelId="{276D080F-266E-4F28-B4AB-974FBAF365CD}" type="pres">
      <dgm:prSet presAssocID="{38B3EECC-7F2D-4587-8565-1318340CEA56}" presName="parentText" presStyleLbl="node1" presStyleIdx="1" presStyleCnt="2">
        <dgm:presLayoutVars>
          <dgm:chMax val="0"/>
          <dgm:bulletEnabled val="1"/>
        </dgm:presLayoutVars>
      </dgm:prSet>
      <dgm:spPr/>
    </dgm:pt>
    <dgm:pt modelId="{E2C9C8A0-8557-4850-AB83-E7C12C6775BC}" type="pres">
      <dgm:prSet presAssocID="{38B3EECC-7F2D-4587-8565-1318340CEA56}" presName="negativeSpace" presStyleCnt="0"/>
      <dgm:spPr/>
    </dgm:pt>
    <dgm:pt modelId="{4F59A384-A9B9-47E6-ABE3-41E94FA38E75}" type="pres">
      <dgm:prSet presAssocID="{38B3EECC-7F2D-4587-8565-1318340CEA56}" presName="childText" presStyleLbl="conFgAcc1" presStyleIdx="1" presStyleCnt="2">
        <dgm:presLayoutVars>
          <dgm:bulletEnabled val="1"/>
        </dgm:presLayoutVars>
      </dgm:prSet>
      <dgm:spPr/>
    </dgm:pt>
  </dgm:ptLst>
  <dgm:cxnLst>
    <dgm:cxn modelId="{D9DBE411-005B-45C6-88E9-F78AA0CBEC65}" srcId="{26454604-C6B2-40F1-AE77-F7EB49C28BB2}" destId="{A43FCE7B-5A10-4533-9852-935250C71A80}" srcOrd="0" destOrd="0" parTransId="{811CD284-399D-4249-9819-B4BE8ACEF1AA}" sibTransId="{13D72F3A-05A7-44E5-AA79-BC4161FD874C}"/>
    <dgm:cxn modelId="{E5F17F30-FEF1-4AE8-B148-4EA45E2AF7AF}" srcId="{A43FCE7B-5A10-4533-9852-935250C71A80}" destId="{8786BCD4-F255-4171-96CD-38972CFE920A}" srcOrd="0" destOrd="0" parTransId="{AB4C8BC3-2E95-4F4A-95BC-CD17948A3CC7}" sibTransId="{BCB032E3-E4EB-4E67-8989-1378E2BE6493}"/>
    <dgm:cxn modelId="{505E815B-BA5E-4F85-A784-B4E5B18F4E92}" type="presOf" srcId="{8786BCD4-F255-4171-96CD-38972CFE920A}" destId="{360A145E-D5C1-40C9-B9B2-28766C625192}" srcOrd="0" destOrd="0" presId="urn:microsoft.com/office/officeart/2005/8/layout/list1"/>
    <dgm:cxn modelId="{89C70951-3878-40C6-8E9B-CD2262ED9FC3}" type="presOf" srcId="{6F244788-ADC9-464F-A3DD-2B1E3917F06D}" destId="{4F59A384-A9B9-47E6-ABE3-41E94FA38E75}" srcOrd="0" destOrd="0" presId="urn:microsoft.com/office/officeart/2005/8/layout/list1"/>
    <dgm:cxn modelId="{9F4C6857-BA87-4166-B4D1-1920393AC57E}" type="presOf" srcId="{A43FCE7B-5A10-4533-9852-935250C71A80}" destId="{3557B5EE-1DCF-4D72-8A11-F999A17251D3}" srcOrd="1" destOrd="0" presId="urn:microsoft.com/office/officeart/2005/8/layout/list1"/>
    <dgm:cxn modelId="{D7F2AD80-AE0A-4455-84B3-B66A9C211D20}" type="presOf" srcId="{26454604-C6B2-40F1-AE77-F7EB49C28BB2}" destId="{59A1AC24-E628-42AB-AE8D-0ED6186BFD7D}" srcOrd="0" destOrd="0" presId="urn:microsoft.com/office/officeart/2005/8/layout/list1"/>
    <dgm:cxn modelId="{11A3DCC5-697D-4B28-9C37-7F64987D499E}" srcId="{26454604-C6B2-40F1-AE77-F7EB49C28BB2}" destId="{38B3EECC-7F2D-4587-8565-1318340CEA56}" srcOrd="1" destOrd="0" parTransId="{31C6B16F-34C8-4391-BEDD-3DE0F6F132A9}" sibTransId="{A475D64C-A766-4815-836B-171FED039C4B}"/>
    <dgm:cxn modelId="{74F8B4CB-EE94-405F-9197-03ED93EAC9AF}" type="presOf" srcId="{65E4E644-2D0C-4897-BF08-23AFCDF22F77}" destId="{360A145E-D5C1-40C9-B9B2-28766C625192}" srcOrd="0" destOrd="2" presId="urn:microsoft.com/office/officeart/2005/8/layout/list1"/>
    <dgm:cxn modelId="{459F24D5-6412-4E9E-8A93-710DE897C95B}" type="presOf" srcId="{5E3FB2AF-C87B-47D9-9F90-E84BD17CC6F6}" destId="{360A145E-D5C1-40C9-B9B2-28766C625192}" srcOrd="0" destOrd="1" presId="urn:microsoft.com/office/officeart/2005/8/layout/list1"/>
    <dgm:cxn modelId="{905D2FDB-1D8F-4B94-B53C-1968AEA67D16}" srcId="{5E3FB2AF-C87B-47D9-9F90-E84BD17CC6F6}" destId="{65E4E644-2D0C-4897-BF08-23AFCDF22F77}" srcOrd="0" destOrd="0" parTransId="{F2CBC496-C3D3-45D6-A688-7D8DE5587415}" sibTransId="{ED8A6756-C56A-48C3-8235-D9F2BFFDC96F}"/>
    <dgm:cxn modelId="{2F26D5E2-E0B4-47AD-A919-F970361B964E}" type="presOf" srcId="{A43FCE7B-5A10-4533-9852-935250C71A80}" destId="{AFBB85C7-77E9-4AF2-8632-266F81062B61}" srcOrd="0" destOrd="0" presId="urn:microsoft.com/office/officeart/2005/8/layout/list1"/>
    <dgm:cxn modelId="{4E4559E4-7492-4BDA-8028-E49302871160}" type="presOf" srcId="{38B3EECC-7F2D-4587-8565-1318340CEA56}" destId="{BA03E67D-5F08-4B77-A683-EF41731BE697}" srcOrd="0" destOrd="0" presId="urn:microsoft.com/office/officeart/2005/8/layout/list1"/>
    <dgm:cxn modelId="{D2115EE5-437C-438F-AD9A-6D283B1B30A7}" srcId="{38B3EECC-7F2D-4587-8565-1318340CEA56}" destId="{6F244788-ADC9-464F-A3DD-2B1E3917F06D}" srcOrd="0" destOrd="0" parTransId="{BD8D51EC-EB8B-419D-9074-3C977BE39CAF}" sibTransId="{7FC55F28-BAC4-4B67-917C-69B03530D71B}"/>
    <dgm:cxn modelId="{8BD495ED-125E-46D5-9728-BAF1648B7066}" type="presOf" srcId="{38B3EECC-7F2D-4587-8565-1318340CEA56}" destId="{276D080F-266E-4F28-B4AB-974FBAF365CD}" srcOrd="1" destOrd="0" presId="urn:microsoft.com/office/officeart/2005/8/layout/list1"/>
    <dgm:cxn modelId="{20A747F2-48AD-4707-98AF-35553864B9C3}" srcId="{A43FCE7B-5A10-4533-9852-935250C71A80}" destId="{5E3FB2AF-C87B-47D9-9F90-E84BD17CC6F6}" srcOrd="1" destOrd="0" parTransId="{90554CAC-11A2-41B7-9A62-27214424806D}" sibTransId="{7D80E8DC-8C28-491D-ABD0-F329A043500B}"/>
    <dgm:cxn modelId="{AD77A89C-748A-4558-882D-92A3F36DA797}" type="presParOf" srcId="{59A1AC24-E628-42AB-AE8D-0ED6186BFD7D}" destId="{27B340CE-6CDA-4EFD-8C20-867A0DFD71EF}" srcOrd="0" destOrd="0" presId="urn:microsoft.com/office/officeart/2005/8/layout/list1"/>
    <dgm:cxn modelId="{7BA06780-A3FD-4999-B37B-7D13D9E4CB15}" type="presParOf" srcId="{27B340CE-6CDA-4EFD-8C20-867A0DFD71EF}" destId="{AFBB85C7-77E9-4AF2-8632-266F81062B61}" srcOrd="0" destOrd="0" presId="urn:microsoft.com/office/officeart/2005/8/layout/list1"/>
    <dgm:cxn modelId="{32EA0B32-F8D2-4C62-94D2-ED8AA98E8F5C}" type="presParOf" srcId="{27B340CE-6CDA-4EFD-8C20-867A0DFD71EF}" destId="{3557B5EE-1DCF-4D72-8A11-F999A17251D3}" srcOrd="1" destOrd="0" presId="urn:microsoft.com/office/officeart/2005/8/layout/list1"/>
    <dgm:cxn modelId="{56F08D40-BB80-412D-B582-58CAE9127A30}" type="presParOf" srcId="{59A1AC24-E628-42AB-AE8D-0ED6186BFD7D}" destId="{7A2973CE-F0EE-4B17-91E1-BC7F7E8334D5}" srcOrd="1" destOrd="0" presId="urn:microsoft.com/office/officeart/2005/8/layout/list1"/>
    <dgm:cxn modelId="{0A00F6B1-ADB1-43DE-AFC5-E6B7D78E510C}" type="presParOf" srcId="{59A1AC24-E628-42AB-AE8D-0ED6186BFD7D}" destId="{360A145E-D5C1-40C9-B9B2-28766C625192}" srcOrd="2" destOrd="0" presId="urn:microsoft.com/office/officeart/2005/8/layout/list1"/>
    <dgm:cxn modelId="{CCE2194E-8850-4745-B292-CBC701FC75A6}" type="presParOf" srcId="{59A1AC24-E628-42AB-AE8D-0ED6186BFD7D}" destId="{FDA60ABF-2A54-4928-8757-8129F151382C}" srcOrd="3" destOrd="0" presId="urn:microsoft.com/office/officeart/2005/8/layout/list1"/>
    <dgm:cxn modelId="{2E1CD967-6A0A-4BA0-B29E-F467D0E2F3F2}" type="presParOf" srcId="{59A1AC24-E628-42AB-AE8D-0ED6186BFD7D}" destId="{B7ADD3BD-CA01-4346-860B-3E74C9504056}" srcOrd="4" destOrd="0" presId="urn:microsoft.com/office/officeart/2005/8/layout/list1"/>
    <dgm:cxn modelId="{4C350B33-CCDA-4DCE-8D34-79AD09A10C67}" type="presParOf" srcId="{B7ADD3BD-CA01-4346-860B-3E74C9504056}" destId="{BA03E67D-5F08-4B77-A683-EF41731BE697}" srcOrd="0" destOrd="0" presId="urn:microsoft.com/office/officeart/2005/8/layout/list1"/>
    <dgm:cxn modelId="{BB220B76-DE80-4D78-9879-5AF97F6CE477}" type="presParOf" srcId="{B7ADD3BD-CA01-4346-860B-3E74C9504056}" destId="{276D080F-266E-4F28-B4AB-974FBAF365CD}" srcOrd="1" destOrd="0" presId="urn:microsoft.com/office/officeart/2005/8/layout/list1"/>
    <dgm:cxn modelId="{A5F871B4-8753-48E1-B944-E1C08A0D53EC}" type="presParOf" srcId="{59A1AC24-E628-42AB-AE8D-0ED6186BFD7D}" destId="{E2C9C8A0-8557-4850-AB83-E7C12C6775BC}" srcOrd="5" destOrd="0" presId="urn:microsoft.com/office/officeart/2005/8/layout/list1"/>
    <dgm:cxn modelId="{1B690158-CA18-47D5-93C9-D8A11A7AA969}" type="presParOf" srcId="{59A1AC24-E628-42AB-AE8D-0ED6186BFD7D}" destId="{4F59A384-A9B9-47E6-ABE3-41E94FA38E75}" srcOrd="6" destOrd="0" presId="urn:microsoft.com/office/officeart/2005/8/layout/list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A20F36F0-8654-4737-A16D-2BD7550FFDE6}"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n-US"/>
        </a:p>
      </dgm:t>
    </dgm:pt>
    <dgm:pt modelId="{7A039B95-91B9-40AE-98DC-658147CABA4F}">
      <dgm:prSet custT="1"/>
      <dgm:spPr/>
      <dgm:t>
        <a:bodyPr/>
        <a:lstStyle/>
        <a:p>
          <a:pPr>
            <a:defRPr b="1"/>
          </a:pPr>
          <a:r>
            <a:rPr lang="en-AU" sz="2000"/>
            <a:t>Matters</a:t>
          </a:r>
          <a:r>
            <a:rPr lang="en-AU" sz="1600"/>
            <a:t> that </a:t>
          </a:r>
          <a:r>
            <a:rPr lang="en-AU" sz="1600" u="none"/>
            <a:t>must be regarded (s.47(2</a:t>
          </a:r>
          <a:r>
            <a:rPr lang="en-AU" sz="1600"/>
            <a:t>))</a:t>
          </a:r>
          <a:endParaRPr lang="en-US" sz="1600" u="sng"/>
        </a:p>
      </dgm:t>
    </dgm:pt>
    <dgm:pt modelId="{12965AD8-F476-4D75-8A3E-6E5BAE961697}" type="parTrans" cxnId="{1C2A2414-04C3-4FCB-9120-87C6AC1FAB93}">
      <dgm:prSet/>
      <dgm:spPr/>
      <dgm:t>
        <a:bodyPr/>
        <a:lstStyle/>
        <a:p>
          <a:endParaRPr lang="en-US"/>
        </a:p>
      </dgm:t>
    </dgm:pt>
    <dgm:pt modelId="{E74326FB-07AA-4E23-8B50-B8C55AB2E35D}" type="sibTrans" cxnId="{1C2A2414-04C3-4FCB-9120-87C6AC1FAB93}">
      <dgm:prSet/>
      <dgm:spPr/>
      <dgm:t>
        <a:bodyPr/>
        <a:lstStyle/>
        <a:p>
          <a:endParaRPr lang="en-US"/>
        </a:p>
      </dgm:t>
    </dgm:pt>
    <dgm:pt modelId="{D3E8C09E-4DB9-41FC-B7E3-8DD1E23C9242}">
      <dgm:prSet/>
      <dgm:spPr/>
      <dgm:t>
        <a:bodyPr/>
        <a:lstStyle/>
        <a:p>
          <a:pPr>
            <a:buFont typeface="Arial" panose="020B0604020202020204" pitchFamily="34" charset="0"/>
            <a:buChar char="•"/>
          </a:pPr>
          <a:r>
            <a:rPr lang="en-AU"/>
            <a:t>the kind of personal information </a:t>
          </a:r>
          <a:endParaRPr lang="en-US"/>
        </a:p>
      </dgm:t>
    </dgm:pt>
    <dgm:pt modelId="{DBFF4FEC-565C-4FFC-A337-B6AAC00930CE}" type="parTrans" cxnId="{D9693F97-B792-40FC-B86E-4D04F51C8A18}">
      <dgm:prSet/>
      <dgm:spPr/>
      <dgm:t>
        <a:bodyPr/>
        <a:lstStyle/>
        <a:p>
          <a:endParaRPr lang="en-US"/>
        </a:p>
      </dgm:t>
    </dgm:pt>
    <dgm:pt modelId="{CE55411F-AE01-4E27-94C8-B274602C0B68}" type="sibTrans" cxnId="{D9693F97-B792-40FC-B86E-4D04F51C8A18}">
      <dgm:prSet/>
      <dgm:spPr/>
      <dgm:t>
        <a:bodyPr/>
        <a:lstStyle/>
        <a:p>
          <a:endParaRPr lang="en-US"/>
        </a:p>
      </dgm:t>
    </dgm:pt>
    <dgm:pt modelId="{921E8940-D55E-4D3F-9F2E-7B9E90A28FD0}">
      <dgm:prSet/>
      <dgm:spPr/>
      <dgm:t>
        <a:bodyPr/>
        <a:lstStyle/>
        <a:p>
          <a:pPr>
            <a:buFont typeface="Arial" panose="020B0604020202020204" pitchFamily="34" charset="0"/>
            <a:buChar char="•"/>
          </a:pPr>
          <a:r>
            <a:rPr lang="en-AU"/>
            <a:t>the sensitivity of the personal information</a:t>
          </a:r>
          <a:endParaRPr lang="en-US"/>
        </a:p>
      </dgm:t>
    </dgm:pt>
    <dgm:pt modelId="{18572F97-C55E-4FAA-B2D9-E00870FB5C8C}" type="parTrans" cxnId="{5EEC8AF9-4F6E-4D06-AFA6-72FE80DEEEC3}">
      <dgm:prSet/>
      <dgm:spPr/>
      <dgm:t>
        <a:bodyPr/>
        <a:lstStyle/>
        <a:p>
          <a:endParaRPr lang="en-US"/>
        </a:p>
      </dgm:t>
    </dgm:pt>
    <dgm:pt modelId="{88EF85D4-D713-499C-ACB7-8F302B251885}" type="sibTrans" cxnId="{5EEC8AF9-4F6E-4D06-AFA6-72FE80DEEEC3}">
      <dgm:prSet/>
      <dgm:spPr/>
      <dgm:t>
        <a:bodyPr/>
        <a:lstStyle/>
        <a:p>
          <a:endParaRPr lang="en-US"/>
        </a:p>
      </dgm:t>
    </dgm:pt>
    <dgm:pt modelId="{EE6B5A59-E815-48FD-B5F5-866A4FB82B02}">
      <dgm:prSet/>
      <dgm:spPr/>
      <dgm:t>
        <a:bodyPr/>
        <a:lstStyle/>
        <a:p>
          <a:pPr>
            <a:buFont typeface="Arial" panose="020B0604020202020204" pitchFamily="34" charset="0"/>
            <a:buChar char="•"/>
          </a:pPr>
          <a:r>
            <a:rPr lang="en-AU"/>
            <a:t>whether the personal information is protected by one or more security measures, and if so</a:t>
          </a:r>
          <a:endParaRPr lang="en-US"/>
        </a:p>
      </dgm:t>
    </dgm:pt>
    <dgm:pt modelId="{4EC3BBA9-73A2-45BC-AEDB-1146231EC3F0}" type="parTrans" cxnId="{1E5B16F8-3A43-4460-8F78-30468C12D41A}">
      <dgm:prSet/>
      <dgm:spPr/>
      <dgm:t>
        <a:bodyPr/>
        <a:lstStyle/>
        <a:p>
          <a:endParaRPr lang="en-US"/>
        </a:p>
      </dgm:t>
    </dgm:pt>
    <dgm:pt modelId="{D0CEF5F5-875C-4B1E-B1A4-2419E93E06D9}" type="sibTrans" cxnId="{1E5B16F8-3A43-4460-8F78-30468C12D41A}">
      <dgm:prSet/>
      <dgm:spPr/>
      <dgm:t>
        <a:bodyPr/>
        <a:lstStyle/>
        <a:p>
          <a:endParaRPr lang="en-US"/>
        </a:p>
      </dgm:t>
    </dgm:pt>
    <dgm:pt modelId="{57AB63BB-9834-4941-BB21-0F9950E9D6BB}">
      <dgm:prSet/>
      <dgm:spPr/>
      <dgm:t>
        <a:bodyPr/>
        <a:lstStyle/>
        <a:p>
          <a:pPr>
            <a:buFont typeface="Arial" panose="020B0604020202020204" pitchFamily="34" charset="0"/>
            <a:buChar char="•"/>
          </a:pPr>
          <a:r>
            <a:rPr lang="en-AU"/>
            <a:t>the likelihood that any of those security measures could be overcome</a:t>
          </a:r>
          <a:endParaRPr lang="en-US"/>
        </a:p>
      </dgm:t>
    </dgm:pt>
    <dgm:pt modelId="{ACC911D0-2621-4C28-B42D-9FF19722588E}" type="parTrans" cxnId="{348B457C-838F-40CF-9307-6844BA0F4BF3}">
      <dgm:prSet/>
      <dgm:spPr/>
      <dgm:t>
        <a:bodyPr/>
        <a:lstStyle/>
        <a:p>
          <a:endParaRPr lang="en-US"/>
        </a:p>
      </dgm:t>
    </dgm:pt>
    <dgm:pt modelId="{54786833-6081-4B81-A925-9007B6585B45}" type="sibTrans" cxnId="{348B457C-838F-40CF-9307-6844BA0F4BF3}">
      <dgm:prSet/>
      <dgm:spPr/>
      <dgm:t>
        <a:bodyPr/>
        <a:lstStyle/>
        <a:p>
          <a:endParaRPr lang="en-US"/>
        </a:p>
      </dgm:t>
    </dgm:pt>
    <dgm:pt modelId="{3EF5581A-C1EB-489A-BE98-67D98DD62CA9}">
      <dgm:prSet/>
      <dgm:spPr/>
      <dgm:t>
        <a:bodyPr/>
        <a:lstStyle/>
        <a:p>
          <a:pPr>
            <a:buFont typeface="Arial" panose="020B0604020202020204" pitchFamily="34" charset="0"/>
            <a:buChar char="•"/>
          </a:pPr>
          <a:r>
            <a:rPr lang="en-AU"/>
            <a:t>the persons, or the kinds of persons, who have obtained, or who could obtain, the personal information</a:t>
          </a:r>
          <a:endParaRPr lang="en-US"/>
        </a:p>
      </dgm:t>
    </dgm:pt>
    <dgm:pt modelId="{A703BA93-FE2A-4699-AB25-860B63017202}" type="parTrans" cxnId="{3B16D679-9831-461F-9702-DDC4BE699D2A}">
      <dgm:prSet/>
      <dgm:spPr/>
      <dgm:t>
        <a:bodyPr/>
        <a:lstStyle/>
        <a:p>
          <a:endParaRPr lang="en-US"/>
        </a:p>
      </dgm:t>
    </dgm:pt>
    <dgm:pt modelId="{ADCF849F-41D7-4698-B4D7-C68B0A80A661}" type="sibTrans" cxnId="{3B16D679-9831-461F-9702-DDC4BE699D2A}">
      <dgm:prSet/>
      <dgm:spPr/>
      <dgm:t>
        <a:bodyPr/>
        <a:lstStyle/>
        <a:p>
          <a:endParaRPr lang="en-US"/>
        </a:p>
      </dgm:t>
    </dgm:pt>
    <dgm:pt modelId="{F5FFA7E3-3DF1-4A77-B74E-852D8B23BD38}">
      <dgm:prSet/>
      <dgm:spPr/>
      <dgm:t>
        <a:bodyPr/>
        <a:lstStyle/>
        <a:p>
          <a:pPr>
            <a:buFont typeface="Arial" panose="020B0604020202020204" pitchFamily="34" charset="0"/>
            <a:buChar char="•"/>
          </a:pPr>
          <a:r>
            <a:rPr lang="en-AU"/>
            <a:t>the nature of the harm likely to result, and</a:t>
          </a:r>
          <a:endParaRPr lang="en-US"/>
        </a:p>
      </dgm:t>
    </dgm:pt>
    <dgm:pt modelId="{4C4BFE09-C56C-4F71-B00D-E79659936B6F}" type="parTrans" cxnId="{2FC01F66-90F9-41F2-91DF-0B9796E6F96A}">
      <dgm:prSet/>
      <dgm:spPr/>
      <dgm:t>
        <a:bodyPr/>
        <a:lstStyle/>
        <a:p>
          <a:endParaRPr lang="en-US"/>
        </a:p>
      </dgm:t>
    </dgm:pt>
    <dgm:pt modelId="{92AE50B7-6767-4767-88E7-870025B83B09}" type="sibTrans" cxnId="{2FC01F66-90F9-41F2-91DF-0B9796E6F96A}">
      <dgm:prSet/>
      <dgm:spPr/>
      <dgm:t>
        <a:bodyPr/>
        <a:lstStyle/>
        <a:p>
          <a:endParaRPr lang="en-US"/>
        </a:p>
      </dgm:t>
    </dgm:pt>
    <dgm:pt modelId="{66E39E54-E1E6-4028-ADF2-81BE0A56E8DD}">
      <dgm:prSet/>
      <dgm:spPr/>
      <dgm:t>
        <a:bodyPr/>
        <a:lstStyle/>
        <a:p>
          <a:pPr>
            <a:buFont typeface="Arial" panose="020B0604020202020204" pitchFamily="34" charset="0"/>
            <a:buChar char="•"/>
          </a:pPr>
          <a:r>
            <a:rPr lang="en-AU"/>
            <a:t>any other relevant matter.</a:t>
          </a:r>
          <a:endParaRPr lang="en-US"/>
        </a:p>
      </dgm:t>
    </dgm:pt>
    <dgm:pt modelId="{72F98585-5098-42C1-A269-C6B835D6113E}" type="parTrans" cxnId="{F8BF663C-896B-4710-A32D-CEEAF3143632}">
      <dgm:prSet/>
      <dgm:spPr/>
      <dgm:t>
        <a:bodyPr/>
        <a:lstStyle/>
        <a:p>
          <a:endParaRPr lang="en-US"/>
        </a:p>
      </dgm:t>
    </dgm:pt>
    <dgm:pt modelId="{9AA969C9-D360-4809-8715-50A1CD8D939C}" type="sibTrans" cxnId="{F8BF663C-896B-4710-A32D-CEEAF3143632}">
      <dgm:prSet/>
      <dgm:spPr/>
      <dgm:t>
        <a:bodyPr/>
        <a:lstStyle/>
        <a:p>
          <a:endParaRPr lang="en-US"/>
        </a:p>
      </dgm:t>
    </dgm:pt>
    <dgm:pt modelId="{FB693FCD-79F2-4466-9218-B8BEA82EDD76}">
      <dgm:prSet custT="1"/>
      <dgm:spPr/>
      <dgm:t>
        <a:bodyPr/>
        <a:lstStyle/>
        <a:p>
          <a:pPr>
            <a:defRPr b="1"/>
          </a:pPr>
          <a:r>
            <a:rPr lang="en-AU" sz="2000"/>
            <a:t>Other relevant matters (examples)</a:t>
          </a:r>
          <a:endParaRPr lang="en-US" sz="2000"/>
        </a:p>
      </dgm:t>
    </dgm:pt>
    <dgm:pt modelId="{27F63CF3-4988-493A-85C1-A9835856CCB4}" type="parTrans" cxnId="{DB7BEBFF-7A7E-4858-8211-D456F1FA5265}">
      <dgm:prSet/>
      <dgm:spPr/>
      <dgm:t>
        <a:bodyPr/>
        <a:lstStyle/>
        <a:p>
          <a:endParaRPr lang="en-US"/>
        </a:p>
      </dgm:t>
    </dgm:pt>
    <dgm:pt modelId="{1CC87FF3-61E9-4C46-9A7D-CEBB59328238}" type="sibTrans" cxnId="{DB7BEBFF-7A7E-4858-8211-D456F1FA5265}">
      <dgm:prSet/>
      <dgm:spPr/>
      <dgm:t>
        <a:bodyPr/>
        <a:lstStyle/>
        <a:p>
          <a:endParaRPr lang="en-US"/>
        </a:p>
      </dgm:t>
    </dgm:pt>
    <dgm:pt modelId="{C8EFBACA-F46D-4376-988A-34703926E322}">
      <dgm:prSet/>
      <dgm:spPr/>
      <dgm:t>
        <a:bodyPr/>
        <a:lstStyle/>
        <a:p>
          <a:pPr>
            <a:buFont typeface="Arial" panose="020B0604020202020204" pitchFamily="34" charset="0"/>
            <a:buChar char="•"/>
          </a:pPr>
          <a:r>
            <a:rPr lang="en-AU">
              <a:latin typeface="Corbel" panose="020B0503020204020204"/>
            </a:rPr>
            <a:t>combination</a:t>
          </a:r>
          <a:r>
            <a:rPr lang="en-AU"/>
            <a:t> of information types</a:t>
          </a:r>
          <a:endParaRPr lang="en-US"/>
        </a:p>
      </dgm:t>
    </dgm:pt>
    <dgm:pt modelId="{8DF651BE-3A1B-4C2B-975F-810DEF605B07}" type="parTrans" cxnId="{8A49136A-8A7D-4AC6-9272-E51C58B3A971}">
      <dgm:prSet/>
      <dgm:spPr/>
      <dgm:t>
        <a:bodyPr/>
        <a:lstStyle/>
        <a:p>
          <a:endParaRPr lang="en-US"/>
        </a:p>
      </dgm:t>
    </dgm:pt>
    <dgm:pt modelId="{406B153A-C5A6-46D2-9F85-3F29C6E167F5}" type="sibTrans" cxnId="{8A49136A-8A7D-4AC6-9272-E51C58B3A971}">
      <dgm:prSet/>
      <dgm:spPr/>
      <dgm:t>
        <a:bodyPr/>
        <a:lstStyle/>
        <a:p>
          <a:endParaRPr lang="en-US"/>
        </a:p>
      </dgm:t>
    </dgm:pt>
    <dgm:pt modelId="{525C2EC1-B1ED-47E6-9B98-7DE75ABDA389}">
      <dgm:prSet/>
      <dgm:spPr/>
      <dgm:t>
        <a:bodyPr/>
        <a:lstStyle/>
        <a:p>
          <a:pPr>
            <a:buFont typeface="Arial" panose="020B0604020202020204" pitchFamily="34" charset="0"/>
            <a:buChar char="•"/>
          </a:pPr>
          <a:r>
            <a:rPr lang="en-AU"/>
            <a:t>the amount of time the information was exposed or accessible</a:t>
          </a:r>
          <a:endParaRPr lang="en-US"/>
        </a:p>
      </dgm:t>
    </dgm:pt>
    <dgm:pt modelId="{FC18BE38-43D6-4749-9937-06965BE57ECC}" type="parTrans" cxnId="{60E65C05-6EE7-448E-98EA-06E4D44F25E3}">
      <dgm:prSet/>
      <dgm:spPr/>
      <dgm:t>
        <a:bodyPr/>
        <a:lstStyle/>
        <a:p>
          <a:endParaRPr lang="en-US"/>
        </a:p>
      </dgm:t>
    </dgm:pt>
    <dgm:pt modelId="{5DE678D6-6D02-46CA-988B-8D0CD762E25E}" type="sibTrans" cxnId="{60E65C05-6EE7-448E-98EA-06E4D44F25E3}">
      <dgm:prSet/>
      <dgm:spPr/>
      <dgm:t>
        <a:bodyPr/>
        <a:lstStyle/>
        <a:p>
          <a:endParaRPr lang="en-US"/>
        </a:p>
      </dgm:t>
    </dgm:pt>
    <dgm:pt modelId="{0937B565-2E71-4BBB-BBEE-907323D67B77}">
      <dgm:prSet/>
      <dgm:spPr/>
      <dgm:t>
        <a:bodyPr/>
        <a:lstStyle/>
        <a:p>
          <a:pPr>
            <a:buFont typeface="Arial" panose="020B0604020202020204" pitchFamily="34" charset="0"/>
            <a:buChar char="•"/>
          </a:pPr>
          <a:r>
            <a:rPr lang="en-AU"/>
            <a:t>the circumstances of the affected individuals  </a:t>
          </a:r>
          <a:endParaRPr lang="en-US"/>
        </a:p>
      </dgm:t>
    </dgm:pt>
    <dgm:pt modelId="{6A5A2C5C-2F0A-4C78-8622-8533AB4E6978}" type="parTrans" cxnId="{1C58C789-0EE8-437A-BC31-6F4C2B848ADF}">
      <dgm:prSet/>
      <dgm:spPr/>
      <dgm:t>
        <a:bodyPr/>
        <a:lstStyle/>
        <a:p>
          <a:endParaRPr lang="en-US"/>
        </a:p>
      </dgm:t>
    </dgm:pt>
    <dgm:pt modelId="{6FE67A8D-2068-4CEC-ABD0-E341E62FB6C5}" type="sibTrans" cxnId="{1C58C789-0EE8-437A-BC31-6F4C2B848ADF}">
      <dgm:prSet/>
      <dgm:spPr/>
      <dgm:t>
        <a:bodyPr/>
        <a:lstStyle/>
        <a:p>
          <a:endParaRPr lang="en-US"/>
        </a:p>
      </dgm:t>
    </dgm:pt>
    <dgm:pt modelId="{1942B2F2-38BA-406D-8A33-57717BDCEC9F}">
      <dgm:prSet/>
      <dgm:spPr/>
      <dgm:t>
        <a:bodyPr/>
        <a:lstStyle/>
        <a:p>
          <a:pPr>
            <a:buFont typeface="Arial" panose="020B0604020202020204" pitchFamily="34" charset="0"/>
            <a:buChar char="•"/>
          </a:pPr>
          <a:r>
            <a:rPr lang="en-AU"/>
            <a:t>the circumstances in which the breach occurred, and</a:t>
          </a:r>
          <a:endParaRPr lang="en-US"/>
        </a:p>
      </dgm:t>
    </dgm:pt>
    <dgm:pt modelId="{EE7544FF-1D0B-46AD-819D-8B450BFBEB7A}" type="parTrans" cxnId="{13E7EC03-4FDD-45C3-A1F7-9A6ED16EEF89}">
      <dgm:prSet/>
      <dgm:spPr/>
      <dgm:t>
        <a:bodyPr/>
        <a:lstStyle/>
        <a:p>
          <a:endParaRPr lang="en-US"/>
        </a:p>
      </dgm:t>
    </dgm:pt>
    <dgm:pt modelId="{59D9A488-FB53-4A76-B2E6-E99EA10FCB52}" type="sibTrans" cxnId="{13E7EC03-4FDD-45C3-A1F7-9A6ED16EEF89}">
      <dgm:prSet/>
      <dgm:spPr/>
      <dgm:t>
        <a:bodyPr/>
        <a:lstStyle/>
        <a:p>
          <a:endParaRPr lang="en-US"/>
        </a:p>
      </dgm:t>
    </dgm:pt>
    <dgm:pt modelId="{63EB696E-2142-4A08-9C0B-3C932EDEBFFE}">
      <dgm:prSet/>
      <dgm:spPr/>
      <dgm:t>
        <a:bodyPr/>
        <a:lstStyle/>
        <a:p>
          <a:pPr>
            <a:buFont typeface="Arial" panose="020B0604020202020204" pitchFamily="34" charset="0"/>
            <a:buChar char="•"/>
          </a:pPr>
          <a:r>
            <a:rPr lang="en-AU"/>
            <a:t>actions taken by the agency to reduce the risk of harm following the breach.</a:t>
          </a:r>
          <a:endParaRPr lang="en-US"/>
        </a:p>
      </dgm:t>
    </dgm:pt>
    <dgm:pt modelId="{A5F09108-5C1A-4B3B-AAFE-A35C80B552BB}" type="parTrans" cxnId="{98F8BC52-C0C6-409C-A9FF-5E74596B5267}">
      <dgm:prSet/>
      <dgm:spPr/>
      <dgm:t>
        <a:bodyPr/>
        <a:lstStyle/>
        <a:p>
          <a:endParaRPr lang="en-US"/>
        </a:p>
      </dgm:t>
    </dgm:pt>
    <dgm:pt modelId="{F4672355-8D2B-435D-B049-1C48425E90E3}" type="sibTrans" cxnId="{98F8BC52-C0C6-409C-A9FF-5E74596B5267}">
      <dgm:prSet/>
      <dgm:spPr/>
      <dgm:t>
        <a:bodyPr/>
        <a:lstStyle/>
        <a:p>
          <a:endParaRPr lang="en-US"/>
        </a:p>
      </dgm:t>
    </dgm:pt>
    <dgm:pt modelId="{7715041F-0FD4-4FCE-8362-784980D78135}" type="pres">
      <dgm:prSet presAssocID="{A20F36F0-8654-4737-A16D-2BD7550FFDE6}" presName="linear" presStyleCnt="0">
        <dgm:presLayoutVars>
          <dgm:dir/>
          <dgm:animLvl val="lvl"/>
          <dgm:resizeHandles val="exact"/>
        </dgm:presLayoutVars>
      </dgm:prSet>
      <dgm:spPr/>
    </dgm:pt>
    <dgm:pt modelId="{F42878C6-9DD2-4029-8C24-9CD480189A7D}" type="pres">
      <dgm:prSet presAssocID="{7A039B95-91B9-40AE-98DC-658147CABA4F}" presName="parentLin" presStyleCnt="0"/>
      <dgm:spPr/>
    </dgm:pt>
    <dgm:pt modelId="{FA12AC1F-8DAF-4B17-893F-170E3452514A}" type="pres">
      <dgm:prSet presAssocID="{7A039B95-91B9-40AE-98DC-658147CABA4F}" presName="parentLeftMargin" presStyleLbl="node1" presStyleIdx="0" presStyleCnt="2"/>
      <dgm:spPr/>
    </dgm:pt>
    <dgm:pt modelId="{46A52BC9-F132-4A40-8070-E6FBF97FAEDB}" type="pres">
      <dgm:prSet presAssocID="{7A039B95-91B9-40AE-98DC-658147CABA4F}" presName="parentText" presStyleLbl="node1" presStyleIdx="0" presStyleCnt="2">
        <dgm:presLayoutVars>
          <dgm:chMax val="0"/>
          <dgm:bulletEnabled val="1"/>
        </dgm:presLayoutVars>
      </dgm:prSet>
      <dgm:spPr/>
    </dgm:pt>
    <dgm:pt modelId="{77073B64-BB92-494A-B609-8DFF3C516597}" type="pres">
      <dgm:prSet presAssocID="{7A039B95-91B9-40AE-98DC-658147CABA4F}" presName="negativeSpace" presStyleCnt="0"/>
      <dgm:spPr/>
    </dgm:pt>
    <dgm:pt modelId="{33C2D256-B78C-4DB9-8B96-D180D98BD525}" type="pres">
      <dgm:prSet presAssocID="{7A039B95-91B9-40AE-98DC-658147CABA4F}" presName="childText" presStyleLbl="conFgAcc1" presStyleIdx="0" presStyleCnt="2">
        <dgm:presLayoutVars>
          <dgm:bulletEnabled val="1"/>
        </dgm:presLayoutVars>
      </dgm:prSet>
      <dgm:spPr/>
    </dgm:pt>
    <dgm:pt modelId="{5DF62E2A-6F9E-44AB-AA5A-93CF0A4F9A72}" type="pres">
      <dgm:prSet presAssocID="{E74326FB-07AA-4E23-8B50-B8C55AB2E35D}" presName="spaceBetweenRectangles" presStyleCnt="0"/>
      <dgm:spPr/>
    </dgm:pt>
    <dgm:pt modelId="{FA7F3EAC-D347-4579-9369-21025E552BCA}" type="pres">
      <dgm:prSet presAssocID="{FB693FCD-79F2-4466-9218-B8BEA82EDD76}" presName="parentLin" presStyleCnt="0"/>
      <dgm:spPr/>
    </dgm:pt>
    <dgm:pt modelId="{821BC6B6-78AB-45D1-A9E4-4E195EB215DC}" type="pres">
      <dgm:prSet presAssocID="{FB693FCD-79F2-4466-9218-B8BEA82EDD76}" presName="parentLeftMargin" presStyleLbl="node1" presStyleIdx="0" presStyleCnt="2"/>
      <dgm:spPr/>
    </dgm:pt>
    <dgm:pt modelId="{49F3826B-EA62-4C6A-9514-FFE826277DCA}" type="pres">
      <dgm:prSet presAssocID="{FB693FCD-79F2-4466-9218-B8BEA82EDD76}" presName="parentText" presStyleLbl="node1" presStyleIdx="1" presStyleCnt="2">
        <dgm:presLayoutVars>
          <dgm:chMax val="0"/>
          <dgm:bulletEnabled val="1"/>
        </dgm:presLayoutVars>
      </dgm:prSet>
      <dgm:spPr/>
    </dgm:pt>
    <dgm:pt modelId="{77DE93FD-9A46-4D5D-A87C-7D2F77754832}" type="pres">
      <dgm:prSet presAssocID="{FB693FCD-79F2-4466-9218-B8BEA82EDD76}" presName="negativeSpace" presStyleCnt="0"/>
      <dgm:spPr/>
    </dgm:pt>
    <dgm:pt modelId="{9C899C52-4386-4AC8-8FDC-4BD5981FB3AD}" type="pres">
      <dgm:prSet presAssocID="{FB693FCD-79F2-4466-9218-B8BEA82EDD76}" presName="childText" presStyleLbl="conFgAcc1" presStyleIdx="1" presStyleCnt="2">
        <dgm:presLayoutVars>
          <dgm:bulletEnabled val="1"/>
        </dgm:presLayoutVars>
      </dgm:prSet>
      <dgm:spPr/>
    </dgm:pt>
  </dgm:ptLst>
  <dgm:cxnLst>
    <dgm:cxn modelId="{13E7EC03-4FDD-45C3-A1F7-9A6ED16EEF89}" srcId="{FB693FCD-79F2-4466-9218-B8BEA82EDD76}" destId="{1942B2F2-38BA-406D-8A33-57717BDCEC9F}" srcOrd="3" destOrd="0" parTransId="{EE7544FF-1D0B-46AD-819D-8B450BFBEB7A}" sibTransId="{59D9A488-FB53-4A76-B2E6-E99EA10FCB52}"/>
    <dgm:cxn modelId="{60E65C05-6EE7-448E-98EA-06E4D44F25E3}" srcId="{FB693FCD-79F2-4466-9218-B8BEA82EDD76}" destId="{525C2EC1-B1ED-47E6-9B98-7DE75ABDA389}" srcOrd="1" destOrd="0" parTransId="{FC18BE38-43D6-4749-9937-06965BE57ECC}" sibTransId="{5DE678D6-6D02-46CA-988B-8D0CD762E25E}"/>
    <dgm:cxn modelId="{F425540A-3895-4D36-A2C9-A5D85A3C9C17}" type="presOf" srcId="{7A039B95-91B9-40AE-98DC-658147CABA4F}" destId="{FA12AC1F-8DAF-4B17-893F-170E3452514A}" srcOrd="0" destOrd="0" presId="urn:microsoft.com/office/officeart/2005/8/layout/list1"/>
    <dgm:cxn modelId="{D8C8D310-707E-4BE8-8A07-5730B38EC25E}" type="presOf" srcId="{C8EFBACA-F46D-4376-988A-34703926E322}" destId="{9C899C52-4386-4AC8-8FDC-4BD5981FB3AD}" srcOrd="0" destOrd="0" presId="urn:microsoft.com/office/officeart/2005/8/layout/list1"/>
    <dgm:cxn modelId="{19EBBE12-9102-452B-A6F5-DE9617E6109E}" type="presOf" srcId="{921E8940-D55E-4D3F-9F2E-7B9E90A28FD0}" destId="{33C2D256-B78C-4DB9-8B96-D180D98BD525}" srcOrd="0" destOrd="1" presId="urn:microsoft.com/office/officeart/2005/8/layout/list1"/>
    <dgm:cxn modelId="{1C2A2414-04C3-4FCB-9120-87C6AC1FAB93}" srcId="{A20F36F0-8654-4737-A16D-2BD7550FFDE6}" destId="{7A039B95-91B9-40AE-98DC-658147CABA4F}" srcOrd="0" destOrd="0" parTransId="{12965AD8-F476-4D75-8A3E-6E5BAE961697}" sibTransId="{E74326FB-07AA-4E23-8B50-B8C55AB2E35D}"/>
    <dgm:cxn modelId="{9D143122-EF7E-4233-8FDB-9A6CCB714EE5}" type="presOf" srcId="{1942B2F2-38BA-406D-8A33-57717BDCEC9F}" destId="{9C899C52-4386-4AC8-8FDC-4BD5981FB3AD}" srcOrd="0" destOrd="3" presId="urn:microsoft.com/office/officeart/2005/8/layout/list1"/>
    <dgm:cxn modelId="{73C10029-C4DD-446C-9187-157C315E3243}" type="presOf" srcId="{FB693FCD-79F2-4466-9218-B8BEA82EDD76}" destId="{49F3826B-EA62-4C6A-9514-FFE826277DCA}" srcOrd="1" destOrd="0" presId="urn:microsoft.com/office/officeart/2005/8/layout/list1"/>
    <dgm:cxn modelId="{92B69B35-652A-4C05-A188-3EAEB802D879}" type="presOf" srcId="{7A039B95-91B9-40AE-98DC-658147CABA4F}" destId="{46A52BC9-F132-4A40-8070-E6FBF97FAEDB}" srcOrd="1" destOrd="0" presId="urn:microsoft.com/office/officeart/2005/8/layout/list1"/>
    <dgm:cxn modelId="{36AC1737-BA64-4463-81D3-F6EF9C3B9EC3}" type="presOf" srcId="{57AB63BB-9834-4941-BB21-0F9950E9D6BB}" destId="{33C2D256-B78C-4DB9-8B96-D180D98BD525}" srcOrd="0" destOrd="3" presId="urn:microsoft.com/office/officeart/2005/8/layout/list1"/>
    <dgm:cxn modelId="{F8BF663C-896B-4710-A32D-CEEAF3143632}" srcId="{7A039B95-91B9-40AE-98DC-658147CABA4F}" destId="{66E39E54-E1E6-4028-ADF2-81BE0A56E8DD}" srcOrd="6" destOrd="0" parTransId="{72F98585-5098-42C1-A269-C6B835D6113E}" sibTransId="{9AA969C9-D360-4809-8715-50A1CD8D939C}"/>
    <dgm:cxn modelId="{46CCD740-629D-445D-9178-EF51754547ED}" type="presOf" srcId="{525C2EC1-B1ED-47E6-9B98-7DE75ABDA389}" destId="{9C899C52-4386-4AC8-8FDC-4BD5981FB3AD}" srcOrd="0" destOrd="1" presId="urn:microsoft.com/office/officeart/2005/8/layout/list1"/>
    <dgm:cxn modelId="{4437F65D-9AF6-4259-9189-E1A0E731F237}" type="presOf" srcId="{D3E8C09E-4DB9-41FC-B7E3-8DD1E23C9242}" destId="{33C2D256-B78C-4DB9-8B96-D180D98BD525}" srcOrd="0" destOrd="0" presId="urn:microsoft.com/office/officeart/2005/8/layout/list1"/>
    <dgm:cxn modelId="{2FC01F66-90F9-41F2-91DF-0B9796E6F96A}" srcId="{7A039B95-91B9-40AE-98DC-658147CABA4F}" destId="{F5FFA7E3-3DF1-4A77-B74E-852D8B23BD38}" srcOrd="5" destOrd="0" parTransId="{4C4BFE09-C56C-4F71-B00D-E79659936B6F}" sibTransId="{92AE50B7-6767-4767-88E7-870025B83B09}"/>
    <dgm:cxn modelId="{8A49136A-8A7D-4AC6-9272-E51C58B3A971}" srcId="{FB693FCD-79F2-4466-9218-B8BEA82EDD76}" destId="{C8EFBACA-F46D-4376-988A-34703926E322}" srcOrd="0" destOrd="0" parTransId="{8DF651BE-3A1B-4C2B-975F-810DEF605B07}" sibTransId="{406B153A-C5A6-46D2-9F85-3F29C6E167F5}"/>
    <dgm:cxn modelId="{BCF9B54E-A4DE-433C-A739-0D3D3C8630AC}" type="presOf" srcId="{66E39E54-E1E6-4028-ADF2-81BE0A56E8DD}" destId="{33C2D256-B78C-4DB9-8B96-D180D98BD525}" srcOrd="0" destOrd="6" presId="urn:microsoft.com/office/officeart/2005/8/layout/list1"/>
    <dgm:cxn modelId="{98F8BC52-C0C6-409C-A9FF-5E74596B5267}" srcId="{FB693FCD-79F2-4466-9218-B8BEA82EDD76}" destId="{63EB696E-2142-4A08-9C0B-3C932EDEBFFE}" srcOrd="4" destOrd="0" parTransId="{A5F09108-5C1A-4B3B-AAFE-A35C80B552BB}" sibTransId="{F4672355-8D2B-435D-B049-1C48425E90E3}"/>
    <dgm:cxn modelId="{44F7BB53-FF14-4237-A792-7F48CD28EFB6}" type="presOf" srcId="{EE6B5A59-E815-48FD-B5F5-866A4FB82B02}" destId="{33C2D256-B78C-4DB9-8B96-D180D98BD525}" srcOrd="0" destOrd="2" presId="urn:microsoft.com/office/officeart/2005/8/layout/list1"/>
    <dgm:cxn modelId="{3B16D679-9831-461F-9702-DDC4BE699D2A}" srcId="{7A039B95-91B9-40AE-98DC-658147CABA4F}" destId="{3EF5581A-C1EB-489A-BE98-67D98DD62CA9}" srcOrd="4" destOrd="0" parTransId="{A703BA93-FE2A-4699-AB25-860B63017202}" sibTransId="{ADCF849F-41D7-4698-B4D7-C68B0A80A661}"/>
    <dgm:cxn modelId="{348B457C-838F-40CF-9307-6844BA0F4BF3}" srcId="{7A039B95-91B9-40AE-98DC-658147CABA4F}" destId="{57AB63BB-9834-4941-BB21-0F9950E9D6BB}" srcOrd="3" destOrd="0" parTransId="{ACC911D0-2621-4C28-B42D-9FF19722588E}" sibTransId="{54786833-6081-4B81-A925-9007B6585B45}"/>
    <dgm:cxn modelId="{C6D47881-DA30-4855-B0C9-0F0B94526FCA}" type="presOf" srcId="{0937B565-2E71-4BBB-BBEE-907323D67B77}" destId="{9C899C52-4386-4AC8-8FDC-4BD5981FB3AD}" srcOrd="0" destOrd="2" presId="urn:microsoft.com/office/officeart/2005/8/layout/list1"/>
    <dgm:cxn modelId="{1C58C789-0EE8-437A-BC31-6F4C2B848ADF}" srcId="{FB693FCD-79F2-4466-9218-B8BEA82EDD76}" destId="{0937B565-2E71-4BBB-BBEE-907323D67B77}" srcOrd="2" destOrd="0" parTransId="{6A5A2C5C-2F0A-4C78-8622-8533AB4E6978}" sibTransId="{6FE67A8D-2068-4CEC-ABD0-E341E62FB6C5}"/>
    <dgm:cxn modelId="{7805928A-3F6F-4A0C-97C2-9FDFB8B4C2F2}" type="presOf" srcId="{63EB696E-2142-4A08-9C0B-3C932EDEBFFE}" destId="{9C899C52-4386-4AC8-8FDC-4BD5981FB3AD}" srcOrd="0" destOrd="4" presId="urn:microsoft.com/office/officeart/2005/8/layout/list1"/>
    <dgm:cxn modelId="{56C3748D-E23F-436A-9672-57C6331C5087}" type="presOf" srcId="{FB693FCD-79F2-4466-9218-B8BEA82EDD76}" destId="{821BC6B6-78AB-45D1-A9E4-4E195EB215DC}" srcOrd="0" destOrd="0" presId="urn:microsoft.com/office/officeart/2005/8/layout/list1"/>
    <dgm:cxn modelId="{D9693F97-B792-40FC-B86E-4D04F51C8A18}" srcId="{7A039B95-91B9-40AE-98DC-658147CABA4F}" destId="{D3E8C09E-4DB9-41FC-B7E3-8DD1E23C9242}" srcOrd="0" destOrd="0" parTransId="{DBFF4FEC-565C-4FFC-A337-B6AAC00930CE}" sibTransId="{CE55411F-AE01-4E27-94C8-B274602C0B68}"/>
    <dgm:cxn modelId="{1FFCEA9B-EDEA-4259-A961-650F16354079}" type="presOf" srcId="{A20F36F0-8654-4737-A16D-2BD7550FFDE6}" destId="{7715041F-0FD4-4FCE-8362-784980D78135}" srcOrd="0" destOrd="0" presId="urn:microsoft.com/office/officeart/2005/8/layout/list1"/>
    <dgm:cxn modelId="{96030DDE-73DA-4EEC-ADF0-5B8A47157F1B}" type="presOf" srcId="{F5FFA7E3-3DF1-4A77-B74E-852D8B23BD38}" destId="{33C2D256-B78C-4DB9-8B96-D180D98BD525}" srcOrd="0" destOrd="5" presId="urn:microsoft.com/office/officeart/2005/8/layout/list1"/>
    <dgm:cxn modelId="{2F3C99E0-39D7-4DC0-89DD-8C95613EFE53}" type="presOf" srcId="{3EF5581A-C1EB-489A-BE98-67D98DD62CA9}" destId="{33C2D256-B78C-4DB9-8B96-D180D98BD525}" srcOrd="0" destOrd="4" presId="urn:microsoft.com/office/officeart/2005/8/layout/list1"/>
    <dgm:cxn modelId="{1E5B16F8-3A43-4460-8F78-30468C12D41A}" srcId="{7A039B95-91B9-40AE-98DC-658147CABA4F}" destId="{EE6B5A59-E815-48FD-B5F5-866A4FB82B02}" srcOrd="2" destOrd="0" parTransId="{4EC3BBA9-73A2-45BC-AEDB-1146231EC3F0}" sibTransId="{D0CEF5F5-875C-4B1E-B1A4-2419E93E06D9}"/>
    <dgm:cxn modelId="{5EEC8AF9-4F6E-4D06-AFA6-72FE80DEEEC3}" srcId="{7A039B95-91B9-40AE-98DC-658147CABA4F}" destId="{921E8940-D55E-4D3F-9F2E-7B9E90A28FD0}" srcOrd="1" destOrd="0" parTransId="{18572F97-C55E-4FAA-B2D9-E00870FB5C8C}" sibTransId="{88EF85D4-D713-499C-ACB7-8F302B251885}"/>
    <dgm:cxn modelId="{DB7BEBFF-7A7E-4858-8211-D456F1FA5265}" srcId="{A20F36F0-8654-4737-A16D-2BD7550FFDE6}" destId="{FB693FCD-79F2-4466-9218-B8BEA82EDD76}" srcOrd="1" destOrd="0" parTransId="{27F63CF3-4988-493A-85C1-A9835856CCB4}" sibTransId="{1CC87FF3-61E9-4C46-9A7D-CEBB59328238}"/>
    <dgm:cxn modelId="{F09BBF47-9060-419A-A2F8-3891FE2F6A53}" type="presParOf" srcId="{7715041F-0FD4-4FCE-8362-784980D78135}" destId="{F42878C6-9DD2-4029-8C24-9CD480189A7D}" srcOrd="0" destOrd="0" presId="urn:microsoft.com/office/officeart/2005/8/layout/list1"/>
    <dgm:cxn modelId="{C2202091-5EAD-4689-B1DA-C224E0B68183}" type="presParOf" srcId="{F42878C6-9DD2-4029-8C24-9CD480189A7D}" destId="{FA12AC1F-8DAF-4B17-893F-170E3452514A}" srcOrd="0" destOrd="0" presId="urn:microsoft.com/office/officeart/2005/8/layout/list1"/>
    <dgm:cxn modelId="{9435E7C3-01A2-46C4-A51E-EC0C8AC7C90D}" type="presParOf" srcId="{F42878C6-9DD2-4029-8C24-9CD480189A7D}" destId="{46A52BC9-F132-4A40-8070-E6FBF97FAEDB}" srcOrd="1" destOrd="0" presId="urn:microsoft.com/office/officeart/2005/8/layout/list1"/>
    <dgm:cxn modelId="{17B2ED44-5D00-4B84-A60D-98B59407580F}" type="presParOf" srcId="{7715041F-0FD4-4FCE-8362-784980D78135}" destId="{77073B64-BB92-494A-B609-8DFF3C516597}" srcOrd="1" destOrd="0" presId="urn:microsoft.com/office/officeart/2005/8/layout/list1"/>
    <dgm:cxn modelId="{54140A1A-C196-42D6-A546-F2C95900F83C}" type="presParOf" srcId="{7715041F-0FD4-4FCE-8362-784980D78135}" destId="{33C2D256-B78C-4DB9-8B96-D180D98BD525}" srcOrd="2" destOrd="0" presId="urn:microsoft.com/office/officeart/2005/8/layout/list1"/>
    <dgm:cxn modelId="{FC59836E-F9D9-4B67-A464-837F99781696}" type="presParOf" srcId="{7715041F-0FD4-4FCE-8362-784980D78135}" destId="{5DF62E2A-6F9E-44AB-AA5A-93CF0A4F9A72}" srcOrd="3" destOrd="0" presId="urn:microsoft.com/office/officeart/2005/8/layout/list1"/>
    <dgm:cxn modelId="{305ABAEE-1EDE-462A-BDEA-174E81CAA9B9}" type="presParOf" srcId="{7715041F-0FD4-4FCE-8362-784980D78135}" destId="{FA7F3EAC-D347-4579-9369-21025E552BCA}" srcOrd="4" destOrd="0" presId="urn:microsoft.com/office/officeart/2005/8/layout/list1"/>
    <dgm:cxn modelId="{F2675250-C314-47DC-A1BE-A6E4E3DC57AA}" type="presParOf" srcId="{FA7F3EAC-D347-4579-9369-21025E552BCA}" destId="{821BC6B6-78AB-45D1-A9E4-4E195EB215DC}" srcOrd="0" destOrd="0" presId="urn:microsoft.com/office/officeart/2005/8/layout/list1"/>
    <dgm:cxn modelId="{695F0427-C204-455A-A2DC-8E227A4FDC26}" type="presParOf" srcId="{FA7F3EAC-D347-4579-9369-21025E552BCA}" destId="{49F3826B-EA62-4C6A-9514-FFE826277DCA}" srcOrd="1" destOrd="0" presId="urn:microsoft.com/office/officeart/2005/8/layout/list1"/>
    <dgm:cxn modelId="{25982729-887C-42A1-BEEF-C2C84E1052D1}" type="presParOf" srcId="{7715041F-0FD4-4FCE-8362-784980D78135}" destId="{77DE93FD-9A46-4D5D-A87C-7D2F77754832}" srcOrd="5" destOrd="0" presId="urn:microsoft.com/office/officeart/2005/8/layout/list1"/>
    <dgm:cxn modelId="{7C113FF3-A536-4F6F-8F45-466621EA5C43}" type="presParOf" srcId="{7715041F-0FD4-4FCE-8362-784980D78135}" destId="{9C899C52-4386-4AC8-8FDC-4BD5981FB3AD}" srcOrd="6"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145BCF17-E996-4BB6-8748-547EFF8E9459}"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n-AU"/>
        </a:p>
      </dgm:t>
    </dgm:pt>
    <dgm:pt modelId="{384D7A34-937B-4F8C-AFB8-046D0144E74A}">
      <dgm:prSet phldrT="[Text]" custT="1"/>
      <dgm:spPr>
        <a:solidFill>
          <a:srgbClr val="CDE3F8"/>
        </a:solidFill>
      </dgm:spPr>
      <dgm:t>
        <a:bodyPr/>
        <a:lstStyle/>
        <a:p>
          <a:r>
            <a:rPr lang="en-US" altLang="en-US" sz="2800" b="1">
              <a:solidFill>
                <a:schemeClr val="bg1"/>
              </a:solidFill>
              <a:latin typeface="Arial"/>
              <a:cs typeface="Arial"/>
            </a:rPr>
            <a:t>Recap</a:t>
          </a:r>
          <a:endParaRPr lang="en-AU" sz="2800" b="1">
            <a:solidFill>
              <a:schemeClr val="bg1"/>
            </a:solidFill>
          </a:endParaRPr>
        </a:p>
      </dgm:t>
    </dgm:pt>
    <dgm:pt modelId="{DD374460-613C-4130-AFA4-7307028A1B66}" type="parTrans" cxnId="{A25DBDA4-55A3-48A6-9B83-58DDB42EA623}">
      <dgm:prSet/>
      <dgm:spPr/>
      <dgm:t>
        <a:bodyPr/>
        <a:lstStyle/>
        <a:p>
          <a:endParaRPr lang="en-AU" sz="3200" b="1"/>
        </a:p>
      </dgm:t>
    </dgm:pt>
    <dgm:pt modelId="{347CD420-52D3-43CF-A09B-6881159FCFFC}" type="sibTrans" cxnId="{A25DBDA4-55A3-48A6-9B83-58DDB42EA623}">
      <dgm:prSet/>
      <dgm:spPr/>
      <dgm:t>
        <a:bodyPr/>
        <a:lstStyle/>
        <a:p>
          <a:endParaRPr lang="en-AU" sz="3200" b="1"/>
        </a:p>
      </dgm:t>
    </dgm:pt>
    <dgm:pt modelId="{FF551DA0-F1A2-414F-B220-8637CA1A8CCF}">
      <dgm:prSet custT="1"/>
      <dgm:spPr>
        <a:solidFill>
          <a:srgbClr val="CDE3F8"/>
        </a:solidFill>
      </dgm:spPr>
      <dgm:t>
        <a:bodyPr/>
        <a:lstStyle/>
        <a:p>
          <a:r>
            <a:rPr lang="en-US" altLang="en-US" sz="2800" b="1">
              <a:solidFill>
                <a:schemeClr val="bg1"/>
              </a:solidFill>
              <a:latin typeface="Arial"/>
              <a:cs typeface="Arial"/>
            </a:rPr>
            <a:t>Key Definitions and Concepts</a:t>
          </a:r>
        </a:p>
      </dgm:t>
    </dgm:pt>
    <dgm:pt modelId="{5047C7FD-4847-4950-897D-C7061066CEB3}" type="parTrans" cxnId="{E13B33C2-A4E4-48F8-BED5-F6460AA09856}">
      <dgm:prSet/>
      <dgm:spPr/>
      <dgm:t>
        <a:bodyPr/>
        <a:lstStyle/>
        <a:p>
          <a:endParaRPr lang="en-AU"/>
        </a:p>
      </dgm:t>
    </dgm:pt>
    <dgm:pt modelId="{222E2A7F-2FC4-481C-A66D-6FB158B9D731}" type="sibTrans" cxnId="{E13B33C2-A4E4-48F8-BED5-F6460AA09856}">
      <dgm:prSet/>
      <dgm:spPr/>
      <dgm:t>
        <a:bodyPr/>
        <a:lstStyle/>
        <a:p>
          <a:endParaRPr lang="en-AU"/>
        </a:p>
      </dgm:t>
    </dgm:pt>
    <dgm:pt modelId="{E0BE9B6E-D844-451D-BDD2-7966F68A65BA}">
      <dgm:prSet custT="1"/>
      <dgm:spPr>
        <a:solidFill>
          <a:schemeClr val="accent1"/>
        </a:solidFill>
      </dgm:spPr>
      <dgm:t>
        <a:bodyPr/>
        <a:lstStyle/>
        <a:p>
          <a:r>
            <a:rPr lang="en-US" altLang="en-US" sz="2800" b="1">
              <a:solidFill>
                <a:schemeClr val="bg1"/>
              </a:solidFill>
              <a:latin typeface="Arial"/>
              <a:cs typeface="Arial"/>
            </a:rPr>
            <a:t>Contain, Mitigate and Assess</a:t>
          </a:r>
        </a:p>
      </dgm:t>
    </dgm:pt>
    <dgm:pt modelId="{9B891838-6E1D-4E5E-957A-01A8CFB563F6}" type="parTrans" cxnId="{29733DAE-A63A-4C14-803C-C10DCAE21DC3}">
      <dgm:prSet/>
      <dgm:spPr/>
      <dgm:t>
        <a:bodyPr/>
        <a:lstStyle/>
        <a:p>
          <a:endParaRPr lang="en-AU"/>
        </a:p>
      </dgm:t>
    </dgm:pt>
    <dgm:pt modelId="{0D2AA773-B770-4E1D-953E-1265BD684ED5}" type="sibTrans" cxnId="{29733DAE-A63A-4C14-803C-C10DCAE21DC3}">
      <dgm:prSet/>
      <dgm:spPr/>
      <dgm:t>
        <a:bodyPr/>
        <a:lstStyle/>
        <a:p>
          <a:endParaRPr lang="en-AU"/>
        </a:p>
      </dgm:t>
    </dgm:pt>
    <dgm:pt modelId="{27EB5342-CEC7-4A14-957C-E4206F97B018}">
      <dgm:prSet custT="1"/>
      <dgm:spPr>
        <a:solidFill>
          <a:srgbClr val="CDE3F8"/>
        </a:solidFill>
      </dgm:spPr>
      <dgm:t>
        <a:bodyPr/>
        <a:lstStyle/>
        <a:p>
          <a:r>
            <a:rPr lang="en-US" altLang="en-US" sz="2800" b="1">
              <a:solidFill>
                <a:schemeClr val="bg1"/>
              </a:solidFill>
              <a:latin typeface="Arial"/>
              <a:cs typeface="Arial"/>
            </a:rPr>
            <a:t>Notifications</a:t>
          </a:r>
        </a:p>
      </dgm:t>
    </dgm:pt>
    <dgm:pt modelId="{8FF930ED-C196-4C02-94F7-48A5817D9F32}" type="parTrans" cxnId="{20D45E5A-9A1B-4554-8D90-B5AD0A1EC020}">
      <dgm:prSet/>
      <dgm:spPr/>
      <dgm:t>
        <a:bodyPr/>
        <a:lstStyle/>
        <a:p>
          <a:endParaRPr lang="en-AU"/>
        </a:p>
      </dgm:t>
    </dgm:pt>
    <dgm:pt modelId="{01EBB248-752F-4001-A774-B3AF693F5D76}" type="sibTrans" cxnId="{20D45E5A-9A1B-4554-8D90-B5AD0A1EC020}">
      <dgm:prSet/>
      <dgm:spPr/>
      <dgm:t>
        <a:bodyPr/>
        <a:lstStyle/>
        <a:p>
          <a:endParaRPr lang="en-AU"/>
        </a:p>
      </dgm:t>
    </dgm:pt>
    <dgm:pt modelId="{F7BE0D2A-D609-4EDB-8E54-B65B412AF191}">
      <dgm:prSet custT="1"/>
      <dgm:spPr>
        <a:solidFill>
          <a:srgbClr val="CDE3F8"/>
        </a:solidFill>
      </dgm:spPr>
      <dgm:t>
        <a:bodyPr/>
        <a:lstStyle/>
        <a:p>
          <a:r>
            <a:rPr lang="en-US" altLang="en-US" sz="2800" b="1">
              <a:solidFill>
                <a:schemeClr val="bg1"/>
              </a:solidFill>
              <a:latin typeface="Arial"/>
              <a:cs typeface="Arial"/>
            </a:rPr>
            <a:t>Exemptions</a:t>
          </a:r>
        </a:p>
      </dgm:t>
    </dgm:pt>
    <dgm:pt modelId="{722E87F0-A5EA-4C97-9821-992C30638EDD}" type="parTrans" cxnId="{E076AD47-670D-4BA5-9828-BFC787638BB6}">
      <dgm:prSet/>
      <dgm:spPr/>
      <dgm:t>
        <a:bodyPr/>
        <a:lstStyle/>
        <a:p>
          <a:endParaRPr lang="en-AU"/>
        </a:p>
      </dgm:t>
    </dgm:pt>
    <dgm:pt modelId="{7C36CC3A-F97E-4277-B4E6-3DBFD623DEF2}" type="sibTrans" cxnId="{E076AD47-670D-4BA5-9828-BFC787638BB6}">
      <dgm:prSet/>
      <dgm:spPr/>
      <dgm:t>
        <a:bodyPr/>
        <a:lstStyle/>
        <a:p>
          <a:endParaRPr lang="en-AU"/>
        </a:p>
      </dgm:t>
    </dgm:pt>
    <dgm:pt modelId="{D1AF1370-E441-48B2-8F21-E4B3914E1718}">
      <dgm:prSet custT="1"/>
      <dgm:spPr>
        <a:solidFill>
          <a:srgbClr val="CDE3F8"/>
        </a:solidFill>
      </dgm:spPr>
      <dgm:t>
        <a:bodyPr/>
        <a:lstStyle/>
        <a:p>
          <a:r>
            <a:rPr lang="en-US" altLang="en-US" sz="2800" b="1">
              <a:solidFill>
                <a:schemeClr val="bg1"/>
              </a:solidFill>
              <a:latin typeface="Arial"/>
              <a:cs typeface="Arial"/>
            </a:rPr>
            <a:t>Register and Policy</a:t>
          </a:r>
        </a:p>
      </dgm:t>
    </dgm:pt>
    <dgm:pt modelId="{F4A7CBE9-2782-4145-A11D-F95A868F6D0D}" type="parTrans" cxnId="{A37DC980-AB22-4F9A-BA06-ADAF53556B6F}">
      <dgm:prSet/>
      <dgm:spPr/>
      <dgm:t>
        <a:bodyPr/>
        <a:lstStyle/>
        <a:p>
          <a:endParaRPr lang="en-AU"/>
        </a:p>
      </dgm:t>
    </dgm:pt>
    <dgm:pt modelId="{42A258AA-6FB8-487A-B517-FA3068485B13}" type="sibTrans" cxnId="{A37DC980-AB22-4F9A-BA06-ADAF53556B6F}">
      <dgm:prSet/>
      <dgm:spPr/>
      <dgm:t>
        <a:bodyPr/>
        <a:lstStyle/>
        <a:p>
          <a:endParaRPr lang="en-AU"/>
        </a:p>
      </dgm:t>
    </dgm:pt>
    <dgm:pt modelId="{9355BB0D-215F-46AC-A8B6-2D73A7868235}" type="pres">
      <dgm:prSet presAssocID="{145BCF17-E996-4BB6-8748-547EFF8E9459}" presName="linear" presStyleCnt="0">
        <dgm:presLayoutVars>
          <dgm:dir/>
          <dgm:animLvl val="lvl"/>
          <dgm:resizeHandles val="exact"/>
        </dgm:presLayoutVars>
      </dgm:prSet>
      <dgm:spPr/>
    </dgm:pt>
    <dgm:pt modelId="{5F6100F0-FD62-4267-AD82-D96AD9F0626C}" type="pres">
      <dgm:prSet presAssocID="{384D7A34-937B-4F8C-AFB8-046D0144E74A}" presName="parentLin" presStyleCnt="0"/>
      <dgm:spPr/>
    </dgm:pt>
    <dgm:pt modelId="{547BAC48-71F6-40BD-BBA5-782FB3FD7E97}" type="pres">
      <dgm:prSet presAssocID="{384D7A34-937B-4F8C-AFB8-046D0144E74A}" presName="parentLeftMargin" presStyleLbl="node1" presStyleIdx="0" presStyleCnt="6"/>
      <dgm:spPr/>
    </dgm:pt>
    <dgm:pt modelId="{DB526614-70B4-4795-BF04-6713AAB6014E}" type="pres">
      <dgm:prSet presAssocID="{384D7A34-937B-4F8C-AFB8-046D0144E74A}" presName="parentText" presStyleLbl="node1" presStyleIdx="0" presStyleCnt="6" custScaleX="115734" custScaleY="130090" custLinFactNeighborY="12269">
        <dgm:presLayoutVars>
          <dgm:chMax val="0"/>
          <dgm:bulletEnabled val="1"/>
        </dgm:presLayoutVars>
      </dgm:prSet>
      <dgm:spPr/>
    </dgm:pt>
    <dgm:pt modelId="{56FE68B2-4309-4A7D-B4BD-3330CFB060BF}" type="pres">
      <dgm:prSet presAssocID="{384D7A34-937B-4F8C-AFB8-046D0144E74A}" presName="negativeSpace" presStyleCnt="0"/>
      <dgm:spPr/>
    </dgm:pt>
    <dgm:pt modelId="{BD0AEE34-5D50-4A0C-AC04-9DD01318DA85}" type="pres">
      <dgm:prSet presAssocID="{384D7A34-937B-4F8C-AFB8-046D0144E74A}" presName="childText" presStyleLbl="conFgAcc1" presStyleIdx="0" presStyleCnt="6">
        <dgm:presLayoutVars>
          <dgm:bulletEnabled val="1"/>
        </dgm:presLayoutVars>
      </dgm:prSet>
      <dgm:spPr/>
    </dgm:pt>
    <dgm:pt modelId="{20F94C5F-9841-4BC4-9C35-59C07146DEA9}" type="pres">
      <dgm:prSet presAssocID="{347CD420-52D3-43CF-A09B-6881159FCFFC}" presName="spaceBetweenRectangles" presStyleCnt="0"/>
      <dgm:spPr/>
    </dgm:pt>
    <dgm:pt modelId="{7A45A573-CFDB-405B-91B5-A3E05AD97A7D}" type="pres">
      <dgm:prSet presAssocID="{FF551DA0-F1A2-414F-B220-8637CA1A8CCF}" presName="parentLin" presStyleCnt="0"/>
      <dgm:spPr/>
    </dgm:pt>
    <dgm:pt modelId="{6B83F93F-7E7C-43CF-8CF1-C1261A5D0D4F}" type="pres">
      <dgm:prSet presAssocID="{FF551DA0-F1A2-414F-B220-8637CA1A8CCF}" presName="parentLeftMargin" presStyleLbl="node1" presStyleIdx="0" presStyleCnt="6"/>
      <dgm:spPr/>
    </dgm:pt>
    <dgm:pt modelId="{6120173B-8348-49FE-A675-47C9E4AE1D8D}" type="pres">
      <dgm:prSet presAssocID="{FF551DA0-F1A2-414F-B220-8637CA1A8CCF}" presName="parentText" presStyleLbl="node1" presStyleIdx="1" presStyleCnt="6" custLinFactNeighborY="12269">
        <dgm:presLayoutVars>
          <dgm:chMax val="0"/>
          <dgm:bulletEnabled val="1"/>
        </dgm:presLayoutVars>
      </dgm:prSet>
      <dgm:spPr/>
    </dgm:pt>
    <dgm:pt modelId="{C79E91B0-29E9-49F5-BCF3-E1302F586492}" type="pres">
      <dgm:prSet presAssocID="{FF551DA0-F1A2-414F-B220-8637CA1A8CCF}" presName="negativeSpace" presStyleCnt="0"/>
      <dgm:spPr/>
    </dgm:pt>
    <dgm:pt modelId="{A12492DD-FE59-4E82-8D8B-CB18E1F47D8D}" type="pres">
      <dgm:prSet presAssocID="{FF551DA0-F1A2-414F-B220-8637CA1A8CCF}" presName="childText" presStyleLbl="conFgAcc1" presStyleIdx="1" presStyleCnt="6">
        <dgm:presLayoutVars>
          <dgm:bulletEnabled val="1"/>
        </dgm:presLayoutVars>
      </dgm:prSet>
      <dgm:spPr/>
    </dgm:pt>
    <dgm:pt modelId="{3058044A-F9B3-470D-852F-59DD83B7AEE1}" type="pres">
      <dgm:prSet presAssocID="{222E2A7F-2FC4-481C-A66D-6FB158B9D731}" presName="spaceBetweenRectangles" presStyleCnt="0"/>
      <dgm:spPr/>
    </dgm:pt>
    <dgm:pt modelId="{9A4428A0-7A64-448C-8AA5-D8556BAB06D0}" type="pres">
      <dgm:prSet presAssocID="{E0BE9B6E-D844-451D-BDD2-7966F68A65BA}" presName="parentLin" presStyleCnt="0"/>
      <dgm:spPr/>
    </dgm:pt>
    <dgm:pt modelId="{51BC296E-7E76-4EF2-B07C-08417DE95159}" type="pres">
      <dgm:prSet presAssocID="{E0BE9B6E-D844-451D-BDD2-7966F68A65BA}" presName="parentLeftMargin" presStyleLbl="node1" presStyleIdx="1" presStyleCnt="6"/>
      <dgm:spPr/>
    </dgm:pt>
    <dgm:pt modelId="{C0D1C81F-FE94-4771-9995-A1E936E3F4AF}" type="pres">
      <dgm:prSet presAssocID="{E0BE9B6E-D844-451D-BDD2-7966F68A65BA}" presName="parentText" presStyleLbl="node1" presStyleIdx="2" presStyleCnt="6" custLinFactNeighborY="12269">
        <dgm:presLayoutVars>
          <dgm:chMax val="0"/>
          <dgm:bulletEnabled val="1"/>
        </dgm:presLayoutVars>
      </dgm:prSet>
      <dgm:spPr/>
    </dgm:pt>
    <dgm:pt modelId="{40FD6596-D888-4D34-8073-EF64E6AF4AB1}" type="pres">
      <dgm:prSet presAssocID="{E0BE9B6E-D844-451D-BDD2-7966F68A65BA}" presName="negativeSpace" presStyleCnt="0"/>
      <dgm:spPr/>
    </dgm:pt>
    <dgm:pt modelId="{79EB3717-C309-400F-A6A6-4E89AEE9D7F3}" type="pres">
      <dgm:prSet presAssocID="{E0BE9B6E-D844-451D-BDD2-7966F68A65BA}" presName="childText" presStyleLbl="conFgAcc1" presStyleIdx="2" presStyleCnt="6">
        <dgm:presLayoutVars>
          <dgm:bulletEnabled val="1"/>
        </dgm:presLayoutVars>
      </dgm:prSet>
      <dgm:spPr/>
    </dgm:pt>
    <dgm:pt modelId="{D6B21434-BAF5-4057-954C-93783F2C816D}" type="pres">
      <dgm:prSet presAssocID="{0D2AA773-B770-4E1D-953E-1265BD684ED5}" presName="spaceBetweenRectangles" presStyleCnt="0"/>
      <dgm:spPr/>
    </dgm:pt>
    <dgm:pt modelId="{86B5C225-9216-4F84-887A-C9E4AEA16040}" type="pres">
      <dgm:prSet presAssocID="{27EB5342-CEC7-4A14-957C-E4206F97B018}" presName="parentLin" presStyleCnt="0"/>
      <dgm:spPr/>
    </dgm:pt>
    <dgm:pt modelId="{4F638E73-E60E-4F6D-A1DA-BE2C2CF4D67F}" type="pres">
      <dgm:prSet presAssocID="{27EB5342-CEC7-4A14-957C-E4206F97B018}" presName="parentLeftMargin" presStyleLbl="node1" presStyleIdx="2" presStyleCnt="6"/>
      <dgm:spPr/>
    </dgm:pt>
    <dgm:pt modelId="{B9866C7F-1745-4B64-85AB-4E2FE6EC1208}" type="pres">
      <dgm:prSet presAssocID="{27EB5342-CEC7-4A14-957C-E4206F97B018}" presName="parentText" presStyleLbl="node1" presStyleIdx="3" presStyleCnt="6">
        <dgm:presLayoutVars>
          <dgm:chMax val="0"/>
          <dgm:bulletEnabled val="1"/>
        </dgm:presLayoutVars>
      </dgm:prSet>
      <dgm:spPr/>
    </dgm:pt>
    <dgm:pt modelId="{741F4F8E-7DF3-42F2-94A9-F777C7FEE19B}" type="pres">
      <dgm:prSet presAssocID="{27EB5342-CEC7-4A14-957C-E4206F97B018}" presName="negativeSpace" presStyleCnt="0"/>
      <dgm:spPr/>
    </dgm:pt>
    <dgm:pt modelId="{3574186D-748D-4919-BBA0-2DDBE6DFA935}" type="pres">
      <dgm:prSet presAssocID="{27EB5342-CEC7-4A14-957C-E4206F97B018}" presName="childText" presStyleLbl="conFgAcc1" presStyleIdx="3" presStyleCnt="6">
        <dgm:presLayoutVars>
          <dgm:bulletEnabled val="1"/>
        </dgm:presLayoutVars>
      </dgm:prSet>
      <dgm:spPr/>
    </dgm:pt>
    <dgm:pt modelId="{5E14DE6F-9D88-49D9-8E06-E1AB2601A67B}" type="pres">
      <dgm:prSet presAssocID="{01EBB248-752F-4001-A774-B3AF693F5D76}" presName="spaceBetweenRectangles" presStyleCnt="0"/>
      <dgm:spPr/>
    </dgm:pt>
    <dgm:pt modelId="{E6DE3A7A-392A-4592-8ABD-B92AD6988469}" type="pres">
      <dgm:prSet presAssocID="{F7BE0D2A-D609-4EDB-8E54-B65B412AF191}" presName="parentLin" presStyleCnt="0"/>
      <dgm:spPr/>
    </dgm:pt>
    <dgm:pt modelId="{6C882AEB-8103-436B-9E55-FA91ABAC7C73}" type="pres">
      <dgm:prSet presAssocID="{F7BE0D2A-D609-4EDB-8E54-B65B412AF191}" presName="parentLeftMargin" presStyleLbl="node1" presStyleIdx="3" presStyleCnt="6"/>
      <dgm:spPr/>
    </dgm:pt>
    <dgm:pt modelId="{96F20337-6622-4DC9-81E1-1A1B55915CEA}" type="pres">
      <dgm:prSet presAssocID="{F7BE0D2A-D609-4EDB-8E54-B65B412AF191}" presName="parentText" presStyleLbl="node1" presStyleIdx="4" presStyleCnt="6">
        <dgm:presLayoutVars>
          <dgm:chMax val="0"/>
          <dgm:bulletEnabled val="1"/>
        </dgm:presLayoutVars>
      </dgm:prSet>
      <dgm:spPr/>
    </dgm:pt>
    <dgm:pt modelId="{53579723-E200-48BA-BFA6-3BC779CBFF2A}" type="pres">
      <dgm:prSet presAssocID="{F7BE0D2A-D609-4EDB-8E54-B65B412AF191}" presName="negativeSpace" presStyleCnt="0"/>
      <dgm:spPr/>
    </dgm:pt>
    <dgm:pt modelId="{BF3C433F-07CD-4AA0-9890-8D9A40BD45B1}" type="pres">
      <dgm:prSet presAssocID="{F7BE0D2A-D609-4EDB-8E54-B65B412AF191}" presName="childText" presStyleLbl="conFgAcc1" presStyleIdx="4" presStyleCnt="6">
        <dgm:presLayoutVars>
          <dgm:bulletEnabled val="1"/>
        </dgm:presLayoutVars>
      </dgm:prSet>
      <dgm:spPr/>
    </dgm:pt>
    <dgm:pt modelId="{86CEE18C-DDFE-41FF-A31A-42795CC04ABB}" type="pres">
      <dgm:prSet presAssocID="{7C36CC3A-F97E-4277-B4E6-3DBFD623DEF2}" presName="spaceBetweenRectangles" presStyleCnt="0"/>
      <dgm:spPr/>
    </dgm:pt>
    <dgm:pt modelId="{1CF5D7F2-3731-4523-A998-9308E6ED4D4E}" type="pres">
      <dgm:prSet presAssocID="{D1AF1370-E441-48B2-8F21-E4B3914E1718}" presName="parentLin" presStyleCnt="0"/>
      <dgm:spPr/>
    </dgm:pt>
    <dgm:pt modelId="{9FC60F9C-85D0-4A56-B3B8-3717D7A918A9}" type="pres">
      <dgm:prSet presAssocID="{D1AF1370-E441-48B2-8F21-E4B3914E1718}" presName="parentLeftMargin" presStyleLbl="node1" presStyleIdx="4" presStyleCnt="6"/>
      <dgm:spPr/>
    </dgm:pt>
    <dgm:pt modelId="{E62400D6-FEB1-43A6-8D20-301C2DB6F910}" type="pres">
      <dgm:prSet presAssocID="{D1AF1370-E441-48B2-8F21-E4B3914E1718}" presName="parentText" presStyleLbl="node1" presStyleIdx="5" presStyleCnt="6">
        <dgm:presLayoutVars>
          <dgm:chMax val="0"/>
          <dgm:bulletEnabled val="1"/>
        </dgm:presLayoutVars>
      </dgm:prSet>
      <dgm:spPr/>
    </dgm:pt>
    <dgm:pt modelId="{1E09E800-0812-4E00-B6BF-377716814905}" type="pres">
      <dgm:prSet presAssocID="{D1AF1370-E441-48B2-8F21-E4B3914E1718}" presName="negativeSpace" presStyleCnt="0"/>
      <dgm:spPr/>
    </dgm:pt>
    <dgm:pt modelId="{966D3F37-B302-4957-B115-A3EE6A0D999D}" type="pres">
      <dgm:prSet presAssocID="{D1AF1370-E441-48B2-8F21-E4B3914E1718}" presName="childText" presStyleLbl="conFgAcc1" presStyleIdx="5" presStyleCnt="6">
        <dgm:presLayoutVars>
          <dgm:bulletEnabled val="1"/>
        </dgm:presLayoutVars>
      </dgm:prSet>
      <dgm:spPr/>
    </dgm:pt>
  </dgm:ptLst>
  <dgm:cxnLst>
    <dgm:cxn modelId="{40213809-72BD-47BA-83C9-E024106E0181}" type="presOf" srcId="{D1AF1370-E441-48B2-8F21-E4B3914E1718}" destId="{9FC60F9C-85D0-4A56-B3B8-3717D7A918A9}" srcOrd="0" destOrd="0" presId="urn:microsoft.com/office/officeart/2005/8/layout/list1"/>
    <dgm:cxn modelId="{DFB6870B-1EA1-41A6-B1A5-44A0A0799BB0}" type="presOf" srcId="{D1AF1370-E441-48B2-8F21-E4B3914E1718}" destId="{E62400D6-FEB1-43A6-8D20-301C2DB6F910}" srcOrd="1" destOrd="0" presId="urn:microsoft.com/office/officeart/2005/8/layout/list1"/>
    <dgm:cxn modelId="{095A6E11-A6AE-424D-8DA4-BC465E03698A}" type="presOf" srcId="{384D7A34-937B-4F8C-AFB8-046D0144E74A}" destId="{DB526614-70B4-4795-BF04-6713AAB6014E}" srcOrd="1" destOrd="0" presId="urn:microsoft.com/office/officeart/2005/8/layout/list1"/>
    <dgm:cxn modelId="{E076AD47-670D-4BA5-9828-BFC787638BB6}" srcId="{145BCF17-E996-4BB6-8748-547EFF8E9459}" destId="{F7BE0D2A-D609-4EDB-8E54-B65B412AF191}" srcOrd="4" destOrd="0" parTransId="{722E87F0-A5EA-4C97-9821-992C30638EDD}" sibTransId="{7C36CC3A-F97E-4277-B4E6-3DBFD623DEF2}"/>
    <dgm:cxn modelId="{20D45E5A-9A1B-4554-8D90-B5AD0A1EC020}" srcId="{145BCF17-E996-4BB6-8748-547EFF8E9459}" destId="{27EB5342-CEC7-4A14-957C-E4206F97B018}" srcOrd="3" destOrd="0" parTransId="{8FF930ED-C196-4C02-94F7-48A5817D9F32}" sibTransId="{01EBB248-752F-4001-A774-B3AF693F5D76}"/>
    <dgm:cxn modelId="{00730E7C-EFCF-4F7E-A0DD-F5ECCF91087D}" type="presOf" srcId="{F7BE0D2A-D609-4EDB-8E54-B65B412AF191}" destId="{6C882AEB-8103-436B-9E55-FA91ABAC7C73}" srcOrd="0" destOrd="0" presId="urn:microsoft.com/office/officeart/2005/8/layout/list1"/>
    <dgm:cxn modelId="{A37DC980-AB22-4F9A-BA06-ADAF53556B6F}" srcId="{145BCF17-E996-4BB6-8748-547EFF8E9459}" destId="{D1AF1370-E441-48B2-8F21-E4B3914E1718}" srcOrd="5" destOrd="0" parTransId="{F4A7CBE9-2782-4145-A11D-F95A868F6D0D}" sibTransId="{42A258AA-6FB8-487A-B517-FA3068485B13}"/>
    <dgm:cxn modelId="{1CC56B82-AD93-4071-9886-B05DEA89AE6F}" type="presOf" srcId="{384D7A34-937B-4F8C-AFB8-046D0144E74A}" destId="{547BAC48-71F6-40BD-BBA5-782FB3FD7E97}" srcOrd="0" destOrd="0" presId="urn:microsoft.com/office/officeart/2005/8/layout/list1"/>
    <dgm:cxn modelId="{A25DBDA4-55A3-48A6-9B83-58DDB42EA623}" srcId="{145BCF17-E996-4BB6-8748-547EFF8E9459}" destId="{384D7A34-937B-4F8C-AFB8-046D0144E74A}" srcOrd="0" destOrd="0" parTransId="{DD374460-613C-4130-AFA4-7307028A1B66}" sibTransId="{347CD420-52D3-43CF-A09B-6881159FCFFC}"/>
    <dgm:cxn modelId="{628CE4A8-0379-43D5-AA8A-E510E020064E}" type="presOf" srcId="{E0BE9B6E-D844-451D-BDD2-7966F68A65BA}" destId="{51BC296E-7E76-4EF2-B07C-08417DE95159}" srcOrd="0" destOrd="0" presId="urn:microsoft.com/office/officeart/2005/8/layout/list1"/>
    <dgm:cxn modelId="{3091C0AC-2FA0-4D2B-A26D-1D2614AB454C}" type="presOf" srcId="{27EB5342-CEC7-4A14-957C-E4206F97B018}" destId="{B9866C7F-1745-4B64-85AB-4E2FE6EC1208}" srcOrd="1" destOrd="0" presId="urn:microsoft.com/office/officeart/2005/8/layout/list1"/>
    <dgm:cxn modelId="{29733DAE-A63A-4C14-803C-C10DCAE21DC3}" srcId="{145BCF17-E996-4BB6-8748-547EFF8E9459}" destId="{E0BE9B6E-D844-451D-BDD2-7966F68A65BA}" srcOrd="2" destOrd="0" parTransId="{9B891838-6E1D-4E5E-957A-01A8CFB563F6}" sibTransId="{0D2AA773-B770-4E1D-953E-1265BD684ED5}"/>
    <dgm:cxn modelId="{E13B33C2-A4E4-48F8-BED5-F6460AA09856}" srcId="{145BCF17-E996-4BB6-8748-547EFF8E9459}" destId="{FF551DA0-F1A2-414F-B220-8637CA1A8CCF}" srcOrd="1" destOrd="0" parTransId="{5047C7FD-4847-4950-897D-C7061066CEB3}" sibTransId="{222E2A7F-2FC4-481C-A66D-6FB158B9D731}"/>
    <dgm:cxn modelId="{808041C5-97C8-42BE-9B37-620A904DE00F}" type="presOf" srcId="{FF551DA0-F1A2-414F-B220-8637CA1A8CCF}" destId="{6120173B-8348-49FE-A675-47C9E4AE1D8D}" srcOrd="1" destOrd="0" presId="urn:microsoft.com/office/officeart/2005/8/layout/list1"/>
    <dgm:cxn modelId="{9C9B2FD2-7AD9-4F6E-86EB-A2C6EE9F9E0B}" type="presOf" srcId="{27EB5342-CEC7-4A14-957C-E4206F97B018}" destId="{4F638E73-E60E-4F6D-A1DA-BE2C2CF4D67F}" srcOrd="0" destOrd="0" presId="urn:microsoft.com/office/officeart/2005/8/layout/list1"/>
    <dgm:cxn modelId="{9D17D2D5-CFF9-40E0-8F6F-1BA4DE3C2157}" type="presOf" srcId="{F7BE0D2A-D609-4EDB-8E54-B65B412AF191}" destId="{96F20337-6622-4DC9-81E1-1A1B55915CEA}" srcOrd="1" destOrd="0" presId="urn:microsoft.com/office/officeart/2005/8/layout/list1"/>
    <dgm:cxn modelId="{82133CD8-8B46-443B-987D-428266098207}" type="presOf" srcId="{145BCF17-E996-4BB6-8748-547EFF8E9459}" destId="{9355BB0D-215F-46AC-A8B6-2D73A7868235}" srcOrd="0" destOrd="0" presId="urn:microsoft.com/office/officeart/2005/8/layout/list1"/>
    <dgm:cxn modelId="{629151F3-1AD5-4520-B30A-B637DD415D58}" type="presOf" srcId="{E0BE9B6E-D844-451D-BDD2-7966F68A65BA}" destId="{C0D1C81F-FE94-4771-9995-A1E936E3F4AF}" srcOrd="1" destOrd="0" presId="urn:microsoft.com/office/officeart/2005/8/layout/list1"/>
    <dgm:cxn modelId="{FC5ED8FC-ACBA-4ECB-A665-0D9B402DD375}" type="presOf" srcId="{FF551DA0-F1A2-414F-B220-8637CA1A8CCF}" destId="{6B83F93F-7E7C-43CF-8CF1-C1261A5D0D4F}" srcOrd="0" destOrd="0" presId="urn:microsoft.com/office/officeart/2005/8/layout/list1"/>
    <dgm:cxn modelId="{3054E39C-1E5C-4958-81F4-B42B6D1D81DC}" type="presParOf" srcId="{9355BB0D-215F-46AC-A8B6-2D73A7868235}" destId="{5F6100F0-FD62-4267-AD82-D96AD9F0626C}" srcOrd="0" destOrd="0" presId="urn:microsoft.com/office/officeart/2005/8/layout/list1"/>
    <dgm:cxn modelId="{7D81922B-1DE8-4325-A2F7-82F56A93E577}" type="presParOf" srcId="{5F6100F0-FD62-4267-AD82-D96AD9F0626C}" destId="{547BAC48-71F6-40BD-BBA5-782FB3FD7E97}" srcOrd="0" destOrd="0" presId="urn:microsoft.com/office/officeart/2005/8/layout/list1"/>
    <dgm:cxn modelId="{B14E11F9-83FF-4875-B39C-9232CFA23921}" type="presParOf" srcId="{5F6100F0-FD62-4267-AD82-D96AD9F0626C}" destId="{DB526614-70B4-4795-BF04-6713AAB6014E}" srcOrd="1" destOrd="0" presId="urn:microsoft.com/office/officeart/2005/8/layout/list1"/>
    <dgm:cxn modelId="{F32B9569-C9E6-4838-9877-55C68787630E}" type="presParOf" srcId="{9355BB0D-215F-46AC-A8B6-2D73A7868235}" destId="{56FE68B2-4309-4A7D-B4BD-3330CFB060BF}" srcOrd="1" destOrd="0" presId="urn:microsoft.com/office/officeart/2005/8/layout/list1"/>
    <dgm:cxn modelId="{ECF8C721-6B2E-4017-BAB6-FEE7E634EA03}" type="presParOf" srcId="{9355BB0D-215F-46AC-A8B6-2D73A7868235}" destId="{BD0AEE34-5D50-4A0C-AC04-9DD01318DA85}" srcOrd="2" destOrd="0" presId="urn:microsoft.com/office/officeart/2005/8/layout/list1"/>
    <dgm:cxn modelId="{BA6DCC6D-24F4-4F85-BE4F-6A7AD27BD453}" type="presParOf" srcId="{9355BB0D-215F-46AC-A8B6-2D73A7868235}" destId="{20F94C5F-9841-4BC4-9C35-59C07146DEA9}" srcOrd="3" destOrd="0" presId="urn:microsoft.com/office/officeart/2005/8/layout/list1"/>
    <dgm:cxn modelId="{50C4C261-86CB-499F-819D-E314E01B58E7}" type="presParOf" srcId="{9355BB0D-215F-46AC-A8B6-2D73A7868235}" destId="{7A45A573-CFDB-405B-91B5-A3E05AD97A7D}" srcOrd="4" destOrd="0" presId="urn:microsoft.com/office/officeart/2005/8/layout/list1"/>
    <dgm:cxn modelId="{C030D260-A8A7-41D1-9E97-5BF7021091C4}" type="presParOf" srcId="{7A45A573-CFDB-405B-91B5-A3E05AD97A7D}" destId="{6B83F93F-7E7C-43CF-8CF1-C1261A5D0D4F}" srcOrd="0" destOrd="0" presId="urn:microsoft.com/office/officeart/2005/8/layout/list1"/>
    <dgm:cxn modelId="{1D4DAA7C-8952-4759-8C54-A47BD2F0C8F0}" type="presParOf" srcId="{7A45A573-CFDB-405B-91B5-A3E05AD97A7D}" destId="{6120173B-8348-49FE-A675-47C9E4AE1D8D}" srcOrd="1" destOrd="0" presId="urn:microsoft.com/office/officeart/2005/8/layout/list1"/>
    <dgm:cxn modelId="{DEFF31FC-BDBD-4093-A50C-9061A6C3D4F5}" type="presParOf" srcId="{9355BB0D-215F-46AC-A8B6-2D73A7868235}" destId="{C79E91B0-29E9-49F5-BCF3-E1302F586492}" srcOrd="5" destOrd="0" presId="urn:microsoft.com/office/officeart/2005/8/layout/list1"/>
    <dgm:cxn modelId="{1DCA33B6-58A5-49C0-B4F5-44BFF12F5B72}" type="presParOf" srcId="{9355BB0D-215F-46AC-A8B6-2D73A7868235}" destId="{A12492DD-FE59-4E82-8D8B-CB18E1F47D8D}" srcOrd="6" destOrd="0" presId="urn:microsoft.com/office/officeart/2005/8/layout/list1"/>
    <dgm:cxn modelId="{0F6CAAC5-DB47-4451-BDBE-754FDA681ED8}" type="presParOf" srcId="{9355BB0D-215F-46AC-A8B6-2D73A7868235}" destId="{3058044A-F9B3-470D-852F-59DD83B7AEE1}" srcOrd="7" destOrd="0" presId="urn:microsoft.com/office/officeart/2005/8/layout/list1"/>
    <dgm:cxn modelId="{CDF07D23-290F-42A0-90D0-6DFAFD35E8E8}" type="presParOf" srcId="{9355BB0D-215F-46AC-A8B6-2D73A7868235}" destId="{9A4428A0-7A64-448C-8AA5-D8556BAB06D0}" srcOrd="8" destOrd="0" presId="urn:microsoft.com/office/officeart/2005/8/layout/list1"/>
    <dgm:cxn modelId="{9F8F8E15-0D3B-4621-A34F-C0DA6D1FAE6E}" type="presParOf" srcId="{9A4428A0-7A64-448C-8AA5-D8556BAB06D0}" destId="{51BC296E-7E76-4EF2-B07C-08417DE95159}" srcOrd="0" destOrd="0" presId="urn:microsoft.com/office/officeart/2005/8/layout/list1"/>
    <dgm:cxn modelId="{63BBF591-13EC-494F-811C-5B5AB980F720}" type="presParOf" srcId="{9A4428A0-7A64-448C-8AA5-D8556BAB06D0}" destId="{C0D1C81F-FE94-4771-9995-A1E936E3F4AF}" srcOrd="1" destOrd="0" presId="urn:microsoft.com/office/officeart/2005/8/layout/list1"/>
    <dgm:cxn modelId="{DA63F5A3-B6E4-4EF3-855B-6D32EB035A74}" type="presParOf" srcId="{9355BB0D-215F-46AC-A8B6-2D73A7868235}" destId="{40FD6596-D888-4D34-8073-EF64E6AF4AB1}" srcOrd="9" destOrd="0" presId="urn:microsoft.com/office/officeart/2005/8/layout/list1"/>
    <dgm:cxn modelId="{48CF77F2-4BA9-477F-A723-EEB5A14E5009}" type="presParOf" srcId="{9355BB0D-215F-46AC-A8B6-2D73A7868235}" destId="{79EB3717-C309-400F-A6A6-4E89AEE9D7F3}" srcOrd="10" destOrd="0" presId="urn:microsoft.com/office/officeart/2005/8/layout/list1"/>
    <dgm:cxn modelId="{E7348EEC-495E-4299-AB3B-F5E871A663B2}" type="presParOf" srcId="{9355BB0D-215F-46AC-A8B6-2D73A7868235}" destId="{D6B21434-BAF5-4057-954C-93783F2C816D}" srcOrd="11" destOrd="0" presId="urn:microsoft.com/office/officeart/2005/8/layout/list1"/>
    <dgm:cxn modelId="{47E5AF64-A819-437D-868A-82CC539089DF}" type="presParOf" srcId="{9355BB0D-215F-46AC-A8B6-2D73A7868235}" destId="{86B5C225-9216-4F84-887A-C9E4AEA16040}" srcOrd="12" destOrd="0" presId="urn:microsoft.com/office/officeart/2005/8/layout/list1"/>
    <dgm:cxn modelId="{BA6951B6-D277-48B3-841E-A466653D2016}" type="presParOf" srcId="{86B5C225-9216-4F84-887A-C9E4AEA16040}" destId="{4F638E73-E60E-4F6D-A1DA-BE2C2CF4D67F}" srcOrd="0" destOrd="0" presId="urn:microsoft.com/office/officeart/2005/8/layout/list1"/>
    <dgm:cxn modelId="{47F7E813-33B9-49F3-AA09-1E0B7E3C8516}" type="presParOf" srcId="{86B5C225-9216-4F84-887A-C9E4AEA16040}" destId="{B9866C7F-1745-4B64-85AB-4E2FE6EC1208}" srcOrd="1" destOrd="0" presId="urn:microsoft.com/office/officeart/2005/8/layout/list1"/>
    <dgm:cxn modelId="{9B3381E7-946D-43C4-9363-BDBB40F71772}" type="presParOf" srcId="{9355BB0D-215F-46AC-A8B6-2D73A7868235}" destId="{741F4F8E-7DF3-42F2-94A9-F777C7FEE19B}" srcOrd="13" destOrd="0" presId="urn:microsoft.com/office/officeart/2005/8/layout/list1"/>
    <dgm:cxn modelId="{29039A9A-2124-498F-8E97-164EF5CE1A74}" type="presParOf" srcId="{9355BB0D-215F-46AC-A8B6-2D73A7868235}" destId="{3574186D-748D-4919-BBA0-2DDBE6DFA935}" srcOrd="14" destOrd="0" presId="urn:microsoft.com/office/officeart/2005/8/layout/list1"/>
    <dgm:cxn modelId="{2945B9AD-0D15-4E59-83F7-84642872E028}" type="presParOf" srcId="{9355BB0D-215F-46AC-A8B6-2D73A7868235}" destId="{5E14DE6F-9D88-49D9-8E06-E1AB2601A67B}" srcOrd="15" destOrd="0" presId="urn:microsoft.com/office/officeart/2005/8/layout/list1"/>
    <dgm:cxn modelId="{3A9D2ED9-44EA-4B01-841B-1AEE1BC1126F}" type="presParOf" srcId="{9355BB0D-215F-46AC-A8B6-2D73A7868235}" destId="{E6DE3A7A-392A-4592-8ABD-B92AD6988469}" srcOrd="16" destOrd="0" presId="urn:microsoft.com/office/officeart/2005/8/layout/list1"/>
    <dgm:cxn modelId="{86FD31A6-2D2D-4AD5-81AC-349BB13BCCF9}" type="presParOf" srcId="{E6DE3A7A-392A-4592-8ABD-B92AD6988469}" destId="{6C882AEB-8103-436B-9E55-FA91ABAC7C73}" srcOrd="0" destOrd="0" presId="urn:microsoft.com/office/officeart/2005/8/layout/list1"/>
    <dgm:cxn modelId="{3846A849-DA02-4884-A549-837077C34883}" type="presParOf" srcId="{E6DE3A7A-392A-4592-8ABD-B92AD6988469}" destId="{96F20337-6622-4DC9-81E1-1A1B55915CEA}" srcOrd="1" destOrd="0" presId="urn:microsoft.com/office/officeart/2005/8/layout/list1"/>
    <dgm:cxn modelId="{E5FBD670-7CD9-41F8-B47F-C85608897A4C}" type="presParOf" srcId="{9355BB0D-215F-46AC-A8B6-2D73A7868235}" destId="{53579723-E200-48BA-BFA6-3BC779CBFF2A}" srcOrd="17" destOrd="0" presId="urn:microsoft.com/office/officeart/2005/8/layout/list1"/>
    <dgm:cxn modelId="{C3AFC586-8B63-4CF0-84E7-115A78979646}" type="presParOf" srcId="{9355BB0D-215F-46AC-A8B6-2D73A7868235}" destId="{BF3C433F-07CD-4AA0-9890-8D9A40BD45B1}" srcOrd="18" destOrd="0" presId="urn:microsoft.com/office/officeart/2005/8/layout/list1"/>
    <dgm:cxn modelId="{090A33C1-5918-4789-89DB-7ECACBB015DB}" type="presParOf" srcId="{9355BB0D-215F-46AC-A8B6-2D73A7868235}" destId="{86CEE18C-DDFE-41FF-A31A-42795CC04ABB}" srcOrd="19" destOrd="0" presId="urn:microsoft.com/office/officeart/2005/8/layout/list1"/>
    <dgm:cxn modelId="{40AAC812-6890-4EF5-8B0B-E153CABB7289}" type="presParOf" srcId="{9355BB0D-215F-46AC-A8B6-2D73A7868235}" destId="{1CF5D7F2-3731-4523-A998-9308E6ED4D4E}" srcOrd="20" destOrd="0" presId="urn:microsoft.com/office/officeart/2005/8/layout/list1"/>
    <dgm:cxn modelId="{0BB1C806-FCD0-489D-BB73-7E6031B29E62}" type="presParOf" srcId="{1CF5D7F2-3731-4523-A998-9308E6ED4D4E}" destId="{9FC60F9C-85D0-4A56-B3B8-3717D7A918A9}" srcOrd="0" destOrd="0" presId="urn:microsoft.com/office/officeart/2005/8/layout/list1"/>
    <dgm:cxn modelId="{82D98E08-C2E1-4803-AA33-0584B99474EA}" type="presParOf" srcId="{1CF5D7F2-3731-4523-A998-9308E6ED4D4E}" destId="{E62400D6-FEB1-43A6-8D20-301C2DB6F910}" srcOrd="1" destOrd="0" presId="urn:microsoft.com/office/officeart/2005/8/layout/list1"/>
    <dgm:cxn modelId="{FC1F6EE4-1206-4BFA-97CF-3A413A7162AA}" type="presParOf" srcId="{9355BB0D-215F-46AC-A8B6-2D73A7868235}" destId="{1E09E800-0812-4E00-B6BF-377716814905}" srcOrd="21" destOrd="0" presId="urn:microsoft.com/office/officeart/2005/8/layout/list1"/>
    <dgm:cxn modelId="{01F285E0-7B4D-4715-A9D9-8766B9A9865A}" type="presParOf" srcId="{9355BB0D-215F-46AC-A8B6-2D73A7868235}" destId="{966D3F37-B302-4957-B115-A3EE6A0D999D}" srcOrd="22"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91ECCE8A-E750-4383-94BB-3C4D7557D6DA}" type="doc">
      <dgm:prSet loTypeId="urn:microsoft.com/office/officeart/2005/8/layout/hierarchy3" loCatId="hierarchy" qsTypeId="urn:microsoft.com/office/officeart/2005/8/quickstyle/simple1" qsCatId="simple" csTypeId="urn:microsoft.com/office/officeart/2005/8/colors/accent1_2" csCatId="accent1" phldr="1"/>
      <dgm:spPr/>
      <dgm:t>
        <a:bodyPr/>
        <a:lstStyle/>
        <a:p>
          <a:endParaRPr lang="en-US"/>
        </a:p>
      </dgm:t>
    </dgm:pt>
    <dgm:pt modelId="{DB86B607-FA9B-4D3C-A507-8E2CDA3BEA38}">
      <dgm:prSet custT="1"/>
      <dgm:spPr/>
      <dgm:t>
        <a:bodyPr/>
        <a:lstStyle/>
        <a:p>
          <a:r>
            <a:rPr lang="en-AU" sz="2800" b="1"/>
            <a:t>Agency knows or reasonably suspects an eligible data breac</a:t>
          </a:r>
          <a:r>
            <a:rPr lang="en-AU" sz="2800" b="0"/>
            <a:t>h </a:t>
          </a:r>
          <a:endParaRPr lang="en-US" sz="2800"/>
        </a:p>
      </dgm:t>
    </dgm:pt>
    <dgm:pt modelId="{B53BB618-678E-43D3-811A-3F5B68CEA882}" type="parTrans" cxnId="{D0411B58-F96D-4A17-9969-62FC71D82985}">
      <dgm:prSet/>
      <dgm:spPr/>
      <dgm:t>
        <a:bodyPr/>
        <a:lstStyle/>
        <a:p>
          <a:endParaRPr lang="en-US"/>
        </a:p>
      </dgm:t>
    </dgm:pt>
    <dgm:pt modelId="{D25A4606-01D9-405D-A8F5-5D87C43E30AB}" type="sibTrans" cxnId="{D0411B58-F96D-4A17-9969-62FC71D82985}">
      <dgm:prSet/>
      <dgm:spPr/>
      <dgm:t>
        <a:bodyPr/>
        <a:lstStyle/>
        <a:p>
          <a:endParaRPr lang="en-US"/>
        </a:p>
      </dgm:t>
    </dgm:pt>
    <dgm:pt modelId="{8088DFAF-1F3C-4563-850B-E063C2537E7D}">
      <dgm:prSet custT="1"/>
      <dgm:spPr/>
      <dgm:t>
        <a:bodyPr/>
        <a:lstStyle/>
        <a:p>
          <a:r>
            <a:rPr lang="en-AU" sz="2400" b="0"/>
            <a:t>Immediately, and continue to, take all reasonable steps to:</a:t>
          </a:r>
          <a:endParaRPr lang="en-US" sz="2400"/>
        </a:p>
      </dgm:t>
    </dgm:pt>
    <dgm:pt modelId="{5357F305-0DA6-406C-A167-C61D9330A599}" type="parTrans" cxnId="{68112443-7C94-41C3-A1E3-A7A3B31AE655}">
      <dgm:prSet/>
      <dgm:spPr/>
      <dgm:t>
        <a:bodyPr/>
        <a:lstStyle/>
        <a:p>
          <a:endParaRPr lang="en-US"/>
        </a:p>
      </dgm:t>
    </dgm:pt>
    <dgm:pt modelId="{C9A32F8D-BF16-4011-9376-E99C272AEB4B}" type="sibTrans" cxnId="{68112443-7C94-41C3-A1E3-A7A3B31AE655}">
      <dgm:prSet/>
      <dgm:spPr/>
      <dgm:t>
        <a:bodyPr/>
        <a:lstStyle/>
        <a:p>
          <a:endParaRPr lang="en-US"/>
        </a:p>
      </dgm:t>
    </dgm:pt>
    <dgm:pt modelId="{CE153F6B-1F81-427B-A995-21C4F69D5957}">
      <dgm:prSet custT="1"/>
      <dgm:spPr/>
      <dgm:t>
        <a:bodyPr/>
        <a:lstStyle/>
        <a:p>
          <a:r>
            <a:rPr lang="en-AU" sz="2400" b="1"/>
            <a:t>Contain</a:t>
          </a:r>
          <a:endParaRPr lang="en-US" sz="2400" b="1"/>
        </a:p>
      </dgm:t>
    </dgm:pt>
    <dgm:pt modelId="{73C1E602-DB7E-4287-A0B6-23ECD70B0DC2}" type="parTrans" cxnId="{AD40A684-C1BF-4890-95A5-322B0A304449}">
      <dgm:prSet/>
      <dgm:spPr/>
      <dgm:t>
        <a:bodyPr/>
        <a:lstStyle/>
        <a:p>
          <a:endParaRPr lang="en-US"/>
        </a:p>
      </dgm:t>
    </dgm:pt>
    <dgm:pt modelId="{BF9309F2-8F5F-4503-8854-511A5301B813}" type="sibTrans" cxnId="{AD40A684-C1BF-4890-95A5-322B0A304449}">
      <dgm:prSet/>
      <dgm:spPr/>
      <dgm:t>
        <a:bodyPr/>
        <a:lstStyle/>
        <a:p>
          <a:endParaRPr lang="en-US"/>
        </a:p>
      </dgm:t>
    </dgm:pt>
    <dgm:pt modelId="{42FCC806-A411-43C8-A2FD-CD7AE98483B0}">
      <dgm:prSet custT="1"/>
      <dgm:spPr/>
      <dgm:t>
        <a:bodyPr/>
        <a:lstStyle/>
        <a:p>
          <a:r>
            <a:rPr lang="en-AU" sz="2400" b="1"/>
            <a:t>Mitigate</a:t>
          </a:r>
          <a:endParaRPr lang="en-US" sz="2400" b="1"/>
        </a:p>
      </dgm:t>
    </dgm:pt>
    <dgm:pt modelId="{7AAEC6B7-8BEE-4D8E-A197-03317526AE98}" type="parTrans" cxnId="{3EA97515-A64D-4001-9487-2CE0E2701DD8}">
      <dgm:prSet/>
      <dgm:spPr/>
      <dgm:t>
        <a:bodyPr/>
        <a:lstStyle/>
        <a:p>
          <a:endParaRPr lang="en-US"/>
        </a:p>
      </dgm:t>
    </dgm:pt>
    <dgm:pt modelId="{A24D8BB9-6094-4B35-ABB8-87A12E93A529}" type="sibTrans" cxnId="{3EA97515-A64D-4001-9487-2CE0E2701DD8}">
      <dgm:prSet/>
      <dgm:spPr/>
      <dgm:t>
        <a:bodyPr/>
        <a:lstStyle/>
        <a:p>
          <a:endParaRPr lang="en-US"/>
        </a:p>
      </dgm:t>
    </dgm:pt>
    <dgm:pt modelId="{6F03162C-299B-44A2-8296-153FB9A2ECA7}">
      <dgm:prSet custT="1"/>
      <dgm:spPr/>
      <dgm:t>
        <a:bodyPr/>
        <a:lstStyle/>
        <a:p>
          <a:pPr>
            <a:lnSpc>
              <a:spcPct val="100000"/>
            </a:lnSpc>
            <a:spcAft>
              <a:spcPts val="0"/>
            </a:spcAft>
          </a:pPr>
          <a:r>
            <a:rPr lang="en-AU" sz="2800" b="1" u="none">
              <a:latin typeface="+mn-lt"/>
            </a:rPr>
            <a:t>If only a reasonable </a:t>
          </a:r>
        </a:p>
        <a:p>
          <a:pPr>
            <a:lnSpc>
              <a:spcPct val="100000"/>
            </a:lnSpc>
            <a:spcAft>
              <a:spcPts val="0"/>
            </a:spcAft>
          </a:pPr>
          <a:r>
            <a:rPr lang="en-AU" sz="2800" b="1" u="none">
              <a:latin typeface="+mn-lt"/>
            </a:rPr>
            <a:t>suspicion of eligible </a:t>
          </a:r>
        </a:p>
        <a:p>
          <a:pPr>
            <a:lnSpc>
              <a:spcPct val="100000"/>
            </a:lnSpc>
            <a:spcAft>
              <a:spcPct val="35000"/>
            </a:spcAft>
          </a:pPr>
          <a:r>
            <a:rPr lang="en-AU" sz="2800" b="1" u="none">
              <a:latin typeface="+mn-lt"/>
            </a:rPr>
            <a:t>data breach</a:t>
          </a:r>
          <a:endParaRPr lang="en-US" sz="2800" u="none">
            <a:latin typeface="+mn-lt"/>
          </a:endParaRPr>
        </a:p>
      </dgm:t>
    </dgm:pt>
    <dgm:pt modelId="{07F9C506-65F7-4345-A447-AE4841BC68F3}" type="parTrans" cxnId="{E1062F3F-9CBD-4628-B989-8DA734AE766E}">
      <dgm:prSet/>
      <dgm:spPr/>
      <dgm:t>
        <a:bodyPr/>
        <a:lstStyle/>
        <a:p>
          <a:endParaRPr lang="en-US"/>
        </a:p>
      </dgm:t>
    </dgm:pt>
    <dgm:pt modelId="{AF862287-B08B-4AF3-B7C4-D35E6E369BBE}" type="sibTrans" cxnId="{E1062F3F-9CBD-4628-B989-8DA734AE766E}">
      <dgm:prSet/>
      <dgm:spPr/>
      <dgm:t>
        <a:bodyPr/>
        <a:lstStyle/>
        <a:p>
          <a:endParaRPr lang="en-US"/>
        </a:p>
      </dgm:t>
    </dgm:pt>
    <dgm:pt modelId="{FBB58794-2E5B-46A0-A1FD-9DE55162EEF7}">
      <dgm:prSet custT="1"/>
      <dgm:spPr/>
      <dgm:t>
        <a:bodyPr/>
        <a:lstStyle/>
        <a:p>
          <a:pPr algn="l"/>
          <a:r>
            <a:rPr lang="en-AU" sz="2400" b="1"/>
            <a:t>Assess</a:t>
          </a:r>
          <a:r>
            <a:rPr lang="en-AU" sz="2400"/>
            <a:t> whether reasonable grounds to believe the data breach is eligible </a:t>
          </a:r>
          <a:r>
            <a:rPr lang="en-AU" sz="2400" b="1"/>
            <a:t>– 30 days</a:t>
          </a:r>
        </a:p>
        <a:p>
          <a:pPr algn="l"/>
          <a:r>
            <a:rPr lang="en-AU" sz="2400" b="0" i="1"/>
            <a:t>Extension – if reasonable</a:t>
          </a:r>
          <a:endParaRPr lang="en-US" sz="2400" b="0" i="1"/>
        </a:p>
      </dgm:t>
    </dgm:pt>
    <dgm:pt modelId="{29930CCD-D52A-4342-810D-A796C366799D}" type="parTrans" cxnId="{8340CB6C-02D7-4572-AACC-C8D617BEF9A1}">
      <dgm:prSet/>
      <dgm:spPr/>
      <dgm:t>
        <a:bodyPr/>
        <a:lstStyle/>
        <a:p>
          <a:endParaRPr lang="en-US"/>
        </a:p>
      </dgm:t>
    </dgm:pt>
    <dgm:pt modelId="{E201E409-B24F-4739-8817-7F1B4CF8E8EC}" type="sibTrans" cxnId="{8340CB6C-02D7-4572-AACC-C8D617BEF9A1}">
      <dgm:prSet/>
      <dgm:spPr/>
      <dgm:t>
        <a:bodyPr/>
        <a:lstStyle/>
        <a:p>
          <a:endParaRPr lang="en-US"/>
        </a:p>
      </dgm:t>
    </dgm:pt>
    <dgm:pt modelId="{06CCFEB5-4339-478D-8615-232FCBD58EEF}" type="pres">
      <dgm:prSet presAssocID="{91ECCE8A-E750-4383-94BB-3C4D7557D6DA}" presName="diagram" presStyleCnt="0">
        <dgm:presLayoutVars>
          <dgm:chPref val="1"/>
          <dgm:dir/>
          <dgm:animOne val="branch"/>
          <dgm:animLvl val="lvl"/>
          <dgm:resizeHandles/>
        </dgm:presLayoutVars>
      </dgm:prSet>
      <dgm:spPr/>
    </dgm:pt>
    <dgm:pt modelId="{0EE8E251-EF67-4A58-96C6-CA511DDC47E4}" type="pres">
      <dgm:prSet presAssocID="{DB86B607-FA9B-4D3C-A507-8E2CDA3BEA38}" presName="root" presStyleCnt="0"/>
      <dgm:spPr/>
    </dgm:pt>
    <dgm:pt modelId="{2DC229D2-264B-4BC2-8442-6DC161361616}" type="pres">
      <dgm:prSet presAssocID="{DB86B607-FA9B-4D3C-A507-8E2CDA3BEA38}" presName="rootComposite" presStyleCnt="0"/>
      <dgm:spPr/>
    </dgm:pt>
    <dgm:pt modelId="{1C979FAE-E6BF-49F1-A41D-99CAB9A6F770}" type="pres">
      <dgm:prSet presAssocID="{DB86B607-FA9B-4D3C-A507-8E2CDA3BEA38}" presName="rootText" presStyleLbl="node1" presStyleIdx="0" presStyleCnt="2" custScaleX="80952" custScaleY="75644" custLinFactNeighborX="1681" custLinFactNeighborY="34786"/>
      <dgm:spPr/>
    </dgm:pt>
    <dgm:pt modelId="{39BCBAD0-A6D5-4D47-8D53-7274BB947B44}" type="pres">
      <dgm:prSet presAssocID="{DB86B607-FA9B-4D3C-A507-8E2CDA3BEA38}" presName="rootConnector" presStyleLbl="node1" presStyleIdx="0" presStyleCnt="2"/>
      <dgm:spPr/>
    </dgm:pt>
    <dgm:pt modelId="{BC0C6EF7-C65E-4512-862B-47B3C2125B2A}" type="pres">
      <dgm:prSet presAssocID="{DB86B607-FA9B-4D3C-A507-8E2CDA3BEA38}" presName="childShape" presStyleCnt="0"/>
      <dgm:spPr/>
    </dgm:pt>
    <dgm:pt modelId="{DD8033B3-1043-4F6A-A055-A45F58F5F917}" type="pres">
      <dgm:prSet presAssocID="{5357F305-0DA6-406C-A167-C61D9330A599}" presName="Name13" presStyleLbl="parChTrans1D2" presStyleIdx="0" presStyleCnt="2"/>
      <dgm:spPr/>
    </dgm:pt>
    <dgm:pt modelId="{62380BCC-BB2B-4052-8F64-2212B1744F76}" type="pres">
      <dgm:prSet presAssocID="{8088DFAF-1F3C-4563-850B-E063C2537E7D}" presName="childText" presStyleLbl="bgAcc1" presStyleIdx="0" presStyleCnt="2" custScaleX="96892" custScaleY="59716" custLinFactNeighborX="-4501" custLinFactNeighborY="29950">
        <dgm:presLayoutVars>
          <dgm:bulletEnabled val="1"/>
        </dgm:presLayoutVars>
      </dgm:prSet>
      <dgm:spPr/>
    </dgm:pt>
    <dgm:pt modelId="{B39E2671-EACB-4FB4-9683-90E81893C94F}" type="pres">
      <dgm:prSet presAssocID="{6F03162C-299B-44A2-8296-153FB9A2ECA7}" presName="root" presStyleCnt="0"/>
      <dgm:spPr/>
    </dgm:pt>
    <dgm:pt modelId="{31AC7877-6707-49DF-8535-BEFC49FDF8B2}" type="pres">
      <dgm:prSet presAssocID="{6F03162C-299B-44A2-8296-153FB9A2ECA7}" presName="rootComposite" presStyleCnt="0"/>
      <dgm:spPr/>
    </dgm:pt>
    <dgm:pt modelId="{7C806FA6-9F3C-4F9B-AEEE-EA05DAFBCBD2}" type="pres">
      <dgm:prSet presAssocID="{6F03162C-299B-44A2-8296-153FB9A2ECA7}" presName="rootText" presStyleLbl="node1" presStyleIdx="1" presStyleCnt="2" custScaleX="84968" custScaleY="78242" custLinFactNeighborX="-9081" custLinFactNeighborY="34490"/>
      <dgm:spPr/>
    </dgm:pt>
    <dgm:pt modelId="{723E970E-93E6-4471-9ABA-F4ABFB81E79A}" type="pres">
      <dgm:prSet presAssocID="{6F03162C-299B-44A2-8296-153FB9A2ECA7}" presName="rootConnector" presStyleLbl="node1" presStyleIdx="1" presStyleCnt="2"/>
      <dgm:spPr/>
    </dgm:pt>
    <dgm:pt modelId="{16BB086F-BF21-4A6D-9C9D-D7FC79736D5F}" type="pres">
      <dgm:prSet presAssocID="{6F03162C-299B-44A2-8296-153FB9A2ECA7}" presName="childShape" presStyleCnt="0"/>
      <dgm:spPr/>
    </dgm:pt>
    <dgm:pt modelId="{794D19A8-3BB4-48B5-AA0B-05E86C7720A3}" type="pres">
      <dgm:prSet presAssocID="{29930CCD-D52A-4342-810D-A796C366799D}" presName="Name13" presStyleLbl="parChTrans1D2" presStyleIdx="1" presStyleCnt="2"/>
      <dgm:spPr/>
    </dgm:pt>
    <dgm:pt modelId="{AABDCF44-6B72-4698-A212-B3C475C0F975}" type="pres">
      <dgm:prSet presAssocID="{FBB58794-2E5B-46A0-A1FD-9DE55162EEF7}" presName="childText" presStyleLbl="bgAcc1" presStyleIdx="1" presStyleCnt="2" custScaleX="97915" custScaleY="57880" custLinFactNeighborX="-17791" custLinFactNeighborY="28786">
        <dgm:presLayoutVars>
          <dgm:bulletEnabled val="1"/>
        </dgm:presLayoutVars>
      </dgm:prSet>
      <dgm:spPr/>
    </dgm:pt>
  </dgm:ptLst>
  <dgm:cxnLst>
    <dgm:cxn modelId="{5E690700-A7F8-43C1-9B45-30EA3E30FCDE}" type="presOf" srcId="{DB86B607-FA9B-4D3C-A507-8E2CDA3BEA38}" destId="{1C979FAE-E6BF-49F1-A41D-99CAB9A6F770}" srcOrd="0" destOrd="0" presId="urn:microsoft.com/office/officeart/2005/8/layout/hierarchy3"/>
    <dgm:cxn modelId="{852D3202-2D09-4501-860D-ACD920E74898}" type="presOf" srcId="{CE153F6B-1F81-427B-A995-21C4F69D5957}" destId="{62380BCC-BB2B-4052-8F64-2212B1744F76}" srcOrd="0" destOrd="1" presId="urn:microsoft.com/office/officeart/2005/8/layout/hierarchy3"/>
    <dgm:cxn modelId="{3EA97515-A64D-4001-9487-2CE0E2701DD8}" srcId="{8088DFAF-1F3C-4563-850B-E063C2537E7D}" destId="{42FCC806-A411-43C8-A2FD-CD7AE98483B0}" srcOrd="1" destOrd="0" parTransId="{7AAEC6B7-8BEE-4D8E-A197-03317526AE98}" sibTransId="{A24D8BB9-6094-4B35-ABB8-87A12E93A529}"/>
    <dgm:cxn modelId="{7CFF561F-56F4-46C3-8A43-3EE87E25E465}" type="presOf" srcId="{91ECCE8A-E750-4383-94BB-3C4D7557D6DA}" destId="{06CCFEB5-4339-478D-8615-232FCBD58EEF}" srcOrd="0" destOrd="0" presId="urn:microsoft.com/office/officeart/2005/8/layout/hierarchy3"/>
    <dgm:cxn modelId="{1E12D420-220C-4CE8-AF0A-B061563F837D}" type="presOf" srcId="{DB86B607-FA9B-4D3C-A507-8E2CDA3BEA38}" destId="{39BCBAD0-A6D5-4D47-8D53-7274BB947B44}" srcOrd="1" destOrd="0" presId="urn:microsoft.com/office/officeart/2005/8/layout/hierarchy3"/>
    <dgm:cxn modelId="{E1062F3F-9CBD-4628-B989-8DA734AE766E}" srcId="{91ECCE8A-E750-4383-94BB-3C4D7557D6DA}" destId="{6F03162C-299B-44A2-8296-153FB9A2ECA7}" srcOrd="1" destOrd="0" parTransId="{07F9C506-65F7-4345-A447-AE4841BC68F3}" sibTransId="{AF862287-B08B-4AF3-B7C4-D35E6E369BBE}"/>
    <dgm:cxn modelId="{DFCC7D5F-2556-4966-BD55-816451F5ED0C}" type="presOf" srcId="{FBB58794-2E5B-46A0-A1FD-9DE55162EEF7}" destId="{AABDCF44-6B72-4698-A212-B3C475C0F975}" srcOrd="0" destOrd="0" presId="urn:microsoft.com/office/officeart/2005/8/layout/hierarchy3"/>
    <dgm:cxn modelId="{68112443-7C94-41C3-A1E3-A7A3B31AE655}" srcId="{DB86B607-FA9B-4D3C-A507-8E2CDA3BEA38}" destId="{8088DFAF-1F3C-4563-850B-E063C2537E7D}" srcOrd="0" destOrd="0" parTransId="{5357F305-0DA6-406C-A167-C61D9330A599}" sibTransId="{C9A32F8D-BF16-4011-9376-E99C272AEB4B}"/>
    <dgm:cxn modelId="{2130356C-62CA-4866-B46F-9885534FF335}" type="presOf" srcId="{6F03162C-299B-44A2-8296-153FB9A2ECA7}" destId="{7C806FA6-9F3C-4F9B-AEEE-EA05DAFBCBD2}" srcOrd="0" destOrd="0" presId="urn:microsoft.com/office/officeart/2005/8/layout/hierarchy3"/>
    <dgm:cxn modelId="{8340CB6C-02D7-4572-AACC-C8D617BEF9A1}" srcId="{6F03162C-299B-44A2-8296-153FB9A2ECA7}" destId="{FBB58794-2E5B-46A0-A1FD-9DE55162EEF7}" srcOrd="0" destOrd="0" parTransId="{29930CCD-D52A-4342-810D-A796C366799D}" sibTransId="{E201E409-B24F-4739-8817-7F1B4CF8E8EC}"/>
    <dgm:cxn modelId="{D0411B58-F96D-4A17-9969-62FC71D82985}" srcId="{91ECCE8A-E750-4383-94BB-3C4D7557D6DA}" destId="{DB86B607-FA9B-4D3C-A507-8E2CDA3BEA38}" srcOrd="0" destOrd="0" parTransId="{B53BB618-678E-43D3-811A-3F5B68CEA882}" sibTransId="{D25A4606-01D9-405D-A8F5-5D87C43E30AB}"/>
    <dgm:cxn modelId="{AD40A684-C1BF-4890-95A5-322B0A304449}" srcId="{8088DFAF-1F3C-4563-850B-E063C2537E7D}" destId="{CE153F6B-1F81-427B-A995-21C4F69D5957}" srcOrd="0" destOrd="0" parTransId="{73C1E602-DB7E-4287-A0B6-23ECD70B0DC2}" sibTransId="{BF9309F2-8F5F-4503-8854-511A5301B813}"/>
    <dgm:cxn modelId="{5682F197-417E-48B0-9375-9F4249D1A0E0}" type="presOf" srcId="{29930CCD-D52A-4342-810D-A796C366799D}" destId="{794D19A8-3BB4-48B5-AA0B-05E86C7720A3}" srcOrd="0" destOrd="0" presId="urn:microsoft.com/office/officeart/2005/8/layout/hierarchy3"/>
    <dgm:cxn modelId="{F186509E-ACC3-402F-9B63-77EC432E0D31}" type="presOf" srcId="{6F03162C-299B-44A2-8296-153FB9A2ECA7}" destId="{723E970E-93E6-4471-9ABA-F4ABFB81E79A}" srcOrd="1" destOrd="0" presId="urn:microsoft.com/office/officeart/2005/8/layout/hierarchy3"/>
    <dgm:cxn modelId="{34606CA1-00AA-4518-906D-6966D383F073}" type="presOf" srcId="{42FCC806-A411-43C8-A2FD-CD7AE98483B0}" destId="{62380BCC-BB2B-4052-8F64-2212B1744F76}" srcOrd="0" destOrd="2" presId="urn:microsoft.com/office/officeart/2005/8/layout/hierarchy3"/>
    <dgm:cxn modelId="{AA5097CB-7064-42D5-A282-938755C27622}" type="presOf" srcId="{5357F305-0DA6-406C-A167-C61D9330A599}" destId="{DD8033B3-1043-4F6A-A055-A45F58F5F917}" srcOrd="0" destOrd="0" presId="urn:microsoft.com/office/officeart/2005/8/layout/hierarchy3"/>
    <dgm:cxn modelId="{4210BCDD-1405-4592-B191-47B3B88BF226}" type="presOf" srcId="{8088DFAF-1F3C-4563-850B-E063C2537E7D}" destId="{62380BCC-BB2B-4052-8F64-2212B1744F76}" srcOrd="0" destOrd="0" presId="urn:microsoft.com/office/officeart/2005/8/layout/hierarchy3"/>
    <dgm:cxn modelId="{4CFBA1C0-F40E-4FD7-81A1-C856F268899A}" type="presParOf" srcId="{06CCFEB5-4339-478D-8615-232FCBD58EEF}" destId="{0EE8E251-EF67-4A58-96C6-CA511DDC47E4}" srcOrd="0" destOrd="0" presId="urn:microsoft.com/office/officeart/2005/8/layout/hierarchy3"/>
    <dgm:cxn modelId="{A4F3D19F-140E-4781-967E-511670E43B10}" type="presParOf" srcId="{0EE8E251-EF67-4A58-96C6-CA511DDC47E4}" destId="{2DC229D2-264B-4BC2-8442-6DC161361616}" srcOrd="0" destOrd="0" presId="urn:microsoft.com/office/officeart/2005/8/layout/hierarchy3"/>
    <dgm:cxn modelId="{0679C0D4-1101-403F-92C5-90A4476EE096}" type="presParOf" srcId="{2DC229D2-264B-4BC2-8442-6DC161361616}" destId="{1C979FAE-E6BF-49F1-A41D-99CAB9A6F770}" srcOrd="0" destOrd="0" presId="urn:microsoft.com/office/officeart/2005/8/layout/hierarchy3"/>
    <dgm:cxn modelId="{0915F554-B3BE-4281-887C-3A694014E4CA}" type="presParOf" srcId="{2DC229D2-264B-4BC2-8442-6DC161361616}" destId="{39BCBAD0-A6D5-4D47-8D53-7274BB947B44}" srcOrd="1" destOrd="0" presId="urn:microsoft.com/office/officeart/2005/8/layout/hierarchy3"/>
    <dgm:cxn modelId="{37B43B30-2CC5-4C7A-AA7F-0430E7CB6EA4}" type="presParOf" srcId="{0EE8E251-EF67-4A58-96C6-CA511DDC47E4}" destId="{BC0C6EF7-C65E-4512-862B-47B3C2125B2A}" srcOrd="1" destOrd="0" presId="urn:microsoft.com/office/officeart/2005/8/layout/hierarchy3"/>
    <dgm:cxn modelId="{C2027FB4-9EB7-441F-9B79-2F5806705B4B}" type="presParOf" srcId="{BC0C6EF7-C65E-4512-862B-47B3C2125B2A}" destId="{DD8033B3-1043-4F6A-A055-A45F58F5F917}" srcOrd="0" destOrd="0" presId="urn:microsoft.com/office/officeart/2005/8/layout/hierarchy3"/>
    <dgm:cxn modelId="{AE7477DF-1730-4FBD-A39A-B24A19BE71A1}" type="presParOf" srcId="{BC0C6EF7-C65E-4512-862B-47B3C2125B2A}" destId="{62380BCC-BB2B-4052-8F64-2212B1744F76}" srcOrd="1" destOrd="0" presId="urn:microsoft.com/office/officeart/2005/8/layout/hierarchy3"/>
    <dgm:cxn modelId="{4CE7D951-EF5C-4187-A813-C5116CCF2CD5}" type="presParOf" srcId="{06CCFEB5-4339-478D-8615-232FCBD58EEF}" destId="{B39E2671-EACB-4FB4-9683-90E81893C94F}" srcOrd="1" destOrd="0" presId="urn:microsoft.com/office/officeart/2005/8/layout/hierarchy3"/>
    <dgm:cxn modelId="{6A2057BD-DDC1-4C37-9140-A8543D3808D4}" type="presParOf" srcId="{B39E2671-EACB-4FB4-9683-90E81893C94F}" destId="{31AC7877-6707-49DF-8535-BEFC49FDF8B2}" srcOrd="0" destOrd="0" presId="urn:microsoft.com/office/officeart/2005/8/layout/hierarchy3"/>
    <dgm:cxn modelId="{93D730CF-E124-4489-B8A5-BEFD479120AE}" type="presParOf" srcId="{31AC7877-6707-49DF-8535-BEFC49FDF8B2}" destId="{7C806FA6-9F3C-4F9B-AEEE-EA05DAFBCBD2}" srcOrd="0" destOrd="0" presId="urn:microsoft.com/office/officeart/2005/8/layout/hierarchy3"/>
    <dgm:cxn modelId="{7762FB11-6668-443A-BDD1-4997956A5292}" type="presParOf" srcId="{31AC7877-6707-49DF-8535-BEFC49FDF8B2}" destId="{723E970E-93E6-4471-9ABA-F4ABFB81E79A}" srcOrd="1" destOrd="0" presId="urn:microsoft.com/office/officeart/2005/8/layout/hierarchy3"/>
    <dgm:cxn modelId="{2D6A65D4-6195-4E1F-BA2F-8CDB07BBD0F4}" type="presParOf" srcId="{B39E2671-EACB-4FB4-9683-90E81893C94F}" destId="{16BB086F-BF21-4A6D-9C9D-D7FC79736D5F}" srcOrd="1" destOrd="0" presId="urn:microsoft.com/office/officeart/2005/8/layout/hierarchy3"/>
    <dgm:cxn modelId="{E7565DCC-650A-452F-BD66-05B6C6195648}" type="presParOf" srcId="{16BB086F-BF21-4A6D-9C9D-D7FC79736D5F}" destId="{794D19A8-3BB4-48B5-AA0B-05E86C7720A3}" srcOrd="0" destOrd="0" presId="urn:microsoft.com/office/officeart/2005/8/layout/hierarchy3"/>
    <dgm:cxn modelId="{FEAA0237-44E2-4970-93F2-CCACA758A2A1}" type="presParOf" srcId="{16BB086F-BF21-4A6D-9C9D-D7FC79736D5F}" destId="{AABDCF44-6B72-4698-A212-B3C475C0F975}" srcOrd="1" destOrd="0" presId="urn:microsoft.com/office/officeart/2005/8/layout/hierarchy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9AFFFD6B-594C-4B5D-967B-71E14B57B3DC}" type="doc">
      <dgm:prSet loTypeId="urn:microsoft.com/office/officeart/2008/layout/PictureAccentList" loCatId="picture" qsTypeId="urn:microsoft.com/office/officeart/2005/8/quickstyle/simple1" qsCatId="simple" csTypeId="urn:microsoft.com/office/officeart/2005/8/colors/accent1_2" csCatId="accent1" phldr="1"/>
      <dgm:spPr/>
      <dgm:t>
        <a:bodyPr/>
        <a:lstStyle/>
        <a:p>
          <a:endParaRPr lang="en-AU"/>
        </a:p>
      </dgm:t>
    </dgm:pt>
    <dgm:pt modelId="{D1188EBF-F772-462A-8831-26B19A12B31B}">
      <dgm:prSet phldrT="[Text]" custT="1"/>
      <dgm:spPr>
        <a:solidFill>
          <a:schemeClr val="accent1">
            <a:lumMod val="50000"/>
          </a:schemeClr>
        </a:solidFill>
      </dgm:spPr>
      <dgm:t>
        <a:bodyPr/>
        <a:lstStyle/>
        <a:p>
          <a:pPr algn="l"/>
          <a:r>
            <a:rPr lang="en-AU" sz="3600" b="1">
              <a:solidFill>
                <a:schemeClr val="bg1"/>
              </a:solidFill>
            </a:rPr>
            <a:t>Agency knows </a:t>
          </a:r>
          <a:r>
            <a:rPr lang="en-AU" sz="3600" b="1" i="1">
              <a:solidFill>
                <a:schemeClr val="bg1"/>
              </a:solidFill>
            </a:rPr>
            <a:t>or</a:t>
          </a:r>
          <a:r>
            <a:rPr lang="en-AU" sz="3600" b="1">
              <a:solidFill>
                <a:schemeClr val="bg1"/>
              </a:solidFill>
            </a:rPr>
            <a:t> suspects an Eligible Data Breach</a:t>
          </a:r>
        </a:p>
      </dgm:t>
    </dgm:pt>
    <dgm:pt modelId="{5EB469FF-C637-491A-8FE6-462C03DAEAE6}" type="parTrans" cxnId="{F75A8008-9753-454D-AFC5-100B3B73A431}">
      <dgm:prSet/>
      <dgm:spPr/>
      <dgm:t>
        <a:bodyPr/>
        <a:lstStyle/>
        <a:p>
          <a:endParaRPr lang="en-AU"/>
        </a:p>
      </dgm:t>
    </dgm:pt>
    <dgm:pt modelId="{7FF050BD-9F42-43AC-AA92-C0BCFE5BF4DD}" type="sibTrans" cxnId="{F75A8008-9753-454D-AFC5-100B3B73A431}">
      <dgm:prSet/>
      <dgm:spPr/>
      <dgm:t>
        <a:bodyPr/>
        <a:lstStyle/>
        <a:p>
          <a:endParaRPr lang="en-AU"/>
        </a:p>
      </dgm:t>
    </dgm:pt>
    <dgm:pt modelId="{2F7F89DC-A6A8-4019-B272-E01CA35D0F84}">
      <dgm:prSet phldrT="[Text]" custT="1"/>
      <dgm:spPr/>
      <dgm:t>
        <a:bodyPr/>
        <a:lstStyle/>
        <a:p>
          <a:r>
            <a:rPr lang="en-AU" sz="4400" b="1"/>
            <a:t>Contain</a:t>
          </a:r>
        </a:p>
      </dgm:t>
    </dgm:pt>
    <dgm:pt modelId="{41D9A082-CF77-4DCC-9FFD-998FF3BED464}" type="parTrans" cxnId="{11705AB8-0774-403E-B65F-CE41078F2B68}">
      <dgm:prSet/>
      <dgm:spPr/>
      <dgm:t>
        <a:bodyPr/>
        <a:lstStyle/>
        <a:p>
          <a:endParaRPr lang="en-AU"/>
        </a:p>
      </dgm:t>
    </dgm:pt>
    <dgm:pt modelId="{4C97BCD4-895A-4748-9A55-D68D5B51F5BC}" type="sibTrans" cxnId="{11705AB8-0774-403E-B65F-CE41078F2B68}">
      <dgm:prSet/>
      <dgm:spPr/>
      <dgm:t>
        <a:bodyPr/>
        <a:lstStyle/>
        <a:p>
          <a:endParaRPr lang="en-AU"/>
        </a:p>
      </dgm:t>
    </dgm:pt>
    <dgm:pt modelId="{E1D73213-0E4F-441D-8241-A9C346A7B628}">
      <dgm:prSet phldrT="[Text]" custT="1"/>
      <dgm:spPr>
        <a:solidFill>
          <a:schemeClr val="bg2">
            <a:lumMod val="90000"/>
          </a:schemeClr>
        </a:solidFill>
      </dgm:spPr>
      <dgm:t>
        <a:bodyPr/>
        <a:lstStyle/>
        <a:p>
          <a:pPr algn="l" rtl="0"/>
          <a:r>
            <a:rPr lang="en-AU" sz="2800" b="1">
              <a:solidFill>
                <a:schemeClr val="tx1"/>
              </a:solidFill>
            </a:rPr>
            <a:t>Limit the effects, extent and duration of the breach</a:t>
          </a:r>
        </a:p>
      </dgm:t>
    </dgm:pt>
    <dgm:pt modelId="{8213ACB5-12EE-40A1-A6D8-2EE68194A081}" type="parTrans" cxnId="{A65C50E3-7A72-4BBC-AC4E-6023A239A4C0}">
      <dgm:prSet/>
      <dgm:spPr/>
      <dgm:t>
        <a:bodyPr/>
        <a:lstStyle/>
        <a:p>
          <a:endParaRPr lang="en-AU"/>
        </a:p>
      </dgm:t>
    </dgm:pt>
    <dgm:pt modelId="{DA757596-CD39-4B79-8440-F5565A6EB579}" type="sibTrans" cxnId="{A65C50E3-7A72-4BBC-AC4E-6023A239A4C0}">
      <dgm:prSet/>
      <dgm:spPr/>
      <dgm:t>
        <a:bodyPr/>
        <a:lstStyle/>
        <a:p>
          <a:endParaRPr lang="en-AU"/>
        </a:p>
      </dgm:t>
    </dgm:pt>
    <dgm:pt modelId="{248D1CA6-946F-49C2-9A71-BBD88C83C4C4}">
      <dgm:prSet phldrT="[Text]" custT="1"/>
      <dgm:spPr/>
      <dgm:t>
        <a:bodyPr/>
        <a:lstStyle/>
        <a:p>
          <a:r>
            <a:rPr lang="en-AU" sz="4400" b="1"/>
            <a:t>Mitigate</a:t>
          </a:r>
        </a:p>
      </dgm:t>
    </dgm:pt>
    <dgm:pt modelId="{DB09B625-0060-4F50-BF9B-85E723E2BB8F}" type="parTrans" cxnId="{B490F3D3-53B1-4F05-9958-6030B5D47388}">
      <dgm:prSet/>
      <dgm:spPr/>
      <dgm:t>
        <a:bodyPr/>
        <a:lstStyle/>
        <a:p>
          <a:endParaRPr lang="en-AU"/>
        </a:p>
      </dgm:t>
    </dgm:pt>
    <dgm:pt modelId="{848AB868-7329-4CAE-BCA8-FCA2ED60D095}" type="sibTrans" cxnId="{B490F3D3-53B1-4F05-9958-6030B5D47388}">
      <dgm:prSet/>
      <dgm:spPr/>
      <dgm:t>
        <a:bodyPr/>
        <a:lstStyle/>
        <a:p>
          <a:endParaRPr lang="en-AU"/>
        </a:p>
      </dgm:t>
    </dgm:pt>
    <dgm:pt modelId="{A20C2400-FE1E-42E6-88AB-86D05C33DBDC}">
      <dgm:prSet phldrT="[Text]" custT="1"/>
      <dgm:spPr>
        <a:solidFill>
          <a:schemeClr val="bg2">
            <a:lumMod val="90000"/>
          </a:schemeClr>
        </a:solidFill>
      </dgm:spPr>
      <dgm:t>
        <a:bodyPr/>
        <a:lstStyle/>
        <a:p>
          <a:pPr algn="l"/>
          <a:r>
            <a:rPr lang="en-AU" sz="2800" b="1">
              <a:solidFill>
                <a:schemeClr val="tx1"/>
              </a:solidFill>
            </a:rPr>
            <a:t>Make the effects of the breach less harmful</a:t>
          </a:r>
        </a:p>
      </dgm:t>
    </dgm:pt>
    <dgm:pt modelId="{FCBCC8DE-37B0-4E0B-B661-1E66F93F4878}" type="parTrans" cxnId="{CFE2E832-01F2-4E9B-AE03-337819020B75}">
      <dgm:prSet/>
      <dgm:spPr/>
      <dgm:t>
        <a:bodyPr/>
        <a:lstStyle/>
        <a:p>
          <a:endParaRPr lang="en-AU"/>
        </a:p>
      </dgm:t>
    </dgm:pt>
    <dgm:pt modelId="{91550AFC-D7D0-460C-994E-7AE4A1443F7A}" type="sibTrans" cxnId="{CFE2E832-01F2-4E9B-AE03-337819020B75}">
      <dgm:prSet/>
      <dgm:spPr/>
      <dgm:t>
        <a:bodyPr/>
        <a:lstStyle/>
        <a:p>
          <a:endParaRPr lang="en-AU"/>
        </a:p>
      </dgm:t>
    </dgm:pt>
    <dgm:pt modelId="{16F11AF5-716B-46BF-9CB0-A4FF76FAF8F2}" type="pres">
      <dgm:prSet presAssocID="{9AFFFD6B-594C-4B5D-967B-71E14B57B3DC}" presName="layout" presStyleCnt="0">
        <dgm:presLayoutVars>
          <dgm:chMax/>
          <dgm:chPref/>
          <dgm:dir/>
          <dgm:animOne val="branch"/>
          <dgm:animLvl val="lvl"/>
          <dgm:resizeHandles/>
        </dgm:presLayoutVars>
      </dgm:prSet>
      <dgm:spPr/>
    </dgm:pt>
    <dgm:pt modelId="{AC984E2E-1D42-44E9-82A1-0D13EF7A6455}" type="pres">
      <dgm:prSet presAssocID="{D1188EBF-F772-462A-8831-26B19A12B31B}" presName="root" presStyleCnt="0">
        <dgm:presLayoutVars>
          <dgm:chMax/>
          <dgm:chPref val="4"/>
        </dgm:presLayoutVars>
      </dgm:prSet>
      <dgm:spPr/>
    </dgm:pt>
    <dgm:pt modelId="{B8181D49-7940-4A7E-AD2E-564BA509F9C2}" type="pres">
      <dgm:prSet presAssocID="{D1188EBF-F772-462A-8831-26B19A12B31B}" presName="rootComposite" presStyleCnt="0">
        <dgm:presLayoutVars/>
      </dgm:prSet>
      <dgm:spPr/>
    </dgm:pt>
    <dgm:pt modelId="{D68783F3-602F-4889-8ECA-28CA84296944}" type="pres">
      <dgm:prSet presAssocID="{D1188EBF-F772-462A-8831-26B19A12B31B}" presName="rootText" presStyleLbl="node0" presStyleIdx="0" presStyleCnt="3" custScaleX="80654" custScaleY="1178284">
        <dgm:presLayoutVars>
          <dgm:chMax/>
          <dgm:chPref val="4"/>
        </dgm:presLayoutVars>
      </dgm:prSet>
      <dgm:spPr/>
    </dgm:pt>
    <dgm:pt modelId="{E8D5067D-5593-4BA1-8C21-BB970122E7C0}" type="pres">
      <dgm:prSet presAssocID="{D1188EBF-F772-462A-8831-26B19A12B31B}" presName="childShape" presStyleCnt="0">
        <dgm:presLayoutVars>
          <dgm:chMax val="0"/>
          <dgm:chPref val="0"/>
        </dgm:presLayoutVars>
      </dgm:prSet>
      <dgm:spPr/>
    </dgm:pt>
    <dgm:pt modelId="{EFA871D0-6324-4B88-A56B-39A30A1A4B52}" type="pres">
      <dgm:prSet presAssocID="{2F7F89DC-A6A8-4019-B272-E01CA35D0F84}" presName="root" presStyleCnt="0">
        <dgm:presLayoutVars>
          <dgm:chMax/>
          <dgm:chPref val="4"/>
        </dgm:presLayoutVars>
      </dgm:prSet>
      <dgm:spPr/>
    </dgm:pt>
    <dgm:pt modelId="{F0444E3B-0F3F-4C58-AEB0-9B13C4DC6E15}" type="pres">
      <dgm:prSet presAssocID="{2F7F89DC-A6A8-4019-B272-E01CA35D0F84}" presName="rootComposite" presStyleCnt="0">
        <dgm:presLayoutVars/>
      </dgm:prSet>
      <dgm:spPr/>
    </dgm:pt>
    <dgm:pt modelId="{4076E6F9-0DB3-452A-BC7A-4A7DFD42AA84}" type="pres">
      <dgm:prSet presAssocID="{2F7F89DC-A6A8-4019-B272-E01CA35D0F84}" presName="rootText" presStyleLbl="node0" presStyleIdx="1" presStyleCnt="3" custScaleX="78444" custScaleY="269846">
        <dgm:presLayoutVars>
          <dgm:chMax/>
          <dgm:chPref val="4"/>
        </dgm:presLayoutVars>
      </dgm:prSet>
      <dgm:spPr/>
    </dgm:pt>
    <dgm:pt modelId="{9FCE4475-5468-4F83-8800-4316309AC41B}" type="pres">
      <dgm:prSet presAssocID="{2F7F89DC-A6A8-4019-B272-E01CA35D0F84}" presName="childShape" presStyleCnt="0">
        <dgm:presLayoutVars>
          <dgm:chMax val="0"/>
          <dgm:chPref val="0"/>
        </dgm:presLayoutVars>
      </dgm:prSet>
      <dgm:spPr/>
    </dgm:pt>
    <dgm:pt modelId="{6AEA7E5D-221D-45E9-9B70-6B78C7215E63}" type="pres">
      <dgm:prSet presAssocID="{E1D73213-0E4F-441D-8241-A9C346A7B628}" presName="childComposite" presStyleCnt="0">
        <dgm:presLayoutVars>
          <dgm:chMax val="0"/>
          <dgm:chPref val="0"/>
        </dgm:presLayoutVars>
      </dgm:prSet>
      <dgm:spPr/>
    </dgm:pt>
    <dgm:pt modelId="{0C8068A3-7225-4C90-BB71-62DC2B9A8321}" type="pres">
      <dgm:prSet presAssocID="{E1D73213-0E4F-441D-8241-A9C346A7B628}" presName="Image" presStyleLbl="node1" presStyleIdx="0" presStyleCnt="2" custScaleX="289407" custScaleY="324151" custLinFactY="-153471" custLinFactNeighborX="-88103" custLinFactNeighborY="-200000"/>
      <dgm:spPr>
        <a:blipFill>
          <a:blip xmlns:r="http://schemas.openxmlformats.org/officeDocument/2006/relationships" r:embed="rId1">
            <a:extLst>
              <a:ext uri="{28A0092B-C50C-407E-A947-70E740481C1C}">
                <a14:useLocalDpi xmlns:a14="http://schemas.microsoft.com/office/drawing/2010/main" val="0"/>
              </a:ext>
            </a:extLst>
          </a:blip>
          <a:srcRect/>
          <a:stretch>
            <a:fillRect l="-25000" r="-25000"/>
          </a:stretch>
        </a:blipFill>
      </dgm:spPr>
      <dgm:extLst>
        <a:ext uri="{E40237B7-FDA0-4F09-8148-C483321AD2D9}">
          <dgm14:cNvPr xmlns:dgm14="http://schemas.microsoft.com/office/drawing/2010/diagram" id="0" name="" descr="Keychain on computer keyboard"/>
        </a:ext>
      </dgm:extLst>
    </dgm:pt>
    <dgm:pt modelId="{2E0ECFD5-F889-4E0D-9D3B-7222F7DBD7F5}" type="pres">
      <dgm:prSet presAssocID="{E1D73213-0E4F-441D-8241-A9C346A7B628}" presName="childText" presStyleLbl="lnNode1" presStyleIdx="0" presStyleCnt="2" custScaleX="100197" custScaleY="1062527">
        <dgm:presLayoutVars>
          <dgm:chMax val="0"/>
          <dgm:chPref val="0"/>
          <dgm:bulletEnabled val="1"/>
        </dgm:presLayoutVars>
      </dgm:prSet>
      <dgm:spPr/>
    </dgm:pt>
    <dgm:pt modelId="{49DA94C1-37D6-4666-BE2B-41BFABE10C5D}" type="pres">
      <dgm:prSet presAssocID="{248D1CA6-946F-49C2-9A71-BBD88C83C4C4}" presName="root" presStyleCnt="0">
        <dgm:presLayoutVars>
          <dgm:chMax/>
          <dgm:chPref val="4"/>
        </dgm:presLayoutVars>
      </dgm:prSet>
      <dgm:spPr/>
    </dgm:pt>
    <dgm:pt modelId="{C96D809A-2661-40AF-B218-D6BBE8EE4B38}" type="pres">
      <dgm:prSet presAssocID="{248D1CA6-946F-49C2-9A71-BBD88C83C4C4}" presName="rootComposite" presStyleCnt="0">
        <dgm:presLayoutVars/>
      </dgm:prSet>
      <dgm:spPr/>
    </dgm:pt>
    <dgm:pt modelId="{C9487947-3BDC-4C18-850D-CB369BA1F8F1}" type="pres">
      <dgm:prSet presAssocID="{248D1CA6-946F-49C2-9A71-BBD88C83C4C4}" presName="rootText" presStyleLbl="node0" presStyleIdx="2" presStyleCnt="3" custScaleX="78444" custScaleY="277153">
        <dgm:presLayoutVars>
          <dgm:chMax/>
          <dgm:chPref val="4"/>
        </dgm:presLayoutVars>
      </dgm:prSet>
      <dgm:spPr/>
    </dgm:pt>
    <dgm:pt modelId="{42E23C4D-0FB6-4670-9DAA-07C4B2AABDB7}" type="pres">
      <dgm:prSet presAssocID="{248D1CA6-946F-49C2-9A71-BBD88C83C4C4}" presName="childShape" presStyleCnt="0">
        <dgm:presLayoutVars>
          <dgm:chMax val="0"/>
          <dgm:chPref val="0"/>
        </dgm:presLayoutVars>
      </dgm:prSet>
      <dgm:spPr/>
    </dgm:pt>
    <dgm:pt modelId="{5837DFB5-F4FD-42B7-9941-5A19FE3561DD}" type="pres">
      <dgm:prSet presAssocID="{A20C2400-FE1E-42E6-88AB-86D05C33DBDC}" presName="childComposite" presStyleCnt="0">
        <dgm:presLayoutVars>
          <dgm:chMax val="0"/>
          <dgm:chPref val="0"/>
        </dgm:presLayoutVars>
      </dgm:prSet>
      <dgm:spPr/>
    </dgm:pt>
    <dgm:pt modelId="{D423920B-AB2D-4778-B6C2-691FF478BAA7}" type="pres">
      <dgm:prSet presAssocID="{A20C2400-FE1E-42E6-88AB-86D05C33DBDC}" presName="Image" presStyleLbl="node1" presStyleIdx="1" presStyleCnt="2" custScaleX="272677" custScaleY="316816" custLinFactY="-116623" custLinFactNeighborX="-76463" custLinFactNeighborY="-200000"/>
      <dgm:spPr>
        <a:blipFill rotWithShape="1">
          <a:blip xmlns:r="http://schemas.openxmlformats.org/officeDocument/2006/relationships" r:embed="rId2"/>
          <a:srcRect/>
          <a:stretch>
            <a:fillRect/>
          </a:stretch>
        </a:blipFill>
      </dgm:spPr>
    </dgm:pt>
    <dgm:pt modelId="{33D3E3A3-ECFD-4E1E-AFBB-C7E1D56A5925}" type="pres">
      <dgm:prSet presAssocID="{A20C2400-FE1E-42E6-88AB-86D05C33DBDC}" presName="childText" presStyleLbl="lnNode1" presStyleIdx="1" presStyleCnt="2" custScaleX="100257" custScaleY="1030747">
        <dgm:presLayoutVars>
          <dgm:chMax val="0"/>
          <dgm:chPref val="0"/>
          <dgm:bulletEnabled val="1"/>
        </dgm:presLayoutVars>
      </dgm:prSet>
      <dgm:spPr/>
    </dgm:pt>
  </dgm:ptLst>
  <dgm:cxnLst>
    <dgm:cxn modelId="{52E3F807-ADCF-45BF-94B2-4B41C15EA797}" type="presOf" srcId="{9AFFFD6B-594C-4B5D-967B-71E14B57B3DC}" destId="{16F11AF5-716B-46BF-9CB0-A4FF76FAF8F2}" srcOrd="0" destOrd="0" presId="urn:microsoft.com/office/officeart/2008/layout/PictureAccentList"/>
    <dgm:cxn modelId="{F75A8008-9753-454D-AFC5-100B3B73A431}" srcId="{9AFFFD6B-594C-4B5D-967B-71E14B57B3DC}" destId="{D1188EBF-F772-462A-8831-26B19A12B31B}" srcOrd="0" destOrd="0" parTransId="{5EB469FF-C637-491A-8FE6-462C03DAEAE6}" sibTransId="{7FF050BD-9F42-43AC-AA92-C0BCFE5BF4DD}"/>
    <dgm:cxn modelId="{83B5F419-702F-4F03-93B8-3B7198E36B21}" type="presOf" srcId="{D1188EBF-F772-462A-8831-26B19A12B31B}" destId="{D68783F3-602F-4889-8ECA-28CA84296944}" srcOrd="0" destOrd="0" presId="urn:microsoft.com/office/officeart/2008/layout/PictureAccentList"/>
    <dgm:cxn modelId="{CFE2E832-01F2-4E9B-AE03-337819020B75}" srcId="{248D1CA6-946F-49C2-9A71-BBD88C83C4C4}" destId="{A20C2400-FE1E-42E6-88AB-86D05C33DBDC}" srcOrd="0" destOrd="0" parTransId="{FCBCC8DE-37B0-4E0B-B661-1E66F93F4878}" sibTransId="{91550AFC-D7D0-460C-994E-7AE4A1443F7A}"/>
    <dgm:cxn modelId="{0A541936-024F-4F86-9D91-DDE0CD9B9F0D}" type="presOf" srcId="{248D1CA6-946F-49C2-9A71-BBD88C83C4C4}" destId="{C9487947-3BDC-4C18-850D-CB369BA1F8F1}" srcOrd="0" destOrd="0" presId="urn:microsoft.com/office/officeart/2008/layout/PictureAccentList"/>
    <dgm:cxn modelId="{8CF59D3F-731B-40B6-9B9C-5BA721DF98EA}" type="presOf" srcId="{A20C2400-FE1E-42E6-88AB-86D05C33DBDC}" destId="{33D3E3A3-ECFD-4E1E-AFBB-C7E1D56A5925}" srcOrd="0" destOrd="0" presId="urn:microsoft.com/office/officeart/2008/layout/PictureAccentList"/>
    <dgm:cxn modelId="{11705AB8-0774-403E-B65F-CE41078F2B68}" srcId="{9AFFFD6B-594C-4B5D-967B-71E14B57B3DC}" destId="{2F7F89DC-A6A8-4019-B272-E01CA35D0F84}" srcOrd="1" destOrd="0" parTransId="{41D9A082-CF77-4DCC-9FFD-998FF3BED464}" sibTransId="{4C97BCD4-895A-4748-9A55-D68D5B51F5BC}"/>
    <dgm:cxn modelId="{C8E216D0-A7C0-4929-BE15-6F0987662928}" type="presOf" srcId="{E1D73213-0E4F-441D-8241-A9C346A7B628}" destId="{2E0ECFD5-F889-4E0D-9D3B-7222F7DBD7F5}" srcOrd="0" destOrd="0" presId="urn:microsoft.com/office/officeart/2008/layout/PictureAccentList"/>
    <dgm:cxn modelId="{B490F3D3-53B1-4F05-9958-6030B5D47388}" srcId="{9AFFFD6B-594C-4B5D-967B-71E14B57B3DC}" destId="{248D1CA6-946F-49C2-9A71-BBD88C83C4C4}" srcOrd="2" destOrd="0" parTransId="{DB09B625-0060-4F50-BF9B-85E723E2BB8F}" sibTransId="{848AB868-7329-4CAE-BCA8-FCA2ED60D095}"/>
    <dgm:cxn modelId="{CEBCC2E0-F367-4012-8B43-696BE1EB0B7F}" type="presOf" srcId="{2F7F89DC-A6A8-4019-B272-E01CA35D0F84}" destId="{4076E6F9-0DB3-452A-BC7A-4A7DFD42AA84}" srcOrd="0" destOrd="0" presId="urn:microsoft.com/office/officeart/2008/layout/PictureAccentList"/>
    <dgm:cxn modelId="{A65C50E3-7A72-4BBC-AC4E-6023A239A4C0}" srcId="{2F7F89DC-A6A8-4019-B272-E01CA35D0F84}" destId="{E1D73213-0E4F-441D-8241-A9C346A7B628}" srcOrd="0" destOrd="0" parTransId="{8213ACB5-12EE-40A1-A6D8-2EE68194A081}" sibTransId="{DA757596-CD39-4B79-8440-F5565A6EB579}"/>
    <dgm:cxn modelId="{C34F30CC-9E83-4541-B839-D9086C00EE49}" type="presParOf" srcId="{16F11AF5-716B-46BF-9CB0-A4FF76FAF8F2}" destId="{AC984E2E-1D42-44E9-82A1-0D13EF7A6455}" srcOrd="0" destOrd="0" presId="urn:microsoft.com/office/officeart/2008/layout/PictureAccentList"/>
    <dgm:cxn modelId="{0B569BBA-56FC-49F0-B295-87E13FD78841}" type="presParOf" srcId="{AC984E2E-1D42-44E9-82A1-0D13EF7A6455}" destId="{B8181D49-7940-4A7E-AD2E-564BA509F9C2}" srcOrd="0" destOrd="0" presId="urn:microsoft.com/office/officeart/2008/layout/PictureAccentList"/>
    <dgm:cxn modelId="{550893BD-0B04-412C-9C35-E3D99C6EF921}" type="presParOf" srcId="{B8181D49-7940-4A7E-AD2E-564BA509F9C2}" destId="{D68783F3-602F-4889-8ECA-28CA84296944}" srcOrd="0" destOrd="0" presId="urn:microsoft.com/office/officeart/2008/layout/PictureAccentList"/>
    <dgm:cxn modelId="{9E581DD0-F37C-4058-A4EB-115E1025298C}" type="presParOf" srcId="{AC984E2E-1D42-44E9-82A1-0D13EF7A6455}" destId="{E8D5067D-5593-4BA1-8C21-BB970122E7C0}" srcOrd="1" destOrd="0" presId="urn:microsoft.com/office/officeart/2008/layout/PictureAccentList"/>
    <dgm:cxn modelId="{79E6569B-0D6D-4644-8CA0-9388633C903D}" type="presParOf" srcId="{16F11AF5-716B-46BF-9CB0-A4FF76FAF8F2}" destId="{EFA871D0-6324-4B88-A56B-39A30A1A4B52}" srcOrd="1" destOrd="0" presId="urn:microsoft.com/office/officeart/2008/layout/PictureAccentList"/>
    <dgm:cxn modelId="{E7E2BAC8-BAC7-4684-AB27-04BD2C736B4B}" type="presParOf" srcId="{EFA871D0-6324-4B88-A56B-39A30A1A4B52}" destId="{F0444E3B-0F3F-4C58-AEB0-9B13C4DC6E15}" srcOrd="0" destOrd="0" presId="urn:microsoft.com/office/officeart/2008/layout/PictureAccentList"/>
    <dgm:cxn modelId="{058E60CF-BB71-4F98-BCFD-059BE802D0FC}" type="presParOf" srcId="{F0444E3B-0F3F-4C58-AEB0-9B13C4DC6E15}" destId="{4076E6F9-0DB3-452A-BC7A-4A7DFD42AA84}" srcOrd="0" destOrd="0" presId="urn:microsoft.com/office/officeart/2008/layout/PictureAccentList"/>
    <dgm:cxn modelId="{9BAB3663-7223-402B-B24D-FB96938F167C}" type="presParOf" srcId="{EFA871D0-6324-4B88-A56B-39A30A1A4B52}" destId="{9FCE4475-5468-4F83-8800-4316309AC41B}" srcOrd="1" destOrd="0" presId="urn:microsoft.com/office/officeart/2008/layout/PictureAccentList"/>
    <dgm:cxn modelId="{541FA94A-0D9A-49F4-A30D-F71E08664C1B}" type="presParOf" srcId="{9FCE4475-5468-4F83-8800-4316309AC41B}" destId="{6AEA7E5D-221D-45E9-9B70-6B78C7215E63}" srcOrd="0" destOrd="0" presId="urn:microsoft.com/office/officeart/2008/layout/PictureAccentList"/>
    <dgm:cxn modelId="{494ECE27-4F2B-40EC-8F57-016B2DB470FB}" type="presParOf" srcId="{6AEA7E5D-221D-45E9-9B70-6B78C7215E63}" destId="{0C8068A3-7225-4C90-BB71-62DC2B9A8321}" srcOrd="0" destOrd="0" presId="urn:microsoft.com/office/officeart/2008/layout/PictureAccentList"/>
    <dgm:cxn modelId="{303E8DEF-C61A-4515-859C-8A9DA4B71788}" type="presParOf" srcId="{6AEA7E5D-221D-45E9-9B70-6B78C7215E63}" destId="{2E0ECFD5-F889-4E0D-9D3B-7222F7DBD7F5}" srcOrd="1" destOrd="0" presId="urn:microsoft.com/office/officeart/2008/layout/PictureAccentList"/>
    <dgm:cxn modelId="{BA0D0766-A43E-49A8-A379-A57BEA3D5A75}" type="presParOf" srcId="{16F11AF5-716B-46BF-9CB0-A4FF76FAF8F2}" destId="{49DA94C1-37D6-4666-BE2B-41BFABE10C5D}" srcOrd="2" destOrd="0" presId="urn:microsoft.com/office/officeart/2008/layout/PictureAccentList"/>
    <dgm:cxn modelId="{226ACDDD-A964-421C-B4E8-92553E09F8C7}" type="presParOf" srcId="{49DA94C1-37D6-4666-BE2B-41BFABE10C5D}" destId="{C96D809A-2661-40AF-B218-D6BBE8EE4B38}" srcOrd="0" destOrd="0" presId="urn:microsoft.com/office/officeart/2008/layout/PictureAccentList"/>
    <dgm:cxn modelId="{8AFBBEDE-D252-4B17-825D-ABD31EFC2739}" type="presParOf" srcId="{C96D809A-2661-40AF-B218-D6BBE8EE4B38}" destId="{C9487947-3BDC-4C18-850D-CB369BA1F8F1}" srcOrd="0" destOrd="0" presId="urn:microsoft.com/office/officeart/2008/layout/PictureAccentList"/>
    <dgm:cxn modelId="{0DB09161-ACFA-4671-BA1A-B38F380F8932}" type="presParOf" srcId="{49DA94C1-37D6-4666-BE2B-41BFABE10C5D}" destId="{42E23C4D-0FB6-4670-9DAA-07C4B2AABDB7}" srcOrd="1" destOrd="0" presId="urn:microsoft.com/office/officeart/2008/layout/PictureAccentList"/>
    <dgm:cxn modelId="{647F831D-162E-4920-8BB7-B788CDC93FBF}" type="presParOf" srcId="{42E23C4D-0FB6-4670-9DAA-07C4B2AABDB7}" destId="{5837DFB5-F4FD-42B7-9941-5A19FE3561DD}" srcOrd="0" destOrd="0" presId="urn:microsoft.com/office/officeart/2008/layout/PictureAccentList"/>
    <dgm:cxn modelId="{457D0F3A-7FB3-4FD8-B6C6-79C1678A4702}" type="presParOf" srcId="{5837DFB5-F4FD-42B7-9941-5A19FE3561DD}" destId="{D423920B-AB2D-4778-B6C2-691FF478BAA7}" srcOrd="0" destOrd="0" presId="urn:microsoft.com/office/officeart/2008/layout/PictureAccentList"/>
    <dgm:cxn modelId="{5611DEB0-5D4A-445E-9D24-698964F84CF2}" type="presParOf" srcId="{5837DFB5-F4FD-42B7-9941-5A19FE3561DD}" destId="{33D3E3A3-ECFD-4E1E-AFBB-C7E1D56A5925}" srcOrd="1" destOrd="0" presId="urn:microsoft.com/office/officeart/2008/layout/PictureAccent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EF85DD97-B857-4D88-BD4E-4F59F928A2C1}" type="doc">
      <dgm:prSet loTypeId="urn:microsoft.com/office/officeart/2005/8/layout/process4" loCatId="process" qsTypeId="urn:microsoft.com/office/officeart/2005/8/quickstyle/simple1" qsCatId="simple" csTypeId="urn:microsoft.com/office/officeart/2005/8/colors/accent0_3" csCatId="mainScheme" phldr="1"/>
      <dgm:spPr/>
      <dgm:t>
        <a:bodyPr/>
        <a:lstStyle/>
        <a:p>
          <a:endParaRPr lang="en-AU"/>
        </a:p>
      </dgm:t>
    </dgm:pt>
    <dgm:pt modelId="{77DE3422-B7A7-4AD4-8937-AF3DE62ECB15}">
      <dgm:prSet custT="1"/>
      <dgm:spPr>
        <a:solidFill>
          <a:schemeClr val="accent1">
            <a:lumMod val="60000"/>
            <a:lumOff val="40000"/>
          </a:schemeClr>
        </a:solidFill>
      </dgm:spPr>
      <dgm:t>
        <a:bodyPr/>
        <a:lstStyle/>
        <a:p>
          <a:pPr>
            <a:lnSpc>
              <a:spcPct val="100000"/>
            </a:lnSpc>
            <a:spcAft>
              <a:spcPts val="0"/>
            </a:spcAft>
          </a:pPr>
          <a:r>
            <a:rPr lang="en-AU" sz="2400" b="1"/>
            <a:t>Gather Information </a:t>
          </a:r>
        </a:p>
        <a:p>
          <a:pPr>
            <a:lnSpc>
              <a:spcPct val="90000"/>
            </a:lnSpc>
            <a:spcAft>
              <a:spcPct val="35000"/>
            </a:spcAft>
          </a:pPr>
          <a:r>
            <a:rPr lang="en-AU" sz="2400" b="1"/>
            <a:t>Conduct inquiries/investigation</a:t>
          </a:r>
        </a:p>
      </dgm:t>
    </dgm:pt>
    <dgm:pt modelId="{3B64D78B-A1E0-449D-8298-22A504A9BF23}" type="parTrans" cxnId="{341D3B0E-642F-43B8-BFFB-2B8C4F9C10AA}">
      <dgm:prSet/>
      <dgm:spPr/>
      <dgm:t>
        <a:bodyPr/>
        <a:lstStyle/>
        <a:p>
          <a:endParaRPr lang="en-AU"/>
        </a:p>
      </dgm:t>
    </dgm:pt>
    <dgm:pt modelId="{75C0650C-9188-455E-AE22-B930F8B77781}" type="sibTrans" cxnId="{341D3B0E-642F-43B8-BFFB-2B8C4F9C10AA}">
      <dgm:prSet/>
      <dgm:spPr/>
      <dgm:t>
        <a:bodyPr/>
        <a:lstStyle/>
        <a:p>
          <a:endParaRPr lang="en-AU"/>
        </a:p>
      </dgm:t>
    </dgm:pt>
    <dgm:pt modelId="{9A55F14C-DBDA-4FA6-8ED5-A0ADC99049EA}">
      <dgm:prSet custT="1"/>
      <dgm:spPr>
        <a:solidFill>
          <a:schemeClr val="accent1">
            <a:lumMod val="60000"/>
            <a:lumOff val="40000"/>
          </a:schemeClr>
        </a:solidFill>
      </dgm:spPr>
      <dgm:t>
        <a:bodyPr/>
        <a:lstStyle/>
        <a:p>
          <a:pPr marL="0" algn="ctr">
            <a:lnSpc>
              <a:spcPct val="100000"/>
            </a:lnSpc>
            <a:spcBef>
              <a:spcPts val="2400"/>
            </a:spcBef>
            <a:spcAft>
              <a:spcPts val="0"/>
            </a:spcAft>
          </a:pPr>
          <a:r>
            <a:rPr lang="en-AU" sz="2400" b="1"/>
            <a:t>Analyse and review – within 30 days</a:t>
          </a:r>
        </a:p>
      </dgm:t>
    </dgm:pt>
    <dgm:pt modelId="{49F33036-3836-4AA5-B58C-F356508596DF}" type="parTrans" cxnId="{A8E9208F-010A-4B15-B9A3-906E5E6DFB53}">
      <dgm:prSet/>
      <dgm:spPr/>
      <dgm:t>
        <a:bodyPr/>
        <a:lstStyle/>
        <a:p>
          <a:endParaRPr lang="en-AU"/>
        </a:p>
      </dgm:t>
    </dgm:pt>
    <dgm:pt modelId="{769D8974-DD9E-4020-AEF5-E641F7AFAEA6}" type="sibTrans" cxnId="{A8E9208F-010A-4B15-B9A3-906E5E6DFB53}">
      <dgm:prSet/>
      <dgm:spPr/>
      <dgm:t>
        <a:bodyPr/>
        <a:lstStyle/>
        <a:p>
          <a:endParaRPr lang="en-AU"/>
        </a:p>
      </dgm:t>
    </dgm:pt>
    <dgm:pt modelId="{5A4CCD68-630B-4959-B12B-1406A774CBFF}">
      <dgm:prSet custT="1"/>
      <dgm:spPr>
        <a:solidFill>
          <a:schemeClr val="accent1">
            <a:lumMod val="60000"/>
            <a:lumOff val="40000"/>
          </a:schemeClr>
        </a:solidFill>
      </dgm:spPr>
      <dgm:t>
        <a:bodyPr/>
        <a:lstStyle/>
        <a:p>
          <a:pPr marL="0" algn="ctr">
            <a:lnSpc>
              <a:spcPct val="100000"/>
            </a:lnSpc>
            <a:spcBef>
              <a:spcPts val="3000"/>
            </a:spcBef>
            <a:spcAft>
              <a:spcPts val="0"/>
            </a:spcAft>
          </a:pPr>
          <a:r>
            <a:rPr lang="en-AU" sz="2400" b="1" u="sng"/>
            <a:t>Reasonable grounds to believe </a:t>
          </a:r>
          <a:r>
            <a:rPr lang="en-AU" sz="2400" b="1"/>
            <a:t>there is an eligible data breach?             </a:t>
          </a:r>
          <a:r>
            <a:rPr lang="en-AU" sz="2000" b="1"/>
            <a:t>i.e. </a:t>
          </a:r>
          <a:r>
            <a:rPr lang="en-AU" sz="2000" b="1">
              <a:solidFill>
                <a:schemeClr val="bg1"/>
              </a:solidFill>
            </a:rPr>
            <a:t>Data breach involves personal information and i</a:t>
          </a:r>
          <a:r>
            <a:rPr lang="en-AU" sz="2000" b="1"/>
            <a:t>s likely to result in serious harm to an individual to whom the personal information relates</a:t>
          </a:r>
          <a:endParaRPr lang="en-AU" sz="2400" b="1"/>
        </a:p>
      </dgm:t>
    </dgm:pt>
    <dgm:pt modelId="{097CADF3-ED95-402A-9129-37AFB45DBBB0}" type="parTrans" cxnId="{4A43BDFD-9A8C-41AD-B34B-223234834BB4}">
      <dgm:prSet/>
      <dgm:spPr/>
      <dgm:t>
        <a:bodyPr/>
        <a:lstStyle/>
        <a:p>
          <a:endParaRPr lang="en-AU"/>
        </a:p>
      </dgm:t>
    </dgm:pt>
    <dgm:pt modelId="{1E1D0320-62E5-4CBE-BCEF-8D0911E15F40}" type="sibTrans" cxnId="{4A43BDFD-9A8C-41AD-B34B-223234834BB4}">
      <dgm:prSet/>
      <dgm:spPr/>
      <dgm:t>
        <a:bodyPr/>
        <a:lstStyle/>
        <a:p>
          <a:endParaRPr lang="en-AU"/>
        </a:p>
      </dgm:t>
    </dgm:pt>
    <dgm:pt modelId="{E39CA019-E4C5-43BB-BAAA-41A7C47A068D}" type="pres">
      <dgm:prSet presAssocID="{EF85DD97-B857-4D88-BD4E-4F59F928A2C1}" presName="Name0" presStyleCnt="0">
        <dgm:presLayoutVars>
          <dgm:dir/>
          <dgm:animLvl val="lvl"/>
          <dgm:resizeHandles val="exact"/>
        </dgm:presLayoutVars>
      </dgm:prSet>
      <dgm:spPr/>
    </dgm:pt>
    <dgm:pt modelId="{C70095D4-F217-4334-9985-A7770277F677}" type="pres">
      <dgm:prSet presAssocID="{5A4CCD68-630B-4959-B12B-1406A774CBFF}" presName="boxAndChildren" presStyleCnt="0"/>
      <dgm:spPr/>
    </dgm:pt>
    <dgm:pt modelId="{4D98CCF5-03FD-43B5-A85C-2086FDF2DC88}" type="pres">
      <dgm:prSet presAssocID="{5A4CCD68-630B-4959-B12B-1406A774CBFF}" presName="parentTextBox" presStyleLbl="node1" presStyleIdx="0" presStyleCnt="3" custScaleY="72296"/>
      <dgm:spPr/>
    </dgm:pt>
    <dgm:pt modelId="{A64F7ADF-7EDD-4E4C-ABD1-B800A07F601D}" type="pres">
      <dgm:prSet presAssocID="{769D8974-DD9E-4020-AEF5-E641F7AFAEA6}" presName="sp" presStyleCnt="0"/>
      <dgm:spPr/>
    </dgm:pt>
    <dgm:pt modelId="{7B1153DF-DAD1-4BDF-A35A-1DF6CFC12DDE}" type="pres">
      <dgm:prSet presAssocID="{9A55F14C-DBDA-4FA6-8ED5-A0ADC99049EA}" presName="arrowAndChildren" presStyleCnt="0"/>
      <dgm:spPr/>
    </dgm:pt>
    <dgm:pt modelId="{8111ABE9-7836-4E4C-B356-FBA15740B7E2}" type="pres">
      <dgm:prSet presAssocID="{9A55F14C-DBDA-4FA6-8ED5-A0ADC99049EA}" presName="parentTextArrow" presStyleLbl="node1" presStyleIdx="1" presStyleCnt="3" custScaleX="60523" custScaleY="62223"/>
      <dgm:spPr/>
    </dgm:pt>
    <dgm:pt modelId="{9E2759F6-C8D8-4388-A8AB-A2FB2F50CC52}" type="pres">
      <dgm:prSet presAssocID="{75C0650C-9188-455E-AE22-B930F8B77781}" presName="sp" presStyleCnt="0"/>
      <dgm:spPr/>
    </dgm:pt>
    <dgm:pt modelId="{094B91CF-AB36-4D30-80E6-B82080339F4F}" type="pres">
      <dgm:prSet presAssocID="{77DE3422-B7A7-4AD4-8937-AF3DE62ECB15}" presName="arrowAndChildren" presStyleCnt="0"/>
      <dgm:spPr/>
    </dgm:pt>
    <dgm:pt modelId="{27B25BA5-7121-46D3-A6F3-B6EBB9D671EB}" type="pres">
      <dgm:prSet presAssocID="{77DE3422-B7A7-4AD4-8937-AF3DE62ECB15}" presName="parentTextArrow" presStyleLbl="node1" presStyleIdx="2" presStyleCnt="3" custScaleX="59766" custScaleY="57500"/>
      <dgm:spPr/>
    </dgm:pt>
  </dgm:ptLst>
  <dgm:cxnLst>
    <dgm:cxn modelId="{341D3B0E-642F-43B8-BFFB-2B8C4F9C10AA}" srcId="{EF85DD97-B857-4D88-BD4E-4F59F928A2C1}" destId="{77DE3422-B7A7-4AD4-8937-AF3DE62ECB15}" srcOrd="0" destOrd="0" parTransId="{3B64D78B-A1E0-449D-8298-22A504A9BF23}" sibTransId="{75C0650C-9188-455E-AE22-B930F8B77781}"/>
    <dgm:cxn modelId="{350BA66A-732D-424A-B34B-8EEDF1EE2F32}" type="presOf" srcId="{77DE3422-B7A7-4AD4-8937-AF3DE62ECB15}" destId="{27B25BA5-7121-46D3-A6F3-B6EBB9D671EB}" srcOrd="0" destOrd="0" presId="urn:microsoft.com/office/officeart/2005/8/layout/process4"/>
    <dgm:cxn modelId="{173D7175-F340-425A-B867-D80769A61C5B}" type="presOf" srcId="{9A55F14C-DBDA-4FA6-8ED5-A0ADC99049EA}" destId="{8111ABE9-7836-4E4C-B356-FBA15740B7E2}" srcOrd="0" destOrd="0" presId="urn:microsoft.com/office/officeart/2005/8/layout/process4"/>
    <dgm:cxn modelId="{7B6BAE79-A888-4533-BF45-E72548C9F7B8}" type="presOf" srcId="{5A4CCD68-630B-4959-B12B-1406A774CBFF}" destId="{4D98CCF5-03FD-43B5-A85C-2086FDF2DC88}" srcOrd="0" destOrd="0" presId="urn:microsoft.com/office/officeart/2005/8/layout/process4"/>
    <dgm:cxn modelId="{A8E9208F-010A-4B15-B9A3-906E5E6DFB53}" srcId="{EF85DD97-B857-4D88-BD4E-4F59F928A2C1}" destId="{9A55F14C-DBDA-4FA6-8ED5-A0ADC99049EA}" srcOrd="1" destOrd="0" parTransId="{49F33036-3836-4AA5-B58C-F356508596DF}" sibTransId="{769D8974-DD9E-4020-AEF5-E641F7AFAEA6}"/>
    <dgm:cxn modelId="{081C0898-A11F-45B2-89B5-D18106E93D9E}" type="presOf" srcId="{EF85DD97-B857-4D88-BD4E-4F59F928A2C1}" destId="{E39CA019-E4C5-43BB-BAAA-41A7C47A068D}" srcOrd="0" destOrd="0" presId="urn:microsoft.com/office/officeart/2005/8/layout/process4"/>
    <dgm:cxn modelId="{4A43BDFD-9A8C-41AD-B34B-223234834BB4}" srcId="{EF85DD97-B857-4D88-BD4E-4F59F928A2C1}" destId="{5A4CCD68-630B-4959-B12B-1406A774CBFF}" srcOrd="2" destOrd="0" parTransId="{097CADF3-ED95-402A-9129-37AFB45DBBB0}" sibTransId="{1E1D0320-62E5-4CBE-BCEF-8D0911E15F40}"/>
    <dgm:cxn modelId="{2616AF9C-4B1A-45F8-94EF-4C228FF5191C}" type="presParOf" srcId="{E39CA019-E4C5-43BB-BAAA-41A7C47A068D}" destId="{C70095D4-F217-4334-9985-A7770277F677}" srcOrd="0" destOrd="0" presId="urn:microsoft.com/office/officeart/2005/8/layout/process4"/>
    <dgm:cxn modelId="{D5CB021E-AC48-418B-9964-00A3EF3B3F9F}" type="presParOf" srcId="{C70095D4-F217-4334-9985-A7770277F677}" destId="{4D98CCF5-03FD-43B5-A85C-2086FDF2DC88}" srcOrd="0" destOrd="0" presId="urn:microsoft.com/office/officeart/2005/8/layout/process4"/>
    <dgm:cxn modelId="{43A0E693-DE95-4FD9-B782-D38CA22D7205}" type="presParOf" srcId="{E39CA019-E4C5-43BB-BAAA-41A7C47A068D}" destId="{A64F7ADF-7EDD-4E4C-ABD1-B800A07F601D}" srcOrd="1" destOrd="0" presId="urn:microsoft.com/office/officeart/2005/8/layout/process4"/>
    <dgm:cxn modelId="{27B2E039-D712-4A03-8300-BE1241404DF4}" type="presParOf" srcId="{E39CA019-E4C5-43BB-BAAA-41A7C47A068D}" destId="{7B1153DF-DAD1-4BDF-A35A-1DF6CFC12DDE}" srcOrd="2" destOrd="0" presId="urn:microsoft.com/office/officeart/2005/8/layout/process4"/>
    <dgm:cxn modelId="{E65B9DAF-0A8E-4959-A9CF-E00EC282B056}" type="presParOf" srcId="{7B1153DF-DAD1-4BDF-A35A-1DF6CFC12DDE}" destId="{8111ABE9-7836-4E4C-B356-FBA15740B7E2}" srcOrd="0" destOrd="0" presId="urn:microsoft.com/office/officeart/2005/8/layout/process4"/>
    <dgm:cxn modelId="{41C8D569-CD15-467F-87C9-90752EAA8F73}" type="presParOf" srcId="{E39CA019-E4C5-43BB-BAAA-41A7C47A068D}" destId="{9E2759F6-C8D8-4388-A8AB-A2FB2F50CC52}" srcOrd="3" destOrd="0" presId="urn:microsoft.com/office/officeart/2005/8/layout/process4"/>
    <dgm:cxn modelId="{12AD6682-9655-48CE-99B9-6C3597D7DE6D}" type="presParOf" srcId="{E39CA019-E4C5-43BB-BAAA-41A7C47A068D}" destId="{094B91CF-AB36-4D30-80E6-B82080339F4F}" srcOrd="4" destOrd="0" presId="urn:microsoft.com/office/officeart/2005/8/layout/process4"/>
    <dgm:cxn modelId="{1F529B84-9300-40F6-AF3E-222AC10D1BF0}" type="presParOf" srcId="{094B91CF-AB36-4D30-80E6-B82080339F4F}" destId="{27B25BA5-7121-46D3-A6F3-B6EBB9D671EB}" srcOrd="0" destOrd="0" presId="urn:microsoft.com/office/officeart/2005/8/layout/process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D0AEE34-5D50-4A0C-AC04-9DD01318DA85}">
      <dsp:nvSpPr>
        <dsp:cNvPr id="0" name=""/>
        <dsp:cNvSpPr/>
      </dsp:nvSpPr>
      <dsp:spPr>
        <a:xfrm>
          <a:off x="0" y="531392"/>
          <a:ext cx="8309901" cy="428400"/>
        </a:xfrm>
        <a:prstGeom prst="rect">
          <a:avLst/>
        </a:prstGeom>
        <a:solidFill>
          <a:schemeClr val="lt1">
            <a:alpha val="90000"/>
            <a:hueOff val="0"/>
            <a:satOff val="0"/>
            <a:lumOff val="0"/>
            <a:alphaOff val="0"/>
          </a:schemeClr>
        </a:solidFill>
        <a:ln w="1587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DB526614-70B4-4795-BF04-6713AAB6014E}">
      <dsp:nvSpPr>
        <dsp:cNvPr id="0" name=""/>
        <dsp:cNvSpPr/>
      </dsp:nvSpPr>
      <dsp:spPr>
        <a:xfrm>
          <a:off x="415495" y="191039"/>
          <a:ext cx="6732166" cy="652843"/>
        </a:xfrm>
        <a:prstGeom prst="roundRect">
          <a:avLst/>
        </a:prstGeom>
        <a:solidFill>
          <a:schemeClr val="accent1"/>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9866" tIns="0" rIns="219866" bIns="0" numCol="1" spcCol="1270" anchor="ctr" anchorCtr="0">
          <a:noAutofit/>
        </a:bodyPr>
        <a:lstStyle/>
        <a:p>
          <a:pPr marL="0" lvl="0" indent="0" algn="l" defTabSz="1244600">
            <a:lnSpc>
              <a:spcPct val="90000"/>
            </a:lnSpc>
            <a:spcBef>
              <a:spcPct val="0"/>
            </a:spcBef>
            <a:spcAft>
              <a:spcPct val="35000"/>
            </a:spcAft>
            <a:buNone/>
          </a:pPr>
          <a:r>
            <a:rPr lang="en-US" altLang="en-US" sz="2800" b="1" kern="1200">
              <a:solidFill>
                <a:schemeClr val="bg1"/>
              </a:solidFill>
              <a:latin typeface="Arial"/>
              <a:cs typeface="Arial"/>
            </a:rPr>
            <a:t>Recap</a:t>
          </a:r>
          <a:endParaRPr lang="en-AU" sz="2800" b="1" kern="1200">
            <a:solidFill>
              <a:schemeClr val="bg1"/>
            </a:solidFill>
          </a:endParaRPr>
        </a:p>
      </dsp:txBody>
      <dsp:txXfrm>
        <a:off x="447364" y="222908"/>
        <a:ext cx="6668428" cy="589105"/>
      </dsp:txXfrm>
    </dsp:sp>
    <dsp:sp modelId="{A12492DD-FE59-4E82-8D8B-CB18E1F47D8D}">
      <dsp:nvSpPr>
        <dsp:cNvPr id="0" name=""/>
        <dsp:cNvSpPr/>
      </dsp:nvSpPr>
      <dsp:spPr>
        <a:xfrm>
          <a:off x="0" y="1302512"/>
          <a:ext cx="8309901" cy="428400"/>
        </a:xfrm>
        <a:prstGeom prst="rect">
          <a:avLst/>
        </a:prstGeom>
        <a:solidFill>
          <a:schemeClr val="lt1">
            <a:alpha val="90000"/>
            <a:hueOff val="0"/>
            <a:satOff val="0"/>
            <a:lumOff val="0"/>
            <a:alphaOff val="0"/>
          </a:schemeClr>
        </a:solidFill>
        <a:ln w="1587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6120173B-8348-49FE-A675-47C9E4AE1D8D}">
      <dsp:nvSpPr>
        <dsp:cNvPr id="0" name=""/>
        <dsp:cNvSpPr/>
      </dsp:nvSpPr>
      <dsp:spPr>
        <a:xfrm>
          <a:off x="415495" y="1113163"/>
          <a:ext cx="5816930" cy="501840"/>
        </a:xfrm>
        <a:prstGeom prst="roundRect">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9866" tIns="0" rIns="219866" bIns="0" numCol="1" spcCol="1270" anchor="ctr" anchorCtr="0">
          <a:noAutofit/>
        </a:bodyPr>
        <a:lstStyle/>
        <a:p>
          <a:pPr marL="0" lvl="0" indent="0" algn="l" defTabSz="1244600">
            <a:lnSpc>
              <a:spcPct val="90000"/>
            </a:lnSpc>
            <a:spcBef>
              <a:spcPct val="0"/>
            </a:spcBef>
            <a:spcAft>
              <a:spcPct val="35000"/>
            </a:spcAft>
            <a:buNone/>
          </a:pPr>
          <a:r>
            <a:rPr lang="en-US" altLang="en-US" sz="2800" b="1" kern="1200">
              <a:solidFill>
                <a:schemeClr val="bg1"/>
              </a:solidFill>
              <a:latin typeface="Arial"/>
              <a:cs typeface="Arial"/>
            </a:rPr>
            <a:t>Key Definitions and Concepts</a:t>
          </a:r>
        </a:p>
      </dsp:txBody>
      <dsp:txXfrm>
        <a:off x="439993" y="1137661"/>
        <a:ext cx="5767934" cy="452844"/>
      </dsp:txXfrm>
    </dsp:sp>
    <dsp:sp modelId="{79EB3717-C309-400F-A6A6-4E89AEE9D7F3}">
      <dsp:nvSpPr>
        <dsp:cNvPr id="0" name=""/>
        <dsp:cNvSpPr/>
      </dsp:nvSpPr>
      <dsp:spPr>
        <a:xfrm>
          <a:off x="0" y="2073632"/>
          <a:ext cx="8309901" cy="428400"/>
        </a:xfrm>
        <a:prstGeom prst="rect">
          <a:avLst/>
        </a:prstGeom>
        <a:solidFill>
          <a:schemeClr val="lt1">
            <a:alpha val="90000"/>
            <a:hueOff val="0"/>
            <a:satOff val="0"/>
            <a:lumOff val="0"/>
            <a:alphaOff val="0"/>
          </a:schemeClr>
        </a:solidFill>
        <a:ln w="1587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C0D1C81F-FE94-4771-9995-A1E936E3F4AF}">
      <dsp:nvSpPr>
        <dsp:cNvPr id="0" name=""/>
        <dsp:cNvSpPr/>
      </dsp:nvSpPr>
      <dsp:spPr>
        <a:xfrm>
          <a:off x="415495" y="1884283"/>
          <a:ext cx="5816930" cy="501840"/>
        </a:xfrm>
        <a:prstGeom prst="roundRect">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9866" tIns="0" rIns="219866" bIns="0" numCol="1" spcCol="1270" anchor="ctr" anchorCtr="0">
          <a:noAutofit/>
        </a:bodyPr>
        <a:lstStyle/>
        <a:p>
          <a:pPr marL="0" lvl="0" indent="0" algn="l" defTabSz="1244600">
            <a:lnSpc>
              <a:spcPct val="90000"/>
            </a:lnSpc>
            <a:spcBef>
              <a:spcPct val="0"/>
            </a:spcBef>
            <a:spcAft>
              <a:spcPct val="35000"/>
            </a:spcAft>
            <a:buNone/>
          </a:pPr>
          <a:r>
            <a:rPr lang="en-US" altLang="en-US" sz="2800" b="1" kern="1200">
              <a:solidFill>
                <a:schemeClr val="bg1"/>
              </a:solidFill>
              <a:latin typeface="Arial"/>
              <a:cs typeface="Arial"/>
            </a:rPr>
            <a:t>Contain, Mitigate and Assess</a:t>
          </a:r>
        </a:p>
      </dsp:txBody>
      <dsp:txXfrm>
        <a:off x="439993" y="1908781"/>
        <a:ext cx="5767934" cy="452844"/>
      </dsp:txXfrm>
    </dsp:sp>
    <dsp:sp modelId="{3574186D-748D-4919-BBA0-2DDBE6DFA935}">
      <dsp:nvSpPr>
        <dsp:cNvPr id="0" name=""/>
        <dsp:cNvSpPr/>
      </dsp:nvSpPr>
      <dsp:spPr>
        <a:xfrm>
          <a:off x="0" y="2844752"/>
          <a:ext cx="8309901" cy="428400"/>
        </a:xfrm>
        <a:prstGeom prst="rect">
          <a:avLst/>
        </a:prstGeom>
        <a:solidFill>
          <a:schemeClr val="lt1">
            <a:alpha val="90000"/>
            <a:hueOff val="0"/>
            <a:satOff val="0"/>
            <a:lumOff val="0"/>
            <a:alphaOff val="0"/>
          </a:schemeClr>
        </a:solidFill>
        <a:ln w="1587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B9866C7F-1745-4B64-85AB-4E2FE6EC1208}">
      <dsp:nvSpPr>
        <dsp:cNvPr id="0" name=""/>
        <dsp:cNvSpPr/>
      </dsp:nvSpPr>
      <dsp:spPr>
        <a:xfrm>
          <a:off x="415495" y="2593832"/>
          <a:ext cx="5816930" cy="501840"/>
        </a:xfrm>
        <a:prstGeom prst="roundRect">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9866" tIns="0" rIns="219866" bIns="0" numCol="1" spcCol="1270" anchor="ctr" anchorCtr="0">
          <a:noAutofit/>
        </a:bodyPr>
        <a:lstStyle/>
        <a:p>
          <a:pPr marL="0" lvl="0" indent="0" algn="l" defTabSz="1244600">
            <a:lnSpc>
              <a:spcPct val="90000"/>
            </a:lnSpc>
            <a:spcBef>
              <a:spcPct val="0"/>
            </a:spcBef>
            <a:spcAft>
              <a:spcPct val="35000"/>
            </a:spcAft>
            <a:buNone/>
          </a:pPr>
          <a:r>
            <a:rPr lang="en-US" altLang="en-US" sz="2800" b="1" kern="1200">
              <a:solidFill>
                <a:schemeClr val="bg1"/>
              </a:solidFill>
              <a:latin typeface="Arial"/>
              <a:cs typeface="Arial"/>
            </a:rPr>
            <a:t>Notifications</a:t>
          </a:r>
        </a:p>
      </dsp:txBody>
      <dsp:txXfrm>
        <a:off x="439993" y="2618330"/>
        <a:ext cx="5767934" cy="452844"/>
      </dsp:txXfrm>
    </dsp:sp>
    <dsp:sp modelId="{BF3C433F-07CD-4AA0-9890-8D9A40BD45B1}">
      <dsp:nvSpPr>
        <dsp:cNvPr id="0" name=""/>
        <dsp:cNvSpPr/>
      </dsp:nvSpPr>
      <dsp:spPr>
        <a:xfrm>
          <a:off x="0" y="3615872"/>
          <a:ext cx="8309901" cy="428400"/>
        </a:xfrm>
        <a:prstGeom prst="rect">
          <a:avLst/>
        </a:prstGeom>
        <a:solidFill>
          <a:schemeClr val="lt1">
            <a:alpha val="90000"/>
            <a:hueOff val="0"/>
            <a:satOff val="0"/>
            <a:lumOff val="0"/>
            <a:alphaOff val="0"/>
          </a:schemeClr>
        </a:solidFill>
        <a:ln w="1587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96F20337-6622-4DC9-81E1-1A1B55915CEA}">
      <dsp:nvSpPr>
        <dsp:cNvPr id="0" name=""/>
        <dsp:cNvSpPr/>
      </dsp:nvSpPr>
      <dsp:spPr>
        <a:xfrm>
          <a:off x="415495" y="3364952"/>
          <a:ext cx="5816930" cy="501840"/>
        </a:xfrm>
        <a:prstGeom prst="roundRect">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9866" tIns="0" rIns="219866" bIns="0" numCol="1" spcCol="1270" anchor="ctr" anchorCtr="0">
          <a:noAutofit/>
        </a:bodyPr>
        <a:lstStyle/>
        <a:p>
          <a:pPr marL="0" lvl="0" indent="0" algn="l" defTabSz="1244600">
            <a:lnSpc>
              <a:spcPct val="90000"/>
            </a:lnSpc>
            <a:spcBef>
              <a:spcPct val="0"/>
            </a:spcBef>
            <a:spcAft>
              <a:spcPct val="35000"/>
            </a:spcAft>
            <a:buNone/>
          </a:pPr>
          <a:r>
            <a:rPr lang="en-US" altLang="en-US" sz="2800" b="1" kern="1200">
              <a:solidFill>
                <a:schemeClr val="bg1"/>
              </a:solidFill>
              <a:latin typeface="Arial"/>
              <a:cs typeface="Arial"/>
            </a:rPr>
            <a:t>Exemptions</a:t>
          </a:r>
        </a:p>
      </dsp:txBody>
      <dsp:txXfrm>
        <a:off x="439993" y="3389450"/>
        <a:ext cx="5767934" cy="452844"/>
      </dsp:txXfrm>
    </dsp:sp>
    <dsp:sp modelId="{966D3F37-B302-4957-B115-A3EE6A0D999D}">
      <dsp:nvSpPr>
        <dsp:cNvPr id="0" name=""/>
        <dsp:cNvSpPr/>
      </dsp:nvSpPr>
      <dsp:spPr>
        <a:xfrm>
          <a:off x="0" y="4386992"/>
          <a:ext cx="8309901" cy="428400"/>
        </a:xfrm>
        <a:prstGeom prst="rect">
          <a:avLst/>
        </a:prstGeom>
        <a:solidFill>
          <a:schemeClr val="lt1">
            <a:alpha val="90000"/>
            <a:hueOff val="0"/>
            <a:satOff val="0"/>
            <a:lumOff val="0"/>
            <a:alphaOff val="0"/>
          </a:schemeClr>
        </a:solidFill>
        <a:ln w="1587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E62400D6-FEB1-43A6-8D20-301C2DB6F910}">
      <dsp:nvSpPr>
        <dsp:cNvPr id="0" name=""/>
        <dsp:cNvSpPr/>
      </dsp:nvSpPr>
      <dsp:spPr>
        <a:xfrm>
          <a:off x="415495" y="4136072"/>
          <a:ext cx="5816930" cy="501840"/>
        </a:xfrm>
        <a:prstGeom prst="roundRect">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9866" tIns="0" rIns="219866" bIns="0" numCol="1" spcCol="1270" anchor="ctr" anchorCtr="0">
          <a:noAutofit/>
        </a:bodyPr>
        <a:lstStyle/>
        <a:p>
          <a:pPr marL="0" lvl="0" indent="0" algn="l" defTabSz="1244600" rtl="0">
            <a:lnSpc>
              <a:spcPct val="90000"/>
            </a:lnSpc>
            <a:spcBef>
              <a:spcPct val="0"/>
            </a:spcBef>
            <a:spcAft>
              <a:spcPct val="35000"/>
            </a:spcAft>
            <a:buNone/>
          </a:pPr>
          <a:r>
            <a:rPr lang="en-US" altLang="en-US" sz="2800" b="1" kern="1200">
              <a:solidFill>
                <a:schemeClr val="bg1"/>
              </a:solidFill>
              <a:latin typeface="Arial"/>
              <a:cs typeface="Arial"/>
            </a:rPr>
            <a:t>Register and Policy</a:t>
          </a:r>
        </a:p>
      </dsp:txBody>
      <dsp:txXfrm>
        <a:off x="439993" y="4160570"/>
        <a:ext cx="5767934" cy="452844"/>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D0AEE34-5D50-4A0C-AC04-9DD01318DA85}">
      <dsp:nvSpPr>
        <dsp:cNvPr id="0" name=""/>
        <dsp:cNvSpPr/>
      </dsp:nvSpPr>
      <dsp:spPr>
        <a:xfrm>
          <a:off x="0" y="531392"/>
          <a:ext cx="8309901" cy="428400"/>
        </a:xfrm>
        <a:prstGeom prst="rect">
          <a:avLst/>
        </a:prstGeom>
        <a:solidFill>
          <a:schemeClr val="lt1">
            <a:alpha val="90000"/>
            <a:hueOff val="0"/>
            <a:satOff val="0"/>
            <a:lumOff val="0"/>
            <a:alphaOff val="0"/>
          </a:schemeClr>
        </a:solidFill>
        <a:ln w="1587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DB526614-70B4-4795-BF04-6713AAB6014E}">
      <dsp:nvSpPr>
        <dsp:cNvPr id="0" name=""/>
        <dsp:cNvSpPr/>
      </dsp:nvSpPr>
      <dsp:spPr>
        <a:xfrm>
          <a:off x="415495" y="191039"/>
          <a:ext cx="6732166" cy="652843"/>
        </a:xfrm>
        <a:prstGeom prst="roundRect">
          <a:avLst/>
        </a:prstGeom>
        <a:solidFill>
          <a:srgbClr val="CDE3F8"/>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9866" tIns="0" rIns="219866" bIns="0" numCol="1" spcCol="1270" anchor="ctr" anchorCtr="0">
          <a:noAutofit/>
        </a:bodyPr>
        <a:lstStyle/>
        <a:p>
          <a:pPr marL="0" lvl="0" indent="0" algn="l" defTabSz="1244600">
            <a:lnSpc>
              <a:spcPct val="90000"/>
            </a:lnSpc>
            <a:spcBef>
              <a:spcPct val="0"/>
            </a:spcBef>
            <a:spcAft>
              <a:spcPct val="35000"/>
            </a:spcAft>
            <a:buNone/>
          </a:pPr>
          <a:r>
            <a:rPr lang="en-US" altLang="en-US" sz="2800" b="1" kern="1200">
              <a:solidFill>
                <a:schemeClr val="bg1"/>
              </a:solidFill>
              <a:latin typeface="Arial"/>
              <a:cs typeface="Arial"/>
            </a:rPr>
            <a:t>Recap</a:t>
          </a:r>
          <a:endParaRPr lang="en-AU" sz="2800" b="1" kern="1200">
            <a:solidFill>
              <a:schemeClr val="bg1"/>
            </a:solidFill>
          </a:endParaRPr>
        </a:p>
      </dsp:txBody>
      <dsp:txXfrm>
        <a:off x="447364" y="222908"/>
        <a:ext cx="6668428" cy="589105"/>
      </dsp:txXfrm>
    </dsp:sp>
    <dsp:sp modelId="{A12492DD-FE59-4E82-8D8B-CB18E1F47D8D}">
      <dsp:nvSpPr>
        <dsp:cNvPr id="0" name=""/>
        <dsp:cNvSpPr/>
      </dsp:nvSpPr>
      <dsp:spPr>
        <a:xfrm>
          <a:off x="0" y="1302512"/>
          <a:ext cx="8309901" cy="428400"/>
        </a:xfrm>
        <a:prstGeom prst="rect">
          <a:avLst/>
        </a:prstGeom>
        <a:solidFill>
          <a:schemeClr val="lt1">
            <a:alpha val="90000"/>
            <a:hueOff val="0"/>
            <a:satOff val="0"/>
            <a:lumOff val="0"/>
            <a:alphaOff val="0"/>
          </a:schemeClr>
        </a:solidFill>
        <a:ln w="1587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6120173B-8348-49FE-A675-47C9E4AE1D8D}">
      <dsp:nvSpPr>
        <dsp:cNvPr id="0" name=""/>
        <dsp:cNvSpPr/>
      </dsp:nvSpPr>
      <dsp:spPr>
        <a:xfrm>
          <a:off x="415495" y="1113163"/>
          <a:ext cx="5816930" cy="501840"/>
        </a:xfrm>
        <a:prstGeom prst="roundRect">
          <a:avLst/>
        </a:prstGeom>
        <a:solidFill>
          <a:srgbClr val="CDE3F8"/>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9866" tIns="0" rIns="219866" bIns="0" numCol="1" spcCol="1270" anchor="ctr" anchorCtr="0">
          <a:noAutofit/>
        </a:bodyPr>
        <a:lstStyle/>
        <a:p>
          <a:pPr marL="0" lvl="0" indent="0" algn="l" defTabSz="1244600">
            <a:lnSpc>
              <a:spcPct val="90000"/>
            </a:lnSpc>
            <a:spcBef>
              <a:spcPct val="0"/>
            </a:spcBef>
            <a:spcAft>
              <a:spcPct val="35000"/>
            </a:spcAft>
            <a:buNone/>
          </a:pPr>
          <a:r>
            <a:rPr lang="en-US" altLang="en-US" sz="2800" b="1" kern="1200">
              <a:solidFill>
                <a:schemeClr val="bg1"/>
              </a:solidFill>
              <a:latin typeface="Arial"/>
              <a:cs typeface="Arial"/>
            </a:rPr>
            <a:t>Key Definitions and Concepts</a:t>
          </a:r>
        </a:p>
      </dsp:txBody>
      <dsp:txXfrm>
        <a:off x="439993" y="1137661"/>
        <a:ext cx="5767934" cy="452844"/>
      </dsp:txXfrm>
    </dsp:sp>
    <dsp:sp modelId="{79EB3717-C309-400F-A6A6-4E89AEE9D7F3}">
      <dsp:nvSpPr>
        <dsp:cNvPr id="0" name=""/>
        <dsp:cNvSpPr/>
      </dsp:nvSpPr>
      <dsp:spPr>
        <a:xfrm>
          <a:off x="0" y="2073632"/>
          <a:ext cx="8309901" cy="428400"/>
        </a:xfrm>
        <a:prstGeom prst="rect">
          <a:avLst/>
        </a:prstGeom>
        <a:solidFill>
          <a:schemeClr val="lt1">
            <a:alpha val="90000"/>
            <a:hueOff val="0"/>
            <a:satOff val="0"/>
            <a:lumOff val="0"/>
            <a:alphaOff val="0"/>
          </a:schemeClr>
        </a:solidFill>
        <a:ln w="1587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C0D1C81F-FE94-4771-9995-A1E936E3F4AF}">
      <dsp:nvSpPr>
        <dsp:cNvPr id="0" name=""/>
        <dsp:cNvSpPr/>
      </dsp:nvSpPr>
      <dsp:spPr>
        <a:xfrm>
          <a:off x="415495" y="1884283"/>
          <a:ext cx="5816930" cy="501840"/>
        </a:xfrm>
        <a:prstGeom prst="roundRect">
          <a:avLst/>
        </a:prstGeom>
        <a:solidFill>
          <a:srgbClr val="CDE3F8"/>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9866" tIns="0" rIns="219866" bIns="0" numCol="1" spcCol="1270" anchor="ctr" anchorCtr="0">
          <a:noAutofit/>
        </a:bodyPr>
        <a:lstStyle/>
        <a:p>
          <a:pPr marL="0" lvl="0" indent="0" algn="l" defTabSz="1244600">
            <a:lnSpc>
              <a:spcPct val="90000"/>
            </a:lnSpc>
            <a:spcBef>
              <a:spcPct val="0"/>
            </a:spcBef>
            <a:spcAft>
              <a:spcPct val="35000"/>
            </a:spcAft>
            <a:buNone/>
          </a:pPr>
          <a:r>
            <a:rPr lang="en-US" altLang="en-US" sz="2800" b="1" kern="1200">
              <a:solidFill>
                <a:schemeClr val="bg1"/>
              </a:solidFill>
              <a:latin typeface="Arial"/>
              <a:cs typeface="Arial"/>
            </a:rPr>
            <a:t>Contain, Mitigate and Assess</a:t>
          </a:r>
        </a:p>
      </dsp:txBody>
      <dsp:txXfrm>
        <a:off x="439993" y="1908781"/>
        <a:ext cx="5767934" cy="452844"/>
      </dsp:txXfrm>
    </dsp:sp>
    <dsp:sp modelId="{3574186D-748D-4919-BBA0-2DDBE6DFA935}">
      <dsp:nvSpPr>
        <dsp:cNvPr id="0" name=""/>
        <dsp:cNvSpPr/>
      </dsp:nvSpPr>
      <dsp:spPr>
        <a:xfrm>
          <a:off x="0" y="2844752"/>
          <a:ext cx="8309901" cy="428400"/>
        </a:xfrm>
        <a:prstGeom prst="rect">
          <a:avLst/>
        </a:prstGeom>
        <a:solidFill>
          <a:schemeClr val="lt1">
            <a:alpha val="90000"/>
            <a:hueOff val="0"/>
            <a:satOff val="0"/>
            <a:lumOff val="0"/>
            <a:alphaOff val="0"/>
          </a:schemeClr>
        </a:solidFill>
        <a:ln w="1587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B9866C7F-1745-4B64-85AB-4E2FE6EC1208}">
      <dsp:nvSpPr>
        <dsp:cNvPr id="0" name=""/>
        <dsp:cNvSpPr/>
      </dsp:nvSpPr>
      <dsp:spPr>
        <a:xfrm>
          <a:off x="415495" y="2593832"/>
          <a:ext cx="5816930" cy="501840"/>
        </a:xfrm>
        <a:prstGeom prst="roundRect">
          <a:avLst/>
        </a:prstGeom>
        <a:solidFill>
          <a:schemeClr val="accent1"/>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9866" tIns="0" rIns="219866" bIns="0" numCol="1" spcCol="1270" anchor="ctr" anchorCtr="0">
          <a:noAutofit/>
        </a:bodyPr>
        <a:lstStyle/>
        <a:p>
          <a:pPr marL="0" lvl="0" indent="0" algn="l" defTabSz="1244600">
            <a:lnSpc>
              <a:spcPct val="90000"/>
            </a:lnSpc>
            <a:spcBef>
              <a:spcPct val="0"/>
            </a:spcBef>
            <a:spcAft>
              <a:spcPct val="35000"/>
            </a:spcAft>
            <a:buNone/>
          </a:pPr>
          <a:r>
            <a:rPr lang="en-US" altLang="en-US" sz="2800" b="1" kern="1200">
              <a:solidFill>
                <a:schemeClr val="bg1"/>
              </a:solidFill>
              <a:latin typeface="Arial"/>
              <a:cs typeface="Arial"/>
            </a:rPr>
            <a:t>Notifications</a:t>
          </a:r>
        </a:p>
      </dsp:txBody>
      <dsp:txXfrm>
        <a:off x="439993" y="2618330"/>
        <a:ext cx="5767934" cy="452844"/>
      </dsp:txXfrm>
    </dsp:sp>
    <dsp:sp modelId="{BF3C433F-07CD-4AA0-9890-8D9A40BD45B1}">
      <dsp:nvSpPr>
        <dsp:cNvPr id="0" name=""/>
        <dsp:cNvSpPr/>
      </dsp:nvSpPr>
      <dsp:spPr>
        <a:xfrm>
          <a:off x="0" y="3615872"/>
          <a:ext cx="8309901" cy="428400"/>
        </a:xfrm>
        <a:prstGeom prst="rect">
          <a:avLst/>
        </a:prstGeom>
        <a:solidFill>
          <a:schemeClr val="lt1">
            <a:alpha val="90000"/>
            <a:hueOff val="0"/>
            <a:satOff val="0"/>
            <a:lumOff val="0"/>
            <a:alphaOff val="0"/>
          </a:schemeClr>
        </a:solidFill>
        <a:ln w="1587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96F20337-6622-4DC9-81E1-1A1B55915CEA}">
      <dsp:nvSpPr>
        <dsp:cNvPr id="0" name=""/>
        <dsp:cNvSpPr/>
      </dsp:nvSpPr>
      <dsp:spPr>
        <a:xfrm>
          <a:off x="415495" y="3364952"/>
          <a:ext cx="5816930" cy="501840"/>
        </a:xfrm>
        <a:prstGeom prst="roundRect">
          <a:avLst/>
        </a:prstGeom>
        <a:solidFill>
          <a:srgbClr val="CDE3F8"/>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9866" tIns="0" rIns="219866" bIns="0" numCol="1" spcCol="1270" anchor="ctr" anchorCtr="0">
          <a:noAutofit/>
        </a:bodyPr>
        <a:lstStyle/>
        <a:p>
          <a:pPr marL="0" lvl="0" indent="0" algn="l" defTabSz="1244600">
            <a:lnSpc>
              <a:spcPct val="90000"/>
            </a:lnSpc>
            <a:spcBef>
              <a:spcPct val="0"/>
            </a:spcBef>
            <a:spcAft>
              <a:spcPct val="35000"/>
            </a:spcAft>
            <a:buNone/>
          </a:pPr>
          <a:r>
            <a:rPr lang="en-US" altLang="en-US" sz="2800" b="1" kern="1200">
              <a:solidFill>
                <a:schemeClr val="bg1"/>
              </a:solidFill>
              <a:latin typeface="Arial"/>
              <a:cs typeface="Arial"/>
            </a:rPr>
            <a:t>Exemptions</a:t>
          </a:r>
        </a:p>
      </dsp:txBody>
      <dsp:txXfrm>
        <a:off x="439993" y="3389450"/>
        <a:ext cx="5767934" cy="452844"/>
      </dsp:txXfrm>
    </dsp:sp>
    <dsp:sp modelId="{966D3F37-B302-4957-B115-A3EE6A0D999D}">
      <dsp:nvSpPr>
        <dsp:cNvPr id="0" name=""/>
        <dsp:cNvSpPr/>
      </dsp:nvSpPr>
      <dsp:spPr>
        <a:xfrm>
          <a:off x="0" y="4386992"/>
          <a:ext cx="8309901" cy="428400"/>
        </a:xfrm>
        <a:prstGeom prst="rect">
          <a:avLst/>
        </a:prstGeom>
        <a:solidFill>
          <a:schemeClr val="lt1">
            <a:alpha val="90000"/>
            <a:hueOff val="0"/>
            <a:satOff val="0"/>
            <a:lumOff val="0"/>
            <a:alphaOff val="0"/>
          </a:schemeClr>
        </a:solidFill>
        <a:ln w="1587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E62400D6-FEB1-43A6-8D20-301C2DB6F910}">
      <dsp:nvSpPr>
        <dsp:cNvPr id="0" name=""/>
        <dsp:cNvSpPr/>
      </dsp:nvSpPr>
      <dsp:spPr>
        <a:xfrm>
          <a:off x="415495" y="4136072"/>
          <a:ext cx="5816930" cy="501840"/>
        </a:xfrm>
        <a:prstGeom prst="roundRect">
          <a:avLst/>
        </a:prstGeom>
        <a:solidFill>
          <a:srgbClr val="CDE3F8"/>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9866" tIns="0" rIns="219866" bIns="0" numCol="1" spcCol="1270" anchor="ctr" anchorCtr="0">
          <a:noAutofit/>
        </a:bodyPr>
        <a:lstStyle/>
        <a:p>
          <a:pPr marL="0" lvl="0" indent="0" algn="l" defTabSz="1244600">
            <a:lnSpc>
              <a:spcPct val="90000"/>
            </a:lnSpc>
            <a:spcBef>
              <a:spcPct val="0"/>
            </a:spcBef>
            <a:spcAft>
              <a:spcPct val="35000"/>
            </a:spcAft>
            <a:buNone/>
          </a:pPr>
          <a:r>
            <a:rPr lang="en-US" altLang="en-US" sz="2800" b="1" kern="1200">
              <a:solidFill>
                <a:schemeClr val="bg1"/>
              </a:solidFill>
              <a:latin typeface="Arial"/>
              <a:cs typeface="Arial"/>
            </a:rPr>
            <a:t>Register and Policy</a:t>
          </a:r>
        </a:p>
      </dsp:txBody>
      <dsp:txXfrm>
        <a:off x="439993" y="4160570"/>
        <a:ext cx="5767934" cy="452844"/>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5088700-C8FB-488A-AD4B-F37EE370DA90}">
      <dsp:nvSpPr>
        <dsp:cNvPr id="0" name=""/>
        <dsp:cNvSpPr/>
      </dsp:nvSpPr>
      <dsp:spPr>
        <a:xfrm>
          <a:off x="0" y="99"/>
          <a:ext cx="7517682" cy="470370"/>
        </a:xfrm>
        <a:prstGeom prst="roundRect">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US" sz="1600" b="1" i="0" kern="1200">
              <a:solidFill>
                <a:schemeClr val="tx1"/>
              </a:solidFill>
              <a:effectLst/>
              <a:latin typeface="+mn-lt"/>
              <a:ea typeface="+mn-ea"/>
              <a:cs typeface="+mn-cs"/>
            </a:rPr>
            <a:t>Date of breach, agency name and contact</a:t>
          </a:r>
        </a:p>
      </dsp:txBody>
      <dsp:txXfrm>
        <a:off x="22962" y="23061"/>
        <a:ext cx="7471758" cy="424446"/>
      </dsp:txXfrm>
    </dsp:sp>
    <dsp:sp modelId="{DDD1D954-14C2-44D5-ADE0-A93F3168AA21}">
      <dsp:nvSpPr>
        <dsp:cNvPr id="0" name=""/>
        <dsp:cNvSpPr/>
      </dsp:nvSpPr>
      <dsp:spPr>
        <a:xfrm>
          <a:off x="0" y="484505"/>
          <a:ext cx="7517682" cy="470370"/>
        </a:xfrm>
        <a:prstGeom prst="roundRect">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US" sz="1600" b="1" i="0" kern="1200">
              <a:solidFill>
                <a:schemeClr val="tx1"/>
              </a:solidFill>
              <a:effectLst/>
              <a:latin typeface="+mn-lt"/>
              <a:ea typeface="+mn-ea"/>
              <a:cs typeface="+mn-cs"/>
            </a:rPr>
            <a:t>Description of  the breach, including type, and agency steps to contain and mitigate</a:t>
          </a:r>
        </a:p>
      </dsp:txBody>
      <dsp:txXfrm>
        <a:off x="22962" y="507467"/>
        <a:ext cx="7471758" cy="424446"/>
      </dsp:txXfrm>
    </dsp:sp>
    <dsp:sp modelId="{B5714301-156F-453B-8884-860722A735FA}">
      <dsp:nvSpPr>
        <dsp:cNvPr id="0" name=""/>
        <dsp:cNvSpPr/>
      </dsp:nvSpPr>
      <dsp:spPr>
        <a:xfrm>
          <a:off x="0" y="968910"/>
          <a:ext cx="7517682" cy="470370"/>
        </a:xfrm>
        <a:prstGeom prst="roundRect">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US" sz="1600" b="1" i="0" kern="1200">
              <a:solidFill>
                <a:schemeClr val="tx1"/>
              </a:solidFill>
              <a:effectLst/>
              <a:latin typeface="+mn-lt"/>
              <a:ea typeface="+mn-ea"/>
              <a:cs typeface="+mn-cs"/>
            </a:rPr>
            <a:t>Information about how the  breach occurred, including period access or disclosure was available or made</a:t>
          </a:r>
        </a:p>
      </dsp:txBody>
      <dsp:txXfrm>
        <a:off x="22962" y="991872"/>
        <a:ext cx="7471758" cy="424446"/>
      </dsp:txXfrm>
    </dsp:sp>
    <dsp:sp modelId="{47F46CAD-D6EA-4458-B839-D9EA1B5F8B8C}">
      <dsp:nvSpPr>
        <dsp:cNvPr id="0" name=""/>
        <dsp:cNvSpPr/>
      </dsp:nvSpPr>
      <dsp:spPr>
        <a:xfrm>
          <a:off x="0" y="1453315"/>
          <a:ext cx="7517682" cy="470370"/>
        </a:xfrm>
        <a:prstGeom prst="roundRect">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US" sz="1600" b="1" i="0" kern="1200">
              <a:solidFill>
                <a:schemeClr val="tx1"/>
              </a:solidFill>
              <a:effectLst/>
              <a:latin typeface="+mn-lt"/>
              <a:ea typeface="+mn-ea"/>
              <a:cs typeface="+mn-cs"/>
            </a:rPr>
            <a:t>Description of the kind of personal information involved</a:t>
          </a:r>
        </a:p>
      </dsp:txBody>
      <dsp:txXfrm>
        <a:off x="22962" y="1476277"/>
        <a:ext cx="7471758" cy="424446"/>
      </dsp:txXfrm>
    </dsp:sp>
    <dsp:sp modelId="{5663D04D-651D-48E0-8A39-FB5BC9F5D7F6}">
      <dsp:nvSpPr>
        <dsp:cNvPr id="0" name=""/>
        <dsp:cNvSpPr/>
      </dsp:nvSpPr>
      <dsp:spPr>
        <a:xfrm>
          <a:off x="0" y="1937720"/>
          <a:ext cx="7517682" cy="470370"/>
        </a:xfrm>
        <a:prstGeom prst="roundRect">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US" sz="1600" b="1" i="0" kern="1200">
              <a:solidFill>
                <a:schemeClr val="tx1"/>
              </a:solidFill>
              <a:effectLst/>
              <a:latin typeface="+mn-lt"/>
              <a:ea typeface="+mn-ea"/>
              <a:cs typeface="+mn-cs"/>
            </a:rPr>
            <a:t>Agency recommendations about steps affected individuals should take</a:t>
          </a:r>
        </a:p>
      </dsp:txBody>
      <dsp:txXfrm>
        <a:off x="22962" y="1960682"/>
        <a:ext cx="7471758" cy="424446"/>
      </dsp:txXfrm>
    </dsp:sp>
    <dsp:sp modelId="{D3E7BC14-434E-40EB-B04D-087F9FBB0CC7}">
      <dsp:nvSpPr>
        <dsp:cNvPr id="0" name=""/>
        <dsp:cNvSpPr/>
      </dsp:nvSpPr>
      <dsp:spPr>
        <a:xfrm>
          <a:off x="0" y="2422126"/>
          <a:ext cx="7517682" cy="470370"/>
        </a:xfrm>
        <a:prstGeom prst="roundRect">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US" sz="1600" b="1" i="0" kern="1200">
              <a:solidFill>
                <a:schemeClr val="tx1"/>
              </a:solidFill>
              <a:effectLst/>
              <a:latin typeface="+mn-lt"/>
              <a:ea typeface="+mn-ea"/>
              <a:cs typeface="+mn-cs"/>
            </a:rPr>
            <a:t>Details of other involved agencies, if relevant</a:t>
          </a:r>
        </a:p>
      </dsp:txBody>
      <dsp:txXfrm>
        <a:off x="22962" y="2445088"/>
        <a:ext cx="7471758" cy="424446"/>
      </dsp:txXfrm>
    </dsp:sp>
    <dsp:sp modelId="{A542B9A0-52B2-48DC-A3FE-F151FE55A75F}">
      <dsp:nvSpPr>
        <dsp:cNvPr id="0" name=""/>
        <dsp:cNvSpPr/>
      </dsp:nvSpPr>
      <dsp:spPr>
        <a:xfrm>
          <a:off x="0" y="2906531"/>
          <a:ext cx="7517682" cy="470370"/>
        </a:xfrm>
        <a:prstGeom prst="roundRect">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US" sz="1600" b="1" i="0" kern="1200">
              <a:solidFill>
                <a:schemeClr val="tx1"/>
              </a:solidFill>
              <a:effectLst/>
              <a:latin typeface="+mn-lt"/>
              <a:ea typeface="+mn-ea"/>
              <a:cs typeface="+mn-cs"/>
            </a:rPr>
            <a:t>Total number, or estimate of:</a:t>
          </a:r>
        </a:p>
      </dsp:txBody>
      <dsp:txXfrm>
        <a:off x="22962" y="2929493"/>
        <a:ext cx="7471758" cy="424446"/>
      </dsp:txXfrm>
    </dsp:sp>
    <dsp:sp modelId="{3768A83A-240B-441B-8C5F-ED8352FD2C4A}">
      <dsp:nvSpPr>
        <dsp:cNvPr id="0" name=""/>
        <dsp:cNvSpPr/>
      </dsp:nvSpPr>
      <dsp:spPr>
        <a:xfrm>
          <a:off x="0" y="3390936"/>
          <a:ext cx="7517682" cy="470370"/>
        </a:xfrm>
        <a:prstGeom prst="roundRect">
          <a:avLst/>
        </a:prstGeom>
        <a:solidFill>
          <a:schemeClr val="accent3">
            <a:lumMod val="7500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US" sz="1600" b="1" i="0" kern="1200">
              <a:solidFill>
                <a:schemeClr val="tx1"/>
              </a:solidFill>
              <a:effectLst/>
              <a:latin typeface="+mn-lt"/>
              <a:ea typeface="+mn-ea"/>
              <a:cs typeface="+mn-cs"/>
            </a:rPr>
            <a:t>    - Individuals whose personal information has been accessed, disclosed or lost</a:t>
          </a:r>
        </a:p>
      </dsp:txBody>
      <dsp:txXfrm>
        <a:off x="22962" y="3413898"/>
        <a:ext cx="7471758" cy="424446"/>
      </dsp:txXfrm>
    </dsp:sp>
    <dsp:sp modelId="{AD5EFB34-A984-489B-95BF-1780C7FE62C4}">
      <dsp:nvSpPr>
        <dsp:cNvPr id="0" name=""/>
        <dsp:cNvSpPr/>
      </dsp:nvSpPr>
      <dsp:spPr>
        <a:xfrm>
          <a:off x="0" y="3875341"/>
          <a:ext cx="7517682" cy="470370"/>
        </a:xfrm>
        <a:prstGeom prst="roundRect">
          <a:avLst/>
        </a:prstGeom>
        <a:solidFill>
          <a:schemeClr val="accent3">
            <a:lumMod val="7500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US" sz="1600" b="1" i="0" kern="1200">
              <a:solidFill>
                <a:schemeClr val="tx1"/>
              </a:solidFill>
              <a:effectLst/>
              <a:latin typeface="+mn-lt"/>
              <a:ea typeface="+mn-ea"/>
              <a:cs typeface="+mn-cs"/>
            </a:rPr>
            <a:t>    - Affected individuals (those at risk of serous harm)</a:t>
          </a:r>
        </a:p>
      </dsp:txBody>
      <dsp:txXfrm>
        <a:off x="22962" y="3898303"/>
        <a:ext cx="7471758" cy="424446"/>
      </dsp:txXfrm>
    </dsp:sp>
    <dsp:sp modelId="{AFDDA10D-9AD6-4A8E-A198-EA5218F98B74}">
      <dsp:nvSpPr>
        <dsp:cNvPr id="0" name=""/>
        <dsp:cNvSpPr/>
      </dsp:nvSpPr>
      <dsp:spPr>
        <a:xfrm>
          <a:off x="0" y="4359746"/>
          <a:ext cx="7517682" cy="470370"/>
        </a:xfrm>
        <a:prstGeom prst="roundRect">
          <a:avLst/>
        </a:prstGeom>
        <a:solidFill>
          <a:schemeClr val="accent3">
            <a:lumMod val="7500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US" sz="1600" b="1" i="0" kern="1200">
              <a:solidFill>
                <a:schemeClr val="tx1"/>
              </a:solidFill>
              <a:effectLst/>
              <a:latin typeface="+mn-lt"/>
              <a:ea typeface="+mn-ea"/>
              <a:cs typeface="+mn-cs"/>
            </a:rPr>
            <a:t>    - Individuals notified.</a:t>
          </a:r>
        </a:p>
      </dsp:txBody>
      <dsp:txXfrm>
        <a:off x="22962" y="4382708"/>
        <a:ext cx="7471758" cy="424446"/>
      </dsp:txXfrm>
    </dsp:sp>
    <dsp:sp modelId="{DCA17F7D-46BE-4CA8-824E-24879F9ADD18}">
      <dsp:nvSpPr>
        <dsp:cNvPr id="0" name=""/>
        <dsp:cNvSpPr/>
      </dsp:nvSpPr>
      <dsp:spPr>
        <a:xfrm>
          <a:off x="0" y="4844152"/>
          <a:ext cx="7517682" cy="470370"/>
        </a:xfrm>
        <a:prstGeom prst="roundRect">
          <a:avLst/>
        </a:prstGeom>
        <a:solidFill>
          <a:srgbClr val="00B0F0"/>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US" sz="1600" b="1" i="0" kern="1200">
              <a:solidFill>
                <a:schemeClr val="tx1"/>
              </a:solidFill>
              <a:effectLst/>
              <a:latin typeface="+mn-lt"/>
              <a:ea typeface="+mn-ea"/>
              <a:cs typeface="+mn-cs"/>
            </a:rPr>
            <a:t>Whether individuals have been advised of privacy complaint rights</a:t>
          </a:r>
        </a:p>
      </dsp:txBody>
      <dsp:txXfrm>
        <a:off x="22962" y="4867114"/>
        <a:ext cx="7471758" cy="424446"/>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3BBEF7C-9FB5-4BFB-817A-FEF932DCFA50}">
      <dsp:nvSpPr>
        <dsp:cNvPr id="0" name=""/>
        <dsp:cNvSpPr/>
      </dsp:nvSpPr>
      <dsp:spPr>
        <a:xfrm>
          <a:off x="2870512" y="4177520"/>
          <a:ext cx="424877" cy="91440"/>
        </a:xfrm>
        <a:custGeom>
          <a:avLst/>
          <a:gdLst/>
          <a:ahLst/>
          <a:cxnLst/>
          <a:rect l="0" t="0" r="0" b="0"/>
          <a:pathLst>
            <a:path>
              <a:moveTo>
                <a:pt x="0" y="45720"/>
              </a:moveTo>
              <a:lnTo>
                <a:pt x="424877" y="45720"/>
              </a:lnTo>
            </a:path>
          </a:pathLst>
        </a:custGeom>
        <a:noFill/>
        <a:ln w="15875"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FECE3FB-D841-48FD-B74E-5F0220823314}">
      <dsp:nvSpPr>
        <dsp:cNvPr id="0" name=""/>
        <dsp:cNvSpPr/>
      </dsp:nvSpPr>
      <dsp:spPr>
        <a:xfrm>
          <a:off x="2907604" y="2168547"/>
          <a:ext cx="424877" cy="91440"/>
        </a:xfrm>
        <a:custGeom>
          <a:avLst/>
          <a:gdLst/>
          <a:ahLst/>
          <a:cxnLst/>
          <a:rect l="0" t="0" r="0" b="0"/>
          <a:pathLst>
            <a:path>
              <a:moveTo>
                <a:pt x="0" y="45720"/>
              </a:moveTo>
              <a:lnTo>
                <a:pt x="424877" y="45720"/>
              </a:lnTo>
            </a:path>
          </a:pathLst>
        </a:custGeom>
        <a:noFill/>
        <a:ln w="15875"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C3FE343-36FE-4CA0-8372-9AF980C58B58}">
      <dsp:nvSpPr>
        <dsp:cNvPr id="0" name=""/>
        <dsp:cNvSpPr/>
      </dsp:nvSpPr>
      <dsp:spPr>
        <a:xfrm>
          <a:off x="2949900" y="824333"/>
          <a:ext cx="424877" cy="91440"/>
        </a:xfrm>
        <a:custGeom>
          <a:avLst/>
          <a:gdLst/>
          <a:ahLst/>
          <a:cxnLst/>
          <a:rect l="0" t="0" r="0" b="0"/>
          <a:pathLst>
            <a:path>
              <a:moveTo>
                <a:pt x="0" y="45720"/>
              </a:moveTo>
              <a:lnTo>
                <a:pt x="424877" y="45720"/>
              </a:lnTo>
            </a:path>
          </a:pathLst>
        </a:custGeom>
        <a:noFill/>
        <a:ln w="15875"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95642353-2170-4B91-9DE9-723DF93524FD}">
      <dsp:nvSpPr>
        <dsp:cNvPr id="0" name=""/>
        <dsp:cNvSpPr/>
      </dsp:nvSpPr>
      <dsp:spPr>
        <a:xfrm>
          <a:off x="4117" y="546084"/>
          <a:ext cx="2945783" cy="647938"/>
        </a:xfrm>
        <a:prstGeom prst="rect">
          <a:avLst/>
        </a:prstGeom>
        <a:solidFill>
          <a:srgbClr val="0070C0"/>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n-AU" sz="2000" b="1" kern="1200"/>
            <a:t>1: Notify each individual</a:t>
          </a:r>
          <a:endParaRPr lang="en-US" sz="2000" kern="1200"/>
        </a:p>
      </dsp:txBody>
      <dsp:txXfrm>
        <a:off x="4117" y="546084"/>
        <a:ext cx="2945783" cy="647938"/>
      </dsp:txXfrm>
    </dsp:sp>
    <dsp:sp modelId="{9E409C88-E3F1-40B5-861F-B001153398ED}">
      <dsp:nvSpPr>
        <dsp:cNvPr id="0" name=""/>
        <dsp:cNvSpPr/>
      </dsp:nvSpPr>
      <dsp:spPr>
        <a:xfrm>
          <a:off x="3374778" y="321388"/>
          <a:ext cx="5366099" cy="1097329"/>
        </a:xfrm>
        <a:prstGeom prst="rect">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n-AU" sz="1800" kern="1200">
              <a:latin typeface="+mn-lt"/>
            </a:rPr>
            <a:t>The agency must take reasonable steps to notify everyone whose personal information was accessed, disclosed or lost if reasonably practicable. </a:t>
          </a:r>
          <a:endParaRPr lang="en-US" sz="1800" kern="1200">
            <a:latin typeface="+mn-lt"/>
          </a:endParaRPr>
        </a:p>
      </dsp:txBody>
      <dsp:txXfrm>
        <a:off x="3374778" y="321388"/>
        <a:ext cx="5366099" cy="1097329"/>
      </dsp:txXfrm>
    </dsp:sp>
    <dsp:sp modelId="{89A411D6-ABBF-4CC1-A778-13AFC7B262F8}">
      <dsp:nvSpPr>
        <dsp:cNvPr id="0" name=""/>
        <dsp:cNvSpPr/>
      </dsp:nvSpPr>
      <dsp:spPr>
        <a:xfrm>
          <a:off x="4117" y="1890298"/>
          <a:ext cx="2903486" cy="647938"/>
        </a:xfrm>
        <a:prstGeom prst="rect">
          <a:avLst/>
        </a:prstGeom>
        <a:solidFill>
          <a:srgbClr val="0070C0"/>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n-AU" sz="2000" b="1" kern="1200"/>
            <a:t>2: Notify each affected individual</a:t>
          </a:r>
          <a:endParaRPr lang="en-US" sz="2000" kern="1200"/>
        </a:p>
      </dsp:txBody>
      <dsp:txXfrm>
        <a:off x="4117" y="1890298"/>
        <a:ext cx="2903486" cy="647938"/>
      </dsp:txXfrm>
    </dsp:sp>
    <dsp:sp modelId="{C8CA54DA-30DA-4A8F-B678-B95B332327E2}">
      <dsp:nvSpPr>
        <dsp:cNvPr id="0" name=""/>
        <dsp:cNvSpPr/>
      </dsp:nvSpPr>
      <dsp:spPr>
        <a:xfrm>
          <a:off x="3332482" y="1684266"/>
          <a:ext cx="5422756" cy="1060001"/>
        </a:xfrm>
        <a:prstGeom prst="rect">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n-AU" sz="1800" kern="1200">
              <a:latin typeface="+mn-lt"/>
            </a:rPr>
            <a:t>Otherwise, agencies must take reasonable steps to notify each </a:t>
          </a:r>
          <a:r>
            <a:rPr lang="en-AU" sz="1800" i="1" kern="1200">
              <a:latin typeface="+mn-lt"/>
            </a:rPr>
            <a:t>affected individual</a:t>
          </a:r>
          <a:r>
            <a:rPr lang="en-AU" sz="1800" kern="1200">
              <a:latin typeface="+mn-lt"/>
            </a:rPr>
            <a:t>, if reasonably practicable. </a:t>
          </a:r>
          <a:endParaRPr lang="en-US" sz="1800" kern="1200">
            <a:latin typeface="+mn-lt"/>
          </a:endParaRPr>
        </a:p>
      </dsp:txBody>
      <dsp:txXfrm>
        <a:off x="3332482" y="1684266"/>
        <a:ext cx="5422756" cy="1060001"/>
      </dsp:txXfrm>
    </dsp:sp>
    <dsp:sp modelId="{78A84CEA-17B3-4DDB-B2CA-E2351568C1E5}">
      <dsp:nvSpPr>
        <dsp:cNvPr id="0" name=""/>
        <dsp:cNvSpPr/>
      </dsp:nvSpPr>
      <dsp:spPr>
        <a:xfrm>
          <a:off x="4117" y="3899271"/>
          <a:ext cx="2866395" cy="647938"/>
        </a:xfrm>
        <a:prstGeom prst="rect">
          <a:avLst/>
        </a:prstGeom>
        <a:solidFill>
          <a:srgbClr val="0070C0"/>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n-AU" sz="2000" b="1" kern="1200"/>
            <a:t>3: Publish information</a:t>
          </a:r>
          <a:endParaRPr lang="en-US" sz="2000" kern="1200"/>
        </a:p>
      </dsp:txBody>
      <dsp:txXfrm>
        <a:off x="4117" y="3899271"/>
        <a:ext cx="2866395" cy="647938"/>
      </dsp:txXfrm>
    </dsp:sp>
    <dsp:sp modelId="{BAB82D08-6DEB-408F-A473-D75CDA760858}">
      <dsp:nvSpPr>
        <dsp:cNvPr id="0" name=""/>
        <dsp:cNvSpPr/>
      </dsp:nvSpPr>
      <dsp:spPr>
        <a:xfrm>
          <a:off x="3295390" y="3009816"/>
          <a:ext cx="5478798" cy="2426847"/>
        </a:xfrm>
        <a:prstGeom prst="rect">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n-AU" sz="1800" kern="1200">
              <a:latin typeface="+mn-lt"/>
            </a:rPr>
            <a:t>Otherwise, an agency</a:t>
          </a:r>
        </a:p>
        <a:p>
          <a:pPr marL="0" lvl="0" indent="0" algn="ctr" defTabSz="800100">
            <a:lnSpc>
              <a:spcPct val="90000"/>
            </a:lnSpc>
            <a:spcBef>
              <a:spcPct val="0"/>
            </a:spcBef>
            <a:spcAft>
              <a:spcPct val="35000"/>
            </a:spcAft>
            <a:buNone/>
          </a:pPr>
          <a:r>
            <a:rPr lang="en-AU" sz="1800" kern="1200">
              <a:latin typeface="+mn-lt"/>
            </a:rPr>
            <a:t> must publish the required information on an accessible agency website for at least 12 months</a:t>
          </a:r>
        </a:p>
        <a:p>
          <a:pPr marL="0" lvl="0" indent="0" algn="ctr" defTabSz="800100">
            <a:lnSpc>
              <a:spcPct val="90000"/>
            </a:lnSpc>
            <a:spcBef>
              <a:spcPct val="0"/>
            </a:spcBef>
            <a:spcAft>
              <a:spcPct val="35000"/>
            </a:spcAft>
            <a:buNone/>
          </a:pPr>
          <a:r>
            <a:rPr lang="en-AU" sz="1800" kern="1200">
              <a:latin typeface="+mn-lt"/>
            </a:rPr>
            <a:t>AND</a:t>
          </a:r>
        </a:p>
        <a:p>
          <a:pPr marL="0" lvl="0" indent="0" algn="ctr" defTabSz="800100">
            <a:lnSpc>
              <a:spcPct val="90000"/>
            </a:lnSpc>
            <a:spcBef>
              <a:spcPct val="0"/>
            </a:spcBef>
            <a:spcAft>
              <a:spcPts val="0"/>
            </a:spcAft>
            <a:buNone/>
          </a:pPr>
          <a:r>
            <a:rPr lang="en-AU" sz="1800" kern="1200">
              <a:latin typeface="+mn-lt"/>
            </a:rPr>
            <a:t>must advise OIC how to access  notice,</a:t>
          </a:r>
        </a:p>
        <a:p>
          <a:pPr marL="0" lvl="0" indent="0" algn="ctr" defTabSz="800100">
            <a:lnSpc>
              <a:spcPct val="90000"/>
            </a:lnSpc>
            <a:spcBef>
              <a:spcPct val="0"/>
            </a:spcBef>
            <a:spcAft>
              <a:spcPts val="0"/>
            </a:spcAft>
            <a:buNone/>
          </a:pPr>
          <a:r>
            <a:rPr lang="en-AU" sz="1800" kern="1200">
              <a:latin typeface="+mn-lt"/>
            </a:rPr>
            <a:t> and OIC will publish for 12 months.</a:t>
          </a:r>
        </a:p>
        <a:p>
          <a:pPr marL="0" lvl="0" indent="0" algn="ctr" defTabSz="800100">
            <a:lnSpc>
              <a:spcPct val="90000"/>
            </a:lnSpc>
            <a:spcBef>
              <a:spcPct val="0"/>
            </a:spcBef>
            <a:spcAft>
              <a:spcPct val="35000"/>
            </a:spcAft>
            <a:buNone/>
          </a:pPr>
          <a:endParaRPr lang="en-US" sz="1800" kern="1200">
            <a:latin typeface="+mn-lt"/>
          </a:endParaRPr>
        </a:p>
      </dsp:txBody>
      <dsp:txXfrm>
        <a:off x="3295390" y="3009816"/>
        <a:ext cx="5478798" cy="2426847"/>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9EFFA59-5531-4BD3-85AB-38CD71D64683}">
      <dsp:nvSpPr>
        <dsp:cNvPr id="0" name=""/>
        <dsp:cNvSpPr/>
      </dsp:nvSpPr>
      <dsp:spPr>
        <a:xfrm>
          <a:off x="0" y="401"/>
          <a:ext cx="8313211" cy="552656"/>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8252610-8EFC-455C-9C5D-4C4F55E10DF2}">
      <dsp:nvSpPr>
        <dsp:cNvPr id="0" name=""/>
        <dsp:cNvSpPr/>
      </dsp:nvSpPr>
      <dsp:spPr>
        <a:xfrm>
          <a:off x="167178" y="124749"/>
          <a:ext cx="303960" cy="303960"/>
        </a:xfrm>
        <a:prstGeom prst="rect">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AAE66B6-E5C6-4964-955D-1ABAE9B4B613}">
      <dsp:nvSpPr>
        <dsp:cNvPr id="0" name=""/>
        <dsp:cNvSpPr/>
      </dsp:nvSpPr>
      <dsp:spPr>
        <a:xfrm>
          <a:off x="638317" y="401"/>
          <a:ext cx="7674893" cy="55265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8489" tIns="58489" rIns="58489" bIns="58489" numCol="1" spcCol="1270" anchor="ctr" anchorCtr="0">
          <a:noAutofit/>
        </a:bodyPr>
        <a:lstStyle/>
        <a:p>
          <a:pPr marL="0" lvl="0" indent="0" algn="l" defTabSz="889000">
            <a:lnSpc>
              <a:spcPct val="100000"/>
            </a:lnSpc>
            <a:spcBef>
              <a:spcPct val="0"/>
            </a:spcBef>
            <a:spcAft>
              <a:spcPct val="35000"/>
            </a:spcAft>
            <a:buNone/>
          </a:pPr>
          <a:r>
            <a:rPr lang="en-US" sz="2000" b="1" kern="1200"/>
            <a:t>Agency name(s) and contact details </a:t>
          </a:r>
        </a:p>
      </dsp:txBody>
      <dsp:txXfrm>
        <a:off x="638317" y="401"/>
        <a:ext cx="7674893" cy="552656"/>
      </dsp:txXfrm>
    </dsp:sp>
    <dsp:sp modelId="{B2F53ABD-7D7A-4F9A-AAF6-C4B124086C80}">
      <dsp:nvSpPr>
        <dsp:cNvPr id="0" name=""/>
        <dsp:cNvSpPr/>
      </dsp:nvSpPr>
      <dsp:spPr>
        <a:xfrm>
          <a:off x="0" y="691221"/>
          <a:ext cx="8313211" cy="552656"/>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28BF756-05D6-4713-94E5-D3E1051EF3F0}">
      <dsp:nvSpPr>
        <dsp:cNvPr id="0" name=""/>
        <dsp:cNvSpPr/>
      </dsp:nvSpPr>
      <dsp:spPr>
        <a:xfrm>
          <a:off x="167178" y="815569"/>
          <a:ext cx="303960" cy="303960"/>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47A003B-C33C-42D3-9F4C-38F8307739DC}">
      <dsp:nvSpPr>
        <dsp:cNvPr id="0" name=""/>
        <dsp:cNvSpPr/>
      </dsp:nvSpPr>
      <dsp:spPr>
        <a:xfrm>
          <a:off x="638317" y="691221"/>
          <a:ext cx="7674893" cy="55265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8489" tIns="58489" rIns="58489" bIns="58489" numCol="1" spcCol="1270" anchor="ctr" anchorCtr="0">
          <a:noAutofit/>
        </a:bodyPr>
        <a:lstStyle/>
        <a:p>
          <a:pPr marL="0" lvl="0" indent="0" algn="l" defTabSz="889000">
            <a:lnSpc>
              <a:spcPct val="100000"/>
            </a:lnSpc>
            <a:spcBef>
              <a:spcPct val="0"/>
            </a:spcBef>
            <a:spcAft>
              <a:spcPct val="35000"/>
            </a:spcAft>
            <a:buNone/>
          </a:pPr>
          <a:r>
            <a:rPr lang="en-US" sz="2000" b="1" kern="1200"/>
            <a:t>Date the breach occurred</a:t>
          </a:r>
        </a:p>
      </dsp:txBody>
      <dsp:txXfrm>
        <a:off x="638317" y="691221"/>
        <a:ext cx="7674893" cy="552656"/>
      </dsp:txXfrm>
    </dsp:sp>
    <dsp:sp modelId="{64DA0153-7655-4BAD-92B9-3F27291EE7FB}">
      <dsp:nvSpPr>
        <dsp:cNvPr id="0" name=""/>
        <dsp:cNvSpPr/>
      </dsp:nvSpPr>
      <dsp:spPr>
        <a:xfrm>
          <a:off x="0" y="1382041"/>
          <a:ext cx="8313211" cy="552656"/>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AFDE43E-43B3-4CF9-B056-14E758493013}">
      <dsp:nvSpPr>
        <dsp:cNvPr id="0" name=""/>
        <dsp:cNvSpPr/>
      </dsp:nvSpPr>
      <dsp:spPr>
        <a:xfrm>
          <a:off x="167178" y="1506389"/>
          <a:ext cx="303960" cy="303960"/>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A18C54F-74D8-43C4-AA38-6EFA05A1489B}">
      <dsp:nvSpPr>
        <dsp:cNvPr id="0" name=""/>
        <dsp:cNvSpPr/>
      </dsp:nvSpPr>
      <dsp:spPr>
        <a:xfrm>
          <a:off x="638317" y="1382041"/>
          <a:ext cx="7674893" cy="55265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8489" tIns="58489" rIns="58489" bIns="58489" numCol="1" spcCol="1270" anchor="ctr" anchorCtr="0">
          <a:noAutofit/>
        </a:bodyPr>
        <a:lstStyle/>
        <a:p>
          <a:pPr marL="0" lvl="0" indent="0" algn="l" defTabSz="889000">
            <a:lnSpc>
              <a:spcPct val="100000"/>
            </a:lnSpc>
            <a:spcBef>
              <a:spcPct val="0"/>
            </a:spcBef>
            <a:spcAft>
              <a:spcPct val="35000"/>
            </a:spcAft>
            <a:buNone/>
          </a:pPr>
          <a:r>
            <a:rPr lang="en-US" sz="2000" b="1" kern="1200"/>
            <a:t>Description of the breach – how it occurred and length of exposure</a:t>
          </a:r>
        </a:p>
      </dsp:txBody>
      <dsp:txXfrm>
        <a:off x="638317" y="1382041"/>
        <a:ext cx="7674893" cy="552656"/>
      </dsp:txXfrm>
    </dsp:sp>
    <dsp:sp modelId="{E0285146-95B6-4AB6-BC65-70D160BEAFA0}">
      <dsp:nvSpPr>
        <dsp:cNvPr id="0" name=""/>
        <dsp:cNvSpPr/>
      </dsp:nvSpPr>
      <dsp:spPr>
        <a:xfrm>
          <a:off x="0" y="2072861"/>
          <a:ext cx="8313211" cy="552656"/>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FF00775-98B7-45BE-9C03-47C53ACCDB80}">
      <dsp:nvSpPr>
        <dsp:cNvPr id="0" name=""/>
        <dsp:cNvSpPr/>
      </dsp:nvSpPr>
      <dsp:spPr>
        <a:xfrm>
          <a:off x="167178" y="2197209"/>
          <a:ext cx="303960" cy="303960"/>
        </a:xfrm>
        <a:prstGeom prst="rect">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5BA2085-0579-4D2B-A83F-A46E90A1C123}">
      <dsp:nvSpPr>
        <dsp:cNvPr id="0" name=""/>
        <dsp:cNvSpPr/>
      </dsp:nvSpPr>
      <dsp:spPr>
        <a:xfrm>
          <a:off x="638317" y="2072861"/>
          <a:ext cx="7674893" cy="55265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8489" tIns="58489" rIns="58489" bIns="58489" numCol="1" spcCol="1270" anchor="ctr" anchorCtr="0">
          <a:noAutofit/>
        </a:bodyPr>
        <a:lstStyle/>
        <a:p>
          <a:pPr marL="0" lvl="0" indent="0" algn="l" defTabSz="889000">
            <a:lnSpc>
              <a:spcPct val="100000"/>
            </a:lnSpc>
            <a:spcBef>
              <a:spcPct val="0"/>
            </a:spcBef>
            <a:spcAft>
              <a:spcPct val="35000"/>
            </a:spcAft>
            <a:buNone/>
          </a:pPr>
          <a:r>
            <a:rPr lang="en-US" sz="2000" b="1" kern="1200"/>
            <a:t>Description of the personal information breached</a:t>
          </a:r>
        </a:p>
      </dsp:txBody>
      <dsp:txXfrm>
        <a:off x="638317" y="2072861"/>
        <a:ext cx="7674893" cy="552656"/>
      </dsp:txXfrm>
    </dsp:sp>
    <dsp:sp modelId="{8C125CE7-045F-4D91-BAF1-EE118D724414}">
      <dsp:nvSpPr>
        <dsp:cNvPr id="0" name=""/>
        <dsp:cNvSpPr/>
      </dsp:nvSpPr>
      <dsp:spPr>
        <a:xfrm>
          <a:off x="0" y="2763682"/>
          <a:ext cx="8313211" cy="552656"/>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27881FF-A989-4862-9654-0474449C4A10}">
      <dsp:nvSpPr>
        <dsp:cNvPr id="0" name=""/>
        <dsp:cNvSpPr/>
      </dsp:nvSpPr>
      <dsp:spPr>
        <a:xfrm>
          <a:off x="167178" y="2888029"/>
          <a:ext cx="303960" cy="303960"/>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5CF4154-44C6-4C60-8AA8-D3DA8D07DBE7}">
      <dsp:nvSpPr>
        <dsp:cNvPr id="0" name=""/>
        <dsp:cNvSpPr/>
      </dsp:nvSpPr>
      <dsp:spPr>
        <a:xfrm>
          <a:off x="638317" y="2763682"/>
          <a:ext cx="7674893" cy="55265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8489" tIns="58489" rIns="58489" bIns="58489" numCol="1" spcCol="1270" anchor="ctr" anchorCtr="0">
          <a:noAutofit/>
        </a:bodyPr>
        <a:lstStyle/>
        <a:p>
          <a:pPr marL="0" lvl="0" indent="0" algn="l" defTabSz="889000">
            <a:lnSpc>
              <a:spcPct val="100000"/>
            </a:lnSpc>
            <a:spcBef>
              <a:spcPct val="0"/>
            </a:spcBef>
            <a:spcAft>
              <a:spcPct val="35000"/>
            </a:spcAft>
            <a:buNone/>
          </a:pPr>
          <a:r>
            <a:rPr lang="en-US" sz="2000" b="1" kern="1200"/>
            <a:t>Details of the containment and mitigation steps taken</a:t>
          </a:r>
        </a:p>
      </dsp:txBody>
      <dsp:txXfrm>
        <a:off x="638317" y="2763682"/>
        <a:ext cx="7674893" cy="552656"/>
      </dsp:txXfrm>
    </dsp:sp>
    <dsp:sp modelId="{E5729111-731D-4EDE-A16F-F35CF92D9CD8}">
      <dsp:nvSpPr>
        <dsp:cNvPr id="0" name=""/>
        <dsp:cNvSpPr/>
      </dsp:nvSpPr>
      <dsp:spPr>
        <a:xfrm>
          <a:off x="0" y="3454502"/>
          <a:ext cx="8313211" cy="552656"/>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345C3D5-B8E0-423B-81B1-DBCA2774AA6E}">
      <dsp:nvSpPr>
        <dsp:cNvPr id="0" name=""/>
        <dsp:cNvSpPr/>
      </dsp:nvSpPr>
      <dsp:spPr>
        <a:xfrm>
          <a:off x="167178" y="3578849"/>
          <a:ext cx="303960" cy="303960"/>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1E07832-E784-4B8E-869F-E7200FFDD002}">
      <dsp:nvSpPr>
        <dsp:cNvPr id="0" name=""/>
        <dsp:cNvSpPr/>
      </dsp:nvSpPr>
      <dsp:spPr>
        <a:xfrm>
          <a:off x="638317" y="3454502"/>
          <a:ext cx="7674893" cy="55265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8489" tIns="58489" rIns="58489" bIns="58489" numCol="1" spcCol="1270" anchor="ctr" anchorCtr="0">
          <a:noAutofit/>
        </a:bodyPr>
        <a:lstStyle/>
        <a:p>
          <a:pPr marL="0" lvl="0" indent="0" algn="l" defTabSz="889000">
            <a:lnSpc>
              <a:spcPct val="100000"/>
            </a:lnSpc>
            <a:spcBef>
              <a:spcPct val="0"/>
            </a:spcBef>
            <a:spcAft>
              <a:spcPct val="35000"/>
            </a:spcAft>
            <a:buNone/>
          </a:pPr>
          <a:r>
            <a:rPr lang="en-US" sz="2000" b="1" kern="1200"/>
            <a:t>Steps the individual can take in response to the breach</a:t>
          </a:r>
        </a:p>
      </dsp:txBody>
      <dsp:txXfrm>
        <a:off x="638317" y="3454502"/>
        <a:ext cx="7674893" cy="552656"/>
      </dsp:txXfrm>
    </dsp:sp>
    <dsp:sp modelId="{2531B80C-A9F1-450B-BD5F-581209F9919A}">
      <dsp:nvSpPr>
        <dsp:cNvPr id="0" name=""/>
        <dsp:cNvSpPr/>
      </dsp:nvSpPr>
      <dsp:spPr>
        <a:xfrm>
          <a:off x="0" y="4145322"/>
          <a:ext cx="8313211" cy="552656"/>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0344391-B2DD-4608-8D3B-D38FA45298AB}">
      <dsp:nvSpPr>
        <dsp:cNvPr id="0" name=""/>
        <dsp:cNvSpPr/>
      </dsp:nvSpPr>
      <dsp:spPr>
        <a:xfrm>
          <a:off x="167178" y="4269670"/>
          <a:ext cx="303960" cy="303960"/>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48EB9F4-28A7-4257-B847-52E91B1DAAF3}">
      <dsp:nvSpPr>
        <dsp:cNvPr id="0" name=""/>
        <dsp:cNvSpPr/>
      </dsp:nvSpPr>
      <dsp:spPr>
        <a:xfrm>
          <a:off x="638317" y="4145322"/>
          <a:ext cx="7674893" cy="55265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8489" tIns="58489" rIns="58489" bIns="58489" numCol="1" spcCol="1270" anchor="ctr" anchorCtr="0">
          <a:noAutofit/>
        </a:bodyPr>
        <a:lstStyle/>
        <a:p>
          <a:pPr marL="0" lvl="0" indent="0" algn="l" defTabSz="889000">
            <a:lnSpc>
              <a:spcPct val="100000"/>
            </a:lnSpc>
            <a:spcBef>
              <a:spcPct val="0"/>
            </a:spcBef>
            <a:spcAft>
              <a:spcPct val="35000"/>
            </a:spcAft>
            <a:buNone/>
          </a:pPr>
          <a:r>
            <a:rPr lang="en-US" sz="2000" b="1" kern="1200"/>
            <a:t>Complaint rights</a:t>
          </a:r>
        </a:p>
      </dsp:txBody>
      <dsp:txXfrm>
        <a:off x="638317" y="4145322"/>
        <a:ext cx="7674893" cy="552656"/>
      </dsp:txXfrm>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7E414A1-D7AE-43BD-880C-2A5B928DDA20}">
      <dsp:nvSpPr>
        <dsp:cNvPr id="0" name=""/>
        <dsp:cNvSpPr/>
      </dsp:nvSpPr>
      <dsp:spPr>
        <a:xfrm>
          <a:off x="0" y="0"/>
          <a:ext cx="7977367" cy="722945"/>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839D48A-D1E6-4DD2-BE02-95145B8675AF}">
      <dsp:nvSpPr>
        <dsp:cNvPr id="0" name=""/>
        <dsp:cNvSpPr/>
      </dsp:nvSpPr>
      <dsp:spPr>
        <a:xfrm>
          <a:off x="218690" y="164359"/>
          <a:ext cx="397619" cy="397619"/>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B6374D6-FB75-43EE-8EF7-BD28F4856C0D}">
      <dsp:nvSpPr>
        <dsp:cNvPr id="0" name=""/>
        <dsp:cNvSpPr/>
      </dsp:nvSpPr>
      <dsp:spPr>
        <a:xfrm>
          <a:off x="835001" y="1696"/>
          <a:ext cx="7142365" cy="72294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512" tIns="76512" rIns="76512" bIns="76512" numCol="1" spcCol="1270" anchor="ctr" anchorCtr="0">
          <a:noAutofit/>
        </a:bodyPr>
        <a:lstStyle/>
        <a:p>
          <a:pPr marL="0" lvl="0" indent="0" algn="l" defTabSz="1066800">
            <a:lnSpc>
              <a:spcPct val="100000"/>
            </a:lnSpc>
            <a:spcBef>
              <a:spcPct val="0"/>
            </a:spcBef>
            <a:spcAft>
              <a:spcPct val="35000"/>
            </a:spcAft>
            <a:buNone/>
          </a:pPr>
          <a:r>
            <a:rPr lang="en-US" sz="2400" b="1" kern="1200"/>
            <a:t>State Archives</a:t>
          </a:r>
        </a:p>
      </dsp:txBody>
      <dsp:txXfrm>
        <a:off x="835001" y="1696"/>
        <a:ext cx="7142365" cy="722945"/>
      </dsp:txXfrm>
    </dsp:sp>
    <dsp:sp modelId="{B2F53ABD-7D7A-4F9A-AAF6-C4B124086C80}">
      <dsp:nvSpPr>
        <dsp:cNvPr id="0" name=""/>
        <dsp:cNvSpPr/>
      </dsp:nvSpPr>
      <dsp:spPr>
        <a:xfrm>
          <a:off x="0" y="905378"/>
          <a:ext cx="7977367" cy="722945"/>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28BF756-05D6-4713-94E5-D3E1051EF3F0}">
      <dsp:nvSpPr>
        <dsp:cNvPr id="0" name=""/>
        <dsp:cNvSpPr/>
      </dsp:nvSpPr>
      <dsp:spPr>
        <a:xfrm>
          <a:off x="218690" y="1068040"/>
          <a:ext cx="397619" cy="397619"/>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47A003B-C33C-42D3-9F4C-38F8307739DC}">
      <dsp:nvSpPr>
        <dsp:cNvPr id="0" name=""/>
        <dsp:cNvSpPr/>
      </dsp:nvSpPr>
      <dsp:spPr>
        <a:xfrm>
          <a:off x="835001" y="905378"/>
          <a:ext cx="7142365" cy="72294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512" tIns="76512" rIns="76512" bIns="76512" numCol="1" spcCol="1270" anchor="ctr" anchorCtr="0">
          <a:noAutofit/>
        </a:bodyPr>
        <a:lstStyle/>
        <a:p>
          <a:pPr marL="0" lvl="0" indent="0" algn="l" defTabSz="1066800">
            <a:lnSpc>
              <a:spcPct val="100000"/>
            </a:lnSpc>
            <a:spcBef>
              <a:spcPct val="0"/>
            </a:spcBef>
            <a:spcAft>
              <a:spcPct val="35000"/>
            </a:spcAft>
            <a:buNone/>
          </a:pPr>
          <a:r>
            <a:rPr lang="en-US" sz="2400" b="1" kern="1200"/>
            <a:t>Police</a:t>
          </a:r>
        </a:p>
      </dsp:txBody>
      <dsp:txXfrm>
        <a:off x="835001" y="905378"/>
        <a:ext cx="7142365" cy="722945"/>
      </dsp:txXfrm>
    </dsp:sp>
    <dsp:sp modelId="{64DA0153-7655-4BAD-92B9-3F27291EE7FB}">
      <dsp:nvSpPr>
        <dsp:cNvPr id="0" name=""/>
        <dsp:cNvSpPr/>
      </dsp:nvSpPr>
      <dsp:spPr>
        <a:xfrm>
          <a:off x="0" y="1809059"/>
          <a:ext cx="7977367" cy="722945"/>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AFDE43E-43B3-4CF9-B056-14E758493013}">
      <dsp:nvSpPr>
        <dsp:cNvPr id="0" name=""/>
        <dsp:cNvSpPr/>
      </dsp:nvSpPr>
      <dsp:spPr>
        <a:xfrm>
          <a:off x="218690" y="1971722"/>
          <a:ext cx="397619" cy="397619"/>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A18C54F-74D8-43C4-AA38-6EFA05A1489B}">
      <dsp:nvSpPr>
        <dsp:cNvPr id="0" name=""/>
        <dsp:cNvSpPr/>
      </dsp:nvSpPr>
      <dsp:spPr>
        <a:xfrm>
          <a:off x="835001" y="1809059"/>
          <a:ext cx="7142365" cy="72294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512" tIns="76512" rIns="76512" bIns="76512" numCol="1" spcCol="1270" anchor="ctr" anchorCtr="0">
          <a:noAutofit/>
        </a:bodyPr>
        <a:lstStyle/>
        <a:p>
          <a:pPr marL="0" lvl="0" indent="0" algn="l" defTabSz="1066800">
            <a:lnSpc>
              <a:spcPct val="100000"/>
            </a:lnSpc>
            <a:spcBef>
              <a:spcPct val="0"/>
            </a:spcBef>
            <a:spcAft>
              <a:spcPct val="35000"/>
            </a:spcAft>
            <a:buNone/>
          </a:pPr>
          <a:r>
            <a:rPr lang="en-US" sz="2400" b="1" kern="1200"/>
            <a:t>Cth Notifiable Data breach scheme</a:t>
          </a:r>
        </a:p>
      </dsp:txBody>
      <dsp:txXfrm>
        <a:off x="835001" y="1809059"/>
        <a:ext cx="7142365" cy="722945"/>
      </dsp:txXfrm>
    </dsp:sp>
    <dsp:sp modelId="{E0285146-95B6-4AB6-BC65-70D160BEAFA0}">
      <dsp:nvSpPr>
        <dsp:cNvPr id="0" name=""/>
        <dsp:cNvSpPr/>
      </dsp:nvSpPr>
      <dsp:spPr>
        <a:xfrm>
          <a:off x="0" y="2712741"/>
          <a:ext cx="7977367" cy="722945"/>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FF00775-98B7-45BE-9C03-47C53ACCDB80}">
      <dsp:nvSpPr>
        <dsp:cNvPr id="0" name=""/>
        <dsp:cNvSpPr/>
      </dsp:nvSpPr>
      <dsp:spPr>
        <a:xfrm>
          <a:off x="218690" y="2875403"/>
          <a:ext cx="397619" cy="397619"/>
        </a:xfrm>
        <a:prstGeom prst="rect">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5BA2085-0579-4D2B-A83F-A46E90A1C123}">
      <dsp:nvSpPr>
        <dsp:cNvPr id="0" name=""/>
        <dsp:cNvSpPr/>
      </dsp:nvSpPr>
      <dsp:spPr>
        <a:xfrm>
          <a:off x="835001" y="2712741"/>
          <a:ext cx="7142365" cy="72294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512" tIns="76512" rIns="76512" bIns="76512" numCol="1" spcCol="1270" anchor="ctr" anchorCtr="0">
          <a:noAutofit/>
        </a:bodyPr>
        <a:lstStyle/>
        <a:p>
          <a:pPr marL="0" lvl="0" indent="0" algn="l" defTabSz="1066800">
            <a:lnSpc>
              <a:spcPct val="100000"/>
            </a:lnSpc>
            <a:spcBef>
              <a:spcPct val="0"/>
            </a:spcBef>
            <a:spcAft>
              <a:spcPct val="35000"/>
            </a:spcAft>
            <a:buNone/>
          </a:pPr>
          <a:r>
            <a:rPr lang="en-US" sz="2400" b="1" kern="1200" dirty="0"/>
            <a:t>QGISVRT and/or ACSC</a:t>
          </a:r>
        </a:p>
      </dsp:txBody>
      <dsp:txXfrm>
        <a:off x="835001" y="2712741"/>
        <a:ext cx="7142365" cy="722945"/>
      </dsp:txXfrm>
    </dsp:sp>
    <dsp:sp modelId="{8C125CE7-045F-4D91-BAF1-EE118D724414}">
      <dsp:nvSpPr>
        <dsp:cNvPr id="0" name=""/>
        <dsp:cNvSpPr/>
      </dsp:nvSpPr>
      <dsp:spPr>
        <a:xfrm>
          <a:off x="0" y="3616422"/>
          <a:ext cx="7977367" cy="722945"/>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27881FF-A989-4862-9654-0474449C4A10}">
      <dsp:nvSpPr>
        <dsp:cNvPr id="0" name=""/>
        <dsp:cNvSpPr/>
      </dsp:nvSpPr>
      <dsp:spPr>
        <a:xfrm>
          <a:off x="218690" y="3779085"/>
          <a:ext cx="397619" cy="397619"/>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5CF4154-44C6-4C60-8AA8-D3DA8D07DBE7}">
      <dsp:nvSpPr>
        <dsp:cNvPr id="0" name=""/>
        <dsp:cNvSpPr/>
      </dsp:nvSpPr>
      <dsp:spPr>
        <a:xfrm>
          <a:off x="835001" y="3616422"/>
          <a:ext cx="7142365" cy="72294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512" tIns="76512" rIns="76512" bIns="76512" numCol="1" spcCol="1270" anchor="ctr" anchorCtr="0">
          <a:noAutofit/>
        </a:bodyPr>
        <a:lstStyle/>
        <a:p>
          <a:pPr marL="0" lvl="0" indent="0" algn="l" defTabSz="1066800">
            <a:lnSpc>
              <a:spcPct val="100000"/>
            </a:lnSpc>
            <a:spcBef>
              <a:spcPct val="0"/>
            </a:spcBef>
            <a:spcAft>
              <a:spcPct val="35000"/>
            </a:spcAft>
            <a:buNone/>
          </a:pPr>
          <a:r>
            <a:rPr lang="en-US" sz="2400" b="1" kern="1200"/>
            <a:t>QGIF</a:t>
          </a:r>
        </a:p>
      </dsp:txBody>
      <dsp:txXfrm>
        <a:off x="835001" y="3616422"/>
        <a:ext cx="7142365" cy="722945"/>
      </dsp:txXfrm>
    </dsp:sp>
    <dsp:sp modelId="{E5729111-731D-4EDE-A16F-F35CF92D9CD8}">
      <dsp:nvSpPr>
        <dsp:cNvPr id="0" name=""/>
        <dsp:cNvSpPr/>
      </dsp:nvSpPr>
      <dsp:spPr>
        <a:xfrm>
          <a:off x="0" y="4521800"/>
          <a:ext cx="7977367" cy="722945"/>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345C3D5-B8E0-423B-81B1-DBCA2774AA6E}">
      <dsp:nvSpPr>
        <dsp:cNvPr id="0" name=""/>
        <dsp:cNvSpPr/>
      </dsp:nvSpPr>
      <dsp:spPr>
        <a:xfrm>
          <a:off x="218690" y="4682766"/>
          <a:ext cx="397619" cy="397619"/>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1E07832-E784-4B8E-869F-E7200FFDD002}">
      <dsp:nvSpPr>
        <dsp:cNvPr id="0" name=""/>
        <dsp:cNvSpPr/>
      </dsp:nvSpPr>
      <dsp:spPr>
        <a:xfrm>
          <a:off x="835001" y="4520104"/>
          <a:ext cx="7142365" cy="72294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512" tIns="76512" rIns="76512" bIns="76512" numCol="1" spcCol="1270" anchor="ctr" anchorCtr="0">
          <a:noAutofit/>
        </a:bodyPr>
        <a:lstStyle/>
        <a:p>
          <a:pPr marL="0" lvl="0" indent="0" algn="l" defTabSz="1066800">
            <a:lnSpc>
              <a:spcPct val="100000"/>
            </a:lnSpc>
            <a:spcBef>
              <a:spcPct val="0"/>
            </a:spcBef>
            <a:spcAft>
              <a:spcPct val="35000"/>
            </a:spcAft>
            <a:buNone/>
          </a:pPr>
          <a:r>
            <a:rPr lang="en-US" sz="2400" b="1" kern="1200"/>
            <a:t>CCC</a:t>
          </a:r>
        </a:p>
      </dsp:txBody>
      <dsp:txXfrm>
        <a:off x="835001" y="4520104"/>
        <a:ext cx="7142365" cy="722945"/>
      </dsp:txXfrm>
    </dsp:sp>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D0AEE34-5D50-4A0C-AC04-9DD01318DA85}">
      <dsp:nvSpPr>
        <dsp:cNvPr id="0" name=""/>
        <dsp:cNvSpPr/>
      </dsp:nvSpPr>
      <dsp:spPr>
        <a:xfrm>
          <a:off x="0" y="531392"/>
          <a:ext cx="8309901" cy="428400"/>
        </a:xfrm>
        <a:prstGeom prst="rect">
          <a:avLst/>
        </a:prstGeom>
        <a:solidFill>
          <a:schemeClr val="lt1">
            <a:alpha val="90000"/>
            <a:hueOff val="0"/>
            <a:satOff val="0"/>
            <a:lumOff val="0"/>
            <a:alphaOff val="0"/>
          </a:schemeClr>
        </a:solidFill>
        <a:ln w="1587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DB526614-70B4-4795-BF04-6713AAB6014E}">
      <dsp:nvSpPr>
        <dsp:cNvPr id="0" name=""/>
        <dsp:cNvSpPr/>
      </dsp:nvSpPr>
      <dsp:spPr>
        <a:xfrm>
          <a:off x="415495" y="191039"/>
          <a:ext cx="6732166" cy="652843"/>
        </a:xfrm>
        <a:prstGeom prst="roundRect">
          <a:avLst/>
        </a:prstGeom>
        <a:solidFill>
          <a:srgbClr val="CDE3F8"/>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9866" tIns="0" rIns="219866" bIns="0" numCol="1" spcCol="1270" anchor="ctr" anchorCtr="0">
          <a:noAutofit/>
        </a:bodyPr>
        <a:lstStyle/>
        <a:p>
          <a:pPr marL="0" lvl="0" indent="0" algn="l" defTabSz="1244600">
            <a:lnSpc>
              <a:spcPct val="90000"/>
            </a:lnSpc>
            <a:spcBef>
              <a:spcPct val="0"/>
            </a:spcBef>
            <a:spcAft>
              <a:spcPct val="35000"/>
            </a:spcAft>
            <a:buNone/>
          </a:pPr>
          <a:r>
            <a:rPr lang="en-US" altLang="en-US" sz="2800" b="1" kern="1200">
              <a:solidFill>
                <a:schemeClr val="bg1"/>
              </a:solidFill>
              <a:latin typeface="Arial"/>
              <a:cs typeface="Arial"/>
            </a:rPr>
            <a:t>Recap</a:t>
          </a:r>
          <a:endParaRPr lang="en-AU" sz="2800" b="1" kern="1200">
            <a:solidFill>
              <a:schemeClr val="bg1"/>
            </a:solidFill>
          </a:endParaRPr>
        </a:p>
      </dsp:txBody>
      <dsp:txXfrm>
        <a:off x="447364" y="222908"/>
        <a:ext cx="6668428" cy="589105"/>
      </dsp:txXfrm>
    </dsp:sp>
    <dsp:sp modelId="{A12492DD-FE59-4E82-8D8B-CB18E1F47D8D}">
      <dsp:nvSpPr>
        <dsp:cNvPr id="0" name=""/>
        <dsp:cNvSpPr/>
      </dsp:nvSpPr>
      <dsp:spPr>
        <a:xfrm>
          <a:off x="0" y="1302512"/>
          <a:ext cx="8309901" cy="428400"/>
        </a:xfrm>
        <a:prstGeom prst="rect">
          <a:avLst/>
        </a:prstGeom>
        <a:solidFill>
          <a:schemeClr val="lt1">
            <a:alpha val="90000"/>
            <a:hueOff val="0"/>
            <a:satOff val="0"/>
            <a:lumOff val="0"/>
            <a:alphaOff val="0"/>
          </a:schemeClr>
        </a:solidFill>
        <a:ln w="1587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6120173B-8348-49FE-A675-47C9E4AE1D8D}">
      <dsp:nvSpPr>
        <dsp:cNvPr id="0" name=""/>
        <dsp:cNvSpPr/>
      </dsp:nvSpPr>
      <dsp:spPr>
        <a:xfrm>
          <a:off x="415495" y="1113163"/>
          <a:ext cx="5816930" cy="501840"/>
        </a:xfrm>
        <a:prstGeom prst="roundRect">
          <a:avLst/>
        </a:prstGeom>
        <a:solidFill>
          <a:srgbClr val="CDE3F8"/>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9866" tIns="0" rIns="219866" bIns="0" numCol="1" spcCol="1270" anchor="ctr" anchorCtr="0">
          <a:noAutofit/>
        </a:bodyPr>
        <a:lstStyle/>
        <a:p>
          <a:pPr marL="0" lvl="0" indent="0" algn="l" defTabSz="1244600">
            <a:lnSpc>
              <a:spcPct val="90000"/>
            </a:lnSpc>
            <a:spcBef>
              <a:spcPct val="0"/>
            </a:spcBef>
            <a:spcAft>
              <a:spcPct val="35000"/>
            </a:spcAft>
            <a:buNone/>
          </a:pPr>
          <a:r>
            <a:rPr lang="en-US" altLang="en-US" sz="2800" b="1" kern="1200">
              <a:solidFill>
                <a:schemeClr val="bg1"/>
              </a:solidFill>
              <a:latin typeface="Arial"/>
              <a:cs typeface="Arial"/>
            </a:rPr>
            <a:t>Key Definitions and Concepts</a:t>
          </a:r>
        </a:p>
      </dsp:txBody>
      <dsp:txXfrm>
        <a:off x="439993" y="1137661"/>
        <a:ext cx="5767934" cy="452844"/>
      </dsp:txXfrm>
    </dsp:sp>
    <dsp:sp modelId="{79EB3717-C309-400F-A6A6-4E89AEE9D7F3}">
      <dsp:nvSpPr>
        <dsp:cNvPr id="0" name=""/>
        <dsp:cNvSpPr/>
      </dsp:nvSpPr>
      <dsp:spPr>
        <a:xfrm>
          <a:off x="0" y="2073632"/>
          <a:ext cx="8309901" cy="428400"/>
        </a:xfrm>
        <a:prstGeom prst="rect">
          <a:avLst/>
        </a:prstGeom>
        <a:solidFill>
          <a:schemeClr val="lt1">
            <a:alpha val="90000"/>
            <a:hueOff val="0"/>
            <a:satOff val="0"/>
            <a:lumOff val="0"/>
            <a:alphaOff val="0"/>
          </a:schemeClr>
        </a:solidFill>
        <a:ln w="1587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C0D1C81F-FE94-4771-9995-A1E936E3F4AF}">
      <dsp:nvSpPr>
        <dsp:cNvPr id="0" name=""/>
        <dsp:cNvSpPr/>
      </dsp:nvSpPr>
      <dsp:spPr>
        <a:xfrm>
          <a:off x="415495" y="1884283"/>
          <a:ext cx="5816930" cy="501840"/>
        </a:xfrm>
        <a:prstGeom prst="roundRect">
          <a:avLst/>
        </a:prstGeom>
        <a:solidFill>
          <a:srgbClr val="CDE3F8"/>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9866" tIns="0" rIns="219866" bIns="0" numCol="1" spcCol="1270" anchor="ctr" anchorCtr="0">
          <a:noAutofit/>
        </a:bodyPr>
        <a:lstStyle/>
        <a:p>
          <a:pPr marL="0" lvl="0" indent="0" algn="l" defTabSz="1244600">
            <a:lnSpc>
              <a:spcPct val="90000"/>
            </a:lnSpc>
            <a:spcBef>
              <a:spcPct val="0"/>
            </a:spcBef>
            <a:spcAft>
              <a:spcPct val="35000"/>
            </a:spcAft>
            <a:buNone/>
          </a:pPr>
          <a:r>
            <a:rPr lang="en-US" altLang="en-US" sz="2800" b="1" kern="1200">
              <a:solidFill>
                <a:schemeClr val="bg1"/>
              </a:solidFill>
              <a:latin typeface="Arial"/>
              <a:cs typeface="Arial"/>
            </a:rPr>
            <a:t>Contain, Mitigate and Assess</a:t>
          </a:r>
        </a:p>
      </dsp:txBody>
      <dsp:txXfrm>
        <a:off x="439993" y="1908781"/>
        <a:ext cx="5767934" cy="452844"/>
      </dsp:txXfrm>
    </dsp:sp>
    <dsp:sp modelId="{3574186D-748D-4919-BBA0-2DDBE6DFA935}">
      <dsp:nvSpPr>
        <dsp:cNvPr id="0" name=""/>
        <dsp:cNvSpPr/>
      </dsp:nvSpPr>
      <dsp:spPr>
        <a:xfrm>
          <a:off x="0" y="2844752"/>
          <a:ext cx="8309901" cy="428400"/>
        </a:xfrm>
        <a:prstGeom prst="rect">
          <a:avLst/>
        </a:prstGeom>
        <a:solidFill>
          <a:schemeClr val="lt1">
            <a:alpha val="90000"/>
            <a:hueOff val="0"/>
            <a:satOff val="0"/>
            <a:lumOff val="0"/>
            <a:alphaOff val="0"/>
          </a:schemeClr>
        </a:solidFill>
        <a:ln w="1587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B9866C7F-1745-4B64-85AB-4E2FE6EC1208}">
      <dsp:nvSpPr>
        <dsp:cNvPr id="0" name=""/>
        <dsp:cNvSpPr/>
      </dsp:nvSpPr>
      <dsp:spPr>
        <a:xfrm>
          <a:off x="415495" y="2593832"/>
          <a:ext cx="5816930" cy="501840"/>
        </a:xfrm>
        <a:prstGeom prst="roundRect">
          <a:avLst/>
        </a:prstGeom>
        <a:solidFill>
          <a:srgbClr val="CDE3F8"/>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9866" tIns="0" rIns="219866" bIns="0" numCol="1" spcCol="1270" anchor="ctr" anchorCtr="0">
          <a:noAutofit/>
        </a:bodyPr>
        <a:lstStyle/>
        <a:p>
          <a:pPr marL="0" lvl="0" indent="0" algn="l" defTabSz="1244600">
            <a:lnSpc>
              <a:spcPct val="90000"/>
            </a:lnSpc>
            <a:spcBef>
              <a:spcPct val="0"/>
            </a:spcBef>
            <a:spcAft>
              <a:spcPct val="35000"/>
            </a:spcAft>
            <a:buNone/>
          </a:pPr>
          <a:r>
            <a:rPr lang="en-US" altLang="en-US" sz="2800" b="1" kern="1200">
              <a:solidFill>
                <a:schemeClr val="bg1"/>
              </a:solidFill>
              <a:latin typeface="Arial"/>
              <a:cs typeface="Arial"/>
            </a:rPr>
            <a:t>Notifications</a:t>
          </a:r>
        </a:p>
      </dsp:txBody>
      <dsp:txXfrm>
        <a:off x="439993" y="2618330"/>
        <a:ext cx="5767934" cy="452844"/>
      </dsp:txXfrm>
    </dsp:sp>
    <dsp:sp modelId="{BF3C433F-07CD-4AA0-9890-8D9A40BD45B1}">
      <dsp:nvSpPr>
        <dsp:cNvPr id="0" name=""/>
        <dsp:cNvSpPr/>
      </dsp:nvSpPr>
      <dsp:spPr>
        <a:xfrm>
          <a:off x="0" y="3615872"/>
          <a:ext cx="8309901" cy="428400"/>
        </a:xfrm>
        <a:prstGeom prst="rect">
          <a:avLst/>
        </a:prstGeom>
        <a:solidFill>
          <a:schemeClr val="lt1">
            <a:alpha val="90000"/>
            <a:hueOff val="0"/>
            <a:satOff val="0"/>
            <a:lumOff val="0"/>
            <a:alphaOff val="0"/>
          </a:schemeClr>
        </a:solidFill>
        <a:ln w="1587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96F20337-6622-4DC9-81E1-1A1B55915CEA}">
      <dsp:nvSpPr>
        <dsp:cNvPr id="0" name=""/>
        <dsp:cNvSpPr/>
      </dsp:nvSpPr>
      <dsp:spPr>
        <a:xfrm>
          <a:off x="415495" y="3364952"/>
          <a:ext cx="5816930" cy="501840"/>
        </a:xfrm>
        <a:prstGeom prst="roundRect">
          <a:avLst/>
        </a:prstGeom>
        <a:solidFill>
          <a:srgbClr val="30ACEC"/>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9866" tIns="0" rIns="219866" bIns="0" numCol="1" spcCol="1270" anchor="ctr" anchorCtr="0">
          <a:noAutofit/>
        </a:bodyPr>
        <a:lstStyle/>
        <a:p>
          <a:pPr marL="0" lvl="0" indent="0" algn="l" defTabSz="1244600">
            <a:lnSpc>
              <a:spcPct val="90000"/>
            </a:lnSpc>
            <a:spcBef>
              <a:spcPct val="0"/>
            </a:spcBef>
            <a:spcAft>
              <a:spcPct val="35000"/>
            </a:spcAft>
            <a:buNone/>
          </a:pPr>
          <a:r>
            <a:rPr lang="en-US" altLang="en-US" sz="2800" b="1" kern="1200">
              <a:solidFill>
                <a:schemeClr val="bg1"/>
              </a:solidFill>
              <a:latin typeface="Arial"/>
              <a:cs typeface="Arial"/>
            </a:rPr>
            <a:t>Exemptions</a:t>
          </a:r>
        </a:p>
      </dsp:txBody>
      <dsp:txXfrm>
        <a:off x="439993" y="3389450"/>
        <a:ext cx="5767934" cy="452844"/>
      </dsp:txXfrm>
    </dsp:sp>
    <dsp:sp modelId="{966D3F37-B302-4957-B115-A3EE6A0D999D}">
      <dsp:nvSpPr>
        <dsp:cNvPr id="0" name=""/>
        <dsp:cNvSpPr/>
      </dsp:nvSpPr>
      <dsp:spPr>
        <a:xfrm>
          <a:off x="0" y="4386992"/>
          <a:ext cx="8309901" cy="428400"/>
        </a:xfrm>
        <a:prstGeom prst="rect">
          <a:avLst/>
        </a:prstGeom>
        <a:solidFill>
          <a:schemeClr val="lt1">
            <a:alpha val="90000"/>
            <a:hueOff val="0"/>
            <a:satOff val="0"/>
            <a:lumOff val="0"/>
            <a:alphaOff val="0"/>
          </a:schemeClr>
        </a:solidFill>
        <a:ln w="1587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E62400D6-FEB1-43A6-8D20-301C2DB6F910}">
      <dsp:nvSpPr>
        <dsp:cNvPr id="0" name=""/>
        <dsp:cNvSpPr/>
      </dsp:nvSpPr>
      <dsp:spPr>
        <a:xfrm>
          <a:off x="415495" y="4136072"/>
          <a:ext cx="5816930" cy="501840"/>
        </a:xfrm>
        <a:prstGeom prst="roundRect">
          <a:avLst/>
        </a:prstGeom>
        <a:solidFill>
          <a:srgbClr val="CDE3F8"/>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9866" tIns="0" rIns="219866" bIns="0" numCol="1" spcCol="1270" anchor="ctr" anchorCtr="0">
          <a:noAutofit/>
        </a:bodyPr>
        <a:lstStyle/>
        <a:p>
          <a:pPr marL="0" lvl="0" indent="0" algn="l" defTabSz="1244600">
            <a:lnSpc>
              <a:spcPct val="90000"/>
            </a:lnSpc>
            <a:spcBef>
              <a:spcPct val="0"/>
            </a:spcBef>
            <a:spcAft>
              <a:spcPct val="35000"/>
            </a:spcAft>
            <a:buNone/>
          </a:pPr>
          <a:r>
            <a:rPr lang="en-US" altLang="en-US" sz="2800" b="1" kern="1200">
              <a:solidFill>
                <a:schemeClr val="bg1"/>
              </a:solidFill>
              <a:latin typeface="Arial"/>
              <a:cs typeface="Arial"/>
            </a:rPr>
            <a:t>Register and Policy</a:t>
          </a:r>
        </a:p>
      </dsp:txBody>
      <dsp:txXfrm>
        <a:off x="439993" y="4160570"/>
        <a:ext cx="5767934" cy="452844"/>
      </dsp:txXfrm>
    </dsp:sp>
  </dsp:spTree>
</dsp:drawing>
</file>

<file path=ppt/diagrams/drawing1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A2E7650-AC75-4277-A88C-F27813B63AC8}">
      <dsp:nvSpPr>
        <dsp:cNvPr id="0" name=""/>
        <dsp:cNvSpPr/>
      </dsp:nvSpPr>
      <dsp:spPr>
        <a:xfrm>
          <a:off x="0" y="1857"/>
          <a:ext cx="5079253" cy="1078319"/>
        </a:xfrm>
        <a:prstGeom prst="roundRect">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kern="1200"/>
            <a:t>In certain circumstances, agencies may be exempt from notification obligations</a:t>
          </a:r>
        </a:p>
      </dsp:txBody>
      <dsp:txXfrm>
        <a:off x="52639" y="54496"/>
        <a:ext cx="4973975" cy="973041"/>
      </dsp:txXfrm>
    </dsp:sp>
    <dsp:sp modelId="{80FF2CA0-9ADD-4C49-B568-D3182BD09701}">
      <dsp:nvSpPr>
        <dsp:cNvPr id="0" name=""/>
        <dsp:cNvSpPr/>
      </dsp:nvSpPr>
      <dsp:spPr>
        <a:xfrm>
          <a:off x="0" y="1094295"/>
          <a:ext cx="5079253" cy="1078319"/>
        </a:xfrm>
        <a:prstGeom prst="roundRect">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kern="1200"/>
            <a:t>Many exemptions are only temporary and may still require notification at a later time</a:t>
          </a:r>
        </a:p>
      </dsp:txBody>
      <dsp:txXfrm>
        <a:off x="52639" y="1146934"/>
        <a:ext cx="4973975" cy="973041"/>
      </dsp:txXfrm>
    </dsp:sp>
    <dsp:sp modelId="{3569035E-1205-4DE5-9B9C-289296B32211}">
      <dsp:nvSpPr>
        <dsp:cNvPr id="0" name=""/>
        <dsp:cNvSpPr/>
      </dsp:nvSpPr>
      <dsp:spPr>
        <a:xfrm>
          <a:off x="0" y="2186733"/>
          <a:ext cx="5079253" cy="1078319"/>
        </a:xfrm>
        <a:prstGeom prst="roundRect">
          <a:avLst/>
        </a:prstGeom>
        <a:solidFill>
          <a:srgbClr val="92D050"/>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kern="1200"/>
            <a:t>3 exemptions to notify individuals (must still notify OIC)</a:t>
          </a:r>
        </a:p>
      </dsp:txBody>
      <dsp:txXfrm>
        <a:off x="52639" y="2239372"/>
        <a:ext cx="4973975" cy="973041"/>
      </dsp:txXfrm>
    </dsp:sp>
    <dsp:sp modelId="{1614B3E7-4779-45AB-A2F2-A818D673E4A6}">
      <dsp:nvSpPr>
        <dsp:cNvPr id="0" name=""/>
        <dsp:cNvSpPr/>
      </dsp:nvSpPr>
      <dsp:spPr>
        <a:xfrm>
          <a:off x="0" y="3279172"/>
          <a:ext cx="5079253" cy="1078319"/>
        </a:xfrm>
        <a:prstGeom prst="roundRect">
          <a:avLst/>
        </a:prstGeom>
        <a:solidFill>
          <a:schemeClr val="accent3">
            <a:lumMod val="7500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kern="1200"/>
            <a:t>3 exemptions to notify both OIC and individuals</a:t>
          </a:r>
        </a:p>
      </dsp:txBody>
      <dsp:txXfrm>
        <a:off x="52639" y="3331811"/>
        <a:ext cx="4973975" cy="973041"/>
      </dsp:txXfrm>
    </dsp:sp>
  </dsp:spTree>
</dsp:drawing>
</file>

<file path=ppt/diagrams/drawing1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DD32A0A-4EB5-4212-B445-3B8E35D27B1F}">
      <dsp:nvSpPr>
        <dsp:cNvPr id="0" name=""/>
        <dsp:cNvSpPr/>
      </dsp:nvSpPr>
      <dsp:spPr>
        <a:xfrm>
          <a:off x="2726262" y="1557523"/>
          <a:ext cx="1979679" cy="1712502"/>
        </a:xfrm>
        <a:prstGeom prst="hexagon">
          <a:avLst>
            <a:gd name="adj" fmla="val 28570"/>
            <a:gd name="vf" fmla="val 115470"/>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590" tIns="21590" rIns="21590" bIns="21590" numCol="1" spcCol="1270" anchor="ctr" anchorCtr="0">
          <a:noAutofit/>
        </a:bodyPr>
        <a:lstStyle/>
        <a:p>
          <a:pPr marL="0" lvl="0" indent="0" algn="ctr" defTabSz="755650">
            <a:lnSpc>
              <a:spcPct val="90000"/>
            </a:lnSpc>
            <a:spcBef>
              <a:spcPct val="0"/>
            </a:spcBef>
            <a:spcAft>
              <a:spcPct val="35000"/>
            </a:spcAft>
            <a:buNone/>
          </a:pPr>
          <a:r>
            <a:rPr lang="en-AU" sz="1700" b="1" kern="1200">
              <a:solidFill>
                <a:schemeClr val="bg1"/>
              </a:solidFill>
              <a:latin typeface="Arial"/>
              <a:cs typeface="Arial"/>
            </a:rPr>
            <a:t>Exemptions</a:t>
          </a:r>
        </a:p>
      </dsp:txBody>
      <dsp:txXfrm>
        <a:off x="3054323" y="1841309"/>
        <a:ext cx="1323557" cy="1144930"/>
      </dsp:txXfrm>
    </dsp:sp>
    <dsp:sp modelId="{4C1EF06B-E259-4650-B4E2-C17898A869DA}">
      <dsp:nvSpPr>
        <dsp:cNvPr id="0" name=""/>
        <dsp:cNvSpPr/>
      </dsp:nvSpPr>
      <dsp:spPr>
        <a:xfrm>
          <a:off x="3965922" y="738206"/>
          <a:ext cx="746927" cy="643576"/>
        </a:xfrm>
        <a:prstGeom prst="hexagon">
          <a:avLst>
            <a:gd name="adj" fmla="val 28900"/>
            <a:gd name="vf" fmla="val 11547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38816E9-B4E5-4B88-B2BD-263C084B60CC}">
      <dsp:nvSpPr>
        <dsp:cNvPr id="0" name=""/>
        <dsp:cNvSpPr/>
      </dsp:nvSpPr>
      <dsp:spPr>
        <a:xfrm>
          <a:off x="2908619" y="0"/>
          <a:ext cx="1622333" cy="1403508"/>
        </a:xfrm>
        <a:prstGeom prst="hexagon">
          <a:avLst>
            <a:gd name="adj" fmla="val 28570"/>
            <a:gd name="vf" fmla="val 115470"/>
          </a:avLst>
        </a:prstGeom>
        <a:solidFill>
          <a:srgbClr val="92D050"/>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rtl="0">
            <a:lnSpc>
              <a:spcPct val="90000"/>
            </a:lnSpc>
            <a:spcBef>
              <a:spcPct val="0"/>
            </a:spcBef>
            <a:spcAft>
              <a:spcPct val="35000"/>
            </a:spcAft>
            <a:buNone/>
          </a:pPr>
          <a:r>
            <a:rPr lang="en-AU" sz="1200" b="1" kern="1200">
              <a:latin typeface="Arial"/>
              <a:cs typeface="Arial"/>
            </a:rPr>
            <a:t>Serious risk of harm to health/safety</a:t>
          </a:r>
        </a:p>
      </dsp:txBody>
      <dsp:txXfrm>
        <a:off x="3177474" y="232591"/>
        <a:ext cx="1084623" cy="938326"/>
      </dsp:txXfrm>
    </dsp:sp>
    <dsp:sp modelId="{6EF4413B-E473-4BD7-A41A-13D4D270E5DE}">
      <dsp:nvSpPr>
        <dsp:cNvPr id="0" name=""/>
        <dsp:cNvSpPr/>
      </dsp:nvSpPr>
      <dsp:spPr>
        <a:xfrm>
          <a:off x="4837644" y="1941351"/>
          <a:ext cx="746927" cy="643576"/>
        </a:xfrm>
        <a:prstGeom prst="hexagon">
          <a:avLst>
            <a:gd name="adj" fmla="val 28900"/>
            <a:gd name="vf" fmla="val 11547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B29047F-F039-4449-A261-4CC76D0F7FF4}">
      <dsp:nvSpPr>
        <dsp:cNvPr id="0" name=""/>
        <dsp:cNvSpPr/>
      </dsp:nvSpPr>
      <dsp:spPr>
        <a:xfrm>
          <a:off x="4396487" y="863252"/>
          <a:ext cx="1622333" cy="1403508"/>
        </a:xfrm>
        <a:prstGeom prst="hexagon">
          <a:avLst>
            <a:gd name="adj" fmla="val 28570"/>
            <a:gd name="vf" fmla="val 115470"/>
          </a:avLst>
        </a:prstGeom>
        <a:solidFill>
          <a:srgbClr val="92D050"/>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AU" sz="1200" b="1" kern="1200">
              <a:latin typeface="Arial"/>
              <a:cs typeface="Arial"/>
            </a:rPr>
            <a:t>Compromise to cybersecurity</a:t>
          </a:r>
        </a:p>
      </dsp:txBody>
      <dsp:txXfrm>
        <a:off x="4665342" y="1095843"/>
        <a:ext cx="1084623" cy="938326"/>
      </dsp:txXfrm>
    </dsp:sp>
    <dsp:sp modelId="{B8B57C50-9CEA-4483-AAE2-CC639D43C8CB}">
      <dsp:nvSpPr>
        <dsp:cNvPr id="0" name=""/>
        <dsp:cNvSpPr/>
      </dsp:nvSpPr>
      <dsp:spPr>
        <a:xfrm>
          <a:off x="4232089" y="3299477"/>
          <a:ext cx="746927" cy="643576"/>
        </a:xfrm>
        <a:prstGeom prst="hexagon">
          <a:avLst>
            <a:gd name="adj" fmla="val 28900"/>
            <a:gd name="vf" fmla="val 11547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07E5943-C60E-4E6A-88D9-90EBBB2FC2A8}">
      <dsp:nvSpPr>
        <dsp:cNvPr id="0" name=""/>
        <dsp:cNvSpPr/>
      </dsp:nvSpPr>
      <dsp:spPr>
        <a:xfrm>
          <a:off x="4396487" y="2560305"/>
          <a:ext cx="1622333" cy="1403508"/>
        </a:xfrm>
        <a:prstGeom prst="hexagon">
          <a:avLst>
            <a:gd name="adj" fmla="val 28570"/>
            <a:gd name="vf" fmla="val 115470"/>
          </a:avLst>
        </a:prstGeom>
        <a:solidFill>
          <a:schemeClr val="accent3">
            <a:lumMod val="7500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AU" sz="1200" b="1" kern="1200">
              <a:latin typeface="Arial"/>
              <a:cs typeface="Arial"/>
            </a:rPr>
            <a:t>Multiple agencies impacted</a:t>
          </a:r>
        </a:p>
      </dsp:txBody>
      <dsp:txXfrm>
        <a:off x="4665342" y="2792896"/>
        <a:ext cx="1084623" cy="938326"/>
      </dsp:txXfrm>
    </dsp:sp>
    <dsp:sp modelId="{64EB80EE-85A8-45C7-94ED-65BE1D8C12E2}">
      <dsp:nvSpPr>
        <dsp:cNvPr id="0" name=""/>
        <dsp:cNvSpPr/>
      </dsp:nvSpPr>
      <dsp:spPr>
        <a:xfrm>
          <a:off x="2729946" y="3440455"/>
          <a:ext cx="746927" cy="643576"/>
        </a:xfrm>
        <a:prstGeom prst="hexagon">
          <a:avLst>
            <a:gd name="adj" fmla="val 28900"/>
            <a:gd name="vf" fmla="val 11547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385045F-7DCB-4EE8-9CD2-0A1F523755C1}">
      <dsp:nvSpPr>
        <dsp:cNvPr id="0" name=""/>
        <dsp:cNvSpPr/>
      </dsp:nvSpPr>
      <dsp:spPr>
        <a:xfrm>
          <a:off x="2908619" y="3424523"/>
          <a:ext cx="1622333" cy="1403508"/>
        </a:xfrm>
        <a:prstGeom prst="hexagon">
          <a:avLst>
            <a:gd name="adj" fmla="val 28570"/>
            <a:gd name="vf" fmla="val 115470"/>
          </a:avLst>
        </a:prstGeom>
        <a:solidFill>
          <a:schemeClr val="accent3">
            <a:lumMod val="7500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AU" sz="1200" b="1" kern="1200">
              <a:latin typeface="Arial"/>
              <a:cs typeface="Arial"/>
            </a:rPr>
            <a:t>Inconsistency with confidentiality provisions</a:t>
          </a:r>
        </a:p>
      </dsp:txBody>
      <dsp:txXfrm>
        <a:off x="3177474" y="3657114"/>
        <a:ext cx="1084623" cy="938326"/>
      </dsp:txXfrm>
    </dsp:sp>
    <dsp:sp modelId="{68781F5C-6AEA-44DF-AF8F-613ADFBFED25}">
      <dsp:nvSpPr>
        <dsp:cNvPr id="0" name=""/>
        <dsp:cNvSpPr/>
      </dsp:nvSpPr>
      <dsp:spPr>
        <a:xfrm>
          <a:off x="1843948" y="2237792"/>
          <a:ext cx="746927" cy="643576"/>
        </a:xfrm>
        <a:prstGeom prst="hexagon">
          <a:avLst>
            <a:gd name="adj" fmla="val 28900"/>
            <a:gd name="vf" fmla="val 11547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20EC5B3-52A4-4ED6-A217-D02C2921BCCB}">
      <dsp:nvSpPr>
        <dsp:cNvPr id="0" name=""/>
        <dsp:cNvSpPr/>
      </dsp:nvSpPr>
      <dsp:spPr>
        <a:xfrm>
          <a:off x="1413844" y="2561270"/>
          <a:ext cx="1622333" cy="1403508"/>
        </a:xfrm>
        <a:prstGeom prst="hexagon">
          <a:avLst>
            <a:gd name="adj" fmla="val 28570"/>
            <a:gd name="vf" fmla="val 115470"/>
          </a:avLst>
        </a:prstGeom>
        <a:solidFill>
          <a:schemeClr val="accent3">
            <a:lumMod val="7500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AU" sz="1200" b="1" kern="1200">
              <a:latin typeface="Arial"/>
              <a:cs typeface="Arial"/>
            </a:rPr>
            <a:t>Prejudice investigation/proceedings</a:t>
          </a:r>
        </a:p>
      </dsp:txBody>
      <dsp:txXfrm>
        <a:off x="1682699" y="2793861"/>
        <a:ext cx="1084623" cy="938326"/>
      </dsp:txXfrm>
    </dsp:sp>
    <dsp:sp modelId="{80EA1262-1C2E-4898-977A-737D7C4FAED6}">
      <dsp:nvSpPr>
        <dsp:cNvPr id="0" name=""/>
        <dsp:cNvSpPr/>
      </dsp:nvSpPr>
      <dsp:spPr>
        <a:xfrm>
          <a:off x="1413844" y="861320"/>
          <a:ext cx="1622333" cy="1403508"/>
        </a:xfrm>
        <a:prstGeom prst="hexagon">
          <a:avLst>
            <a:gd name="adj" fmla="val 28570"/>
            <a:gd name="vf" fmla="val 115470"/>
          </a:avLst>
        </a:prstGeom>
        <a:solidFill>
          <a:srgbClr val="92D050"/>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AU" sz="1200" b="1" kern="1200">
              <a:latin typeface="Arial"/>
              <a:cs typeface="Arial"/>
            </a:rPr>
            <a:t>Remedial Action</a:t>
          </a:r>
        </a:p>
      </dsp:txBody>
      <dsp:txXfrm>
        <a:off x="1682699" y="1093911"/>
        <a:ext cx="1084623" cy="938326"/>
      </dsp:txXfrm>
    </dsp:sp>
  </dsp:spTree>
</dsp:drawing>
</file>

<file path=ppt/diagrams/drawing1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155069C-B654-46C7-9755-B2A2FBEBE6B5}">
      <dsp:nvSpPr>
        <dsp:cNvPr id="0" name=""/>
        <dsp:cNvSpPr/>
      </dsp:nvSpPr>
      <dsp:spPr>
        <a:xfrm>
          <a:off x="51" y="790607"/>
          <a:ext cx="4936599" cy="1799809"/>
        </a:xfrm>
        <a:prstGeom prst="rect">
          <a:avLst/>
        </a:prstGeom>
        <a:solidFill>
          <a:srgbClr val="0070C0"/>
        </a:solidFill>
        <a:ln w="15875" cap="rnd" cmpd="sng" algn="ctr">
          <a:solidFill>
            <a:srgbClr val="00B0F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81280" rIns="142240" bIns="81280" numCol="1" spcCol="1270" anchor="ctr" anchorCtr="0">
          <a:noAutofit/>
        </a:bodyPr>
        <a:lstStyle/>
        <a:p>
          <a:pPr marL="0" lvl="0" indent="0" algn="l" defTabSz="889000">
            <a:lnSpc>
              <a:spcPct val="90000"/>
            </a:lnSpc>
            <a:spcBef>
              <a:spcPct val="0"/>
            </a:spcBef>
            <a:spcAft>
              <a:spcPct val="35000"/>
            </a:spcAft>
            <a:buNone/>
          </a:pPr>
          <a:endParaRPr lang="en-AU" sz="2000" b="1" kern="1200"/>
        </a:p>
        <a:p>
          <a:pPr marL="0" lvl="0" indent="0" algn="l" defTabSz="889000">
            <a:lnSpc>
              <a:spcPct val="90000"/>
            </a:lnSpc>
            <a:spcBef>
              <a:spcPct val="0"/>
            </a:spcBef>
            <a:spcAft>
              <a:spcPct val="35000"/>
            </a:spcAft>
            <a:buNone/>
          </a:pPr>
          <a:r>
            <a:rPr lang="en-AU" sz="2000" b="1" kern="1200"/>
            <a:t>Applies to notification to both individuals and Information Commissioner, where notification would likely prejudice:</a:t>
          </a:r>
        </a:p>
        <a:p>
          <a:pPr marL="0" lvl="0" indent="0" algn="l" defTabSz="889000">
            <a:lnSpc>
              <a:spcPct val="90000"/>
            </a:lnSpc>
            <a:spcBef>
              <a:spcPct val="0"/>
            </a:spcBef>
            <a:spcAft>
              <a:spcPct val="35000"/>
            </a:spcAft>
            <a:buNone/>
          </a:pPr>
          <a:endParaRPr lang="en-US" sz="2000" b="1" kern="1200"/>
        </a:p>
      </dsp:txBody>
      <dsp:txXfrm>
        <a:off x="51" y="790607"/>
        <a:ext cx="4936599" cy="1799809"/>
      </dsp:txXfrm>
    </dsp:sp>
    <dsp:sp modelId="{13827EA3-1CF4-44A2-A29D-BABDD932AAD7}">
      <dsp:nvSpPr>
        <dsp:cNvPr id="0" name=""/>
        <dsp:cNvSpPr/>
      </dsp:nvSpPr>
      <dsp:spPr>
        <a:xfrm>
          <a:off x="51" y="2590416"/>
          <a:ext cx="4936599" cy="1152899"/>
        </a:xfrm>
        <a:prstGeom prst="rect">
          <a:avLst/>
        </a:prstGeom>
        <a:solidFill>
          <a:srgbClr val="CDE3F8">
            <a:alpha val="90000"/>
          </a:srgbClr>
        </a:solidFill>
        <a:ln w="15875" cap="rnd" cmpd="sng" algn="ctr">
          <a:solidFill>
            <a:srgbClr val="00B0F0">
              <a:alpha val="90000"/>
            </a:srgb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6680" tIns="106680" rIns="142240" bIns="160020" numCol="1" spcCol="1270" anchor="t" anchorCtr="0">
          <a:noAutofit/>
        </a:bodyPr>
        <a:lstStyle/>
        <a:p>
          <a:pPr marL="228600" lvl="1" indent="-228600" algn="l" defTabSz="889000">
            <a:lnSpc>
              <a:spcPct val="90000"/>
            </a:lnSpc>
            <a:spcBef>
              <a:spcPct val="0"/>
            </a:spcBef>
            <a:spcAft>
              <a:spcPct val="15000"/>
            </a:spcAft>
            <a:buChar char="•"/>
          </a:pPr>
          <a:r>
            <a:rPr lang="en-AU" sz="2000" kern="1200"/>
            <a:t>an investigation that could lead to the prosecution of an offence; or</a:t>
          </a:r>
          <a:endParaRPr lang="en-US" sz="2000" kern="1200"/>
        </a:p>
        <a:p>
          <a:pPr marL="228600" lvl="1" indent="-228600" algn="l" defTabSz="889000">
            <a:lnSpc>
              <a:spcPct val="90000"/>
            </a:lnSpc>
            <a:spcBef>
              <a:spcPct val="0"/>
            </a:spcBef>
            <a:spcAft>
              <a:spcPct val="15000"/>
            </a:spcAft>
            <a:buChar char="•"/>
          </a:pPr>
          <a:r>
            <a:rPr lang="en-AU" sz="2000" kern="1200"/>
            <a:t>proceedings before a court or tribunal.</a:t>
          </a:r>
          <a:endParaRPr lang="en-US" sz="2000" kern="1200"/>
        </a:p>
      </dsp:txBody>
      <dsp:txXfrm>
        <a:off x="51" y="2590416"/>
        <a:ext cx="4936599" cy="1152899"/>
      </dsp:txXfrm>
    </dsp:sp>
    <dsp:sp modelId="{6C27DE2F-8192-4D0E-A8C8-74F69F684449}">
      <dsp:nvSpPr>
        <dsp:cNvPr id="0" name=""/>
        <dsp:cNvSpPr/>
      </dsp:nvSpPr>
      <dsp:spPr>
        <a:xfrm>
          <a:off x="5627775" y="790607"/>
          <a:ext cx="4936599" cy="1799809"/>
        </a:xfrm>
        <a:prstGeom prst="rect">
          <a:avLst/>
        </a:prstGeom>
        <a:solidFill>
          <a:srgbClr val="0070C0"/>
        </a:solidFill>
        <a:ln w="15875" cap="rnd" cmpd="sng" algn="ctr">
          <a:solidFill>
            <a:srgbClr val="00B0F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81280" rIns="142240" bIns="81280" numCol="1" spcCol="1270" anchor="ctr" anchorCtr="0">
          <a:noAutofit/>
        </a:bodyPr>
        <a:lstStyle/>
        <a:p>
          <a:pPr marL="0" lvl="0" indent="0" algn="l" defTabSz="889000">
            <a:lnSpc>
              <a:spcPct val="90000"/>
            </a:lnSpc>
            <a:spcBef>
              <a:spcPct val="0"/>
            </a:spcBef>
            <a:spcAft>
              <a:spcPct val="35000"/>
            </a:spcAft>
            <a:buNone/>
          </a:pPr>
          <a:r>
            <a:rPr lang="en-AU" sz="2000" b="1" kern="1200"/>
            <a:t>Must be more likely than not to occur. </a:t>
          </a:r>
        </a:p>
      </dsp:txBody>
      <dsp:txXfrm>
        <a:off x="5627775" y="790607"/>
        <a:ext cx="4936599" cy="1799809"/>
      </dsp:txXfrm>
    </dsp:sp>
    <dsp:sp modelId="{BAB0683B-738E-434F-A22A-12CFC7CD3FAF}">
      <dsp:nvSpPr>
        <dsp:cNvPr id="0" name=""/>
        <dsp:cNvSpPr/>
      </dsp:nvSpPr>
      <dsp:spPr>
        <a:xfrm>
          <a:off x="5627775" y="2590416"/>
          <a:ext cx="4936599" cy="1152899"/>
        </a:xfrm>
        <a:prstGeom prst="rect">
          <a:avLst/>
        </a:prstGeom>
        <a:solidFill>
          <a:srgbClr val="CDE3F8"/>
        </a:solidFill>
        <a:ln w="15875" cap="rnd" cmpd="sng" algn="ctr">
          <a:solidFill>
            <a:srgbClr val="00B0F0">
              <a:alpha val="90000"/>
            </a:srgb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6680" tIns="106680" rIns="142240" bIns="160020" numCol="1" spcCol="1270" anchor="t" anchorCtr="0">
          <a:noAutofit/>
        </a:bodyPr>
        <a:lstStyle/>
        <a:p>
          <a:pPr marL="228600" lvl="1" indent="-228600" algn="l" defTabSz="889000">
            <a:lnSpc>
              <a:spcPct val="90000"/>
            </a:lnSpc>
            <a:spcBef>
              <a:spcPct val="0"/>
            </a:spcBef>
            <a:spcAft>
              <a:spcPct val="15000"/>
            </a:spcAft>
            <a:buChar char="•"/>
          </a:pPr>
          <a:r>
            <a:rPr lang="en-AU" sz="2000" kern="1200"/>
            <a:t>breached agency does not have to be involved</a:t>
          </a:r>
        </a:p>
        <a:p>
          <a:pPr marL="228600" lvl="1" indent="-228600" algn="l" defTabSz="889000">
            <a:lnSpc>
              <a:spcPct val="90000"/>
            </a:lnSpc>
            <a:spcBef>
              <a:spcPct val="0"/>
            </a:spcBef>
            <a:spcAft>
              <a:spcPct val="15000"/>
            </a:spcAft>
            <a:buChar char="•"/>
          </a:pPr>
          <a:r>
            <a:rPr lang="en-AU" sz="2000" kern="1200"/>
            <a:t>any stage – unless finalised</a:t>
          </a:r>
        </a:p>
      </dsp:txBody>
      <dsp:txXfrm>
        <a:off x="5627775" y="2590416"/>
        <a:ext cx="4936599" cy="1152899"/>
      </dsp:txXfrm>
    </dsp:sp>
  </dsp:spTree>
</dsp:drawing>
</file>

<file path=ppt/diagrams/drawing1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D0AEE34-5D50-4A0C-AC04-9DD01318DA85}">
      <dsp:nvSpPr>
        <dsp:cNvPr id="0" name=""/>
        <dsp:cNvSpPr/>
      </dsp:nvSpPr>
      <dsp:spPr>
        <a:xfrm>
          <a:off x="0" y="531392"/>
          <a:ext cx="8309901" cy="428400"/>
        </a:xfrm>
        <a:prstGeom prst="rect">
          <a:avLst/>
        </a:prstGeom>
        <a:solidFill>
          <a:schemeClr val="lt1">
            <a:alpha val="90000"/>
            <a:hueOff val="0"/>
            <a:satOff val="0"/>
            <a:lumOff val="0"/>
            <a:alphaOff val="0"/>
          </a:schemeClr>
        </a:solidFill>
        <a:ln w="1587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DB526614-70B4-4795-BF04-6713AAB6014E}">
      <dsp:nvSpPr>
        <dsp:cNvPr id="0" name=""/>
        <dsp:cNvSpPr/>
      </dsp:nvSpPr>
      <dsp:spPr>
        <a:xfrm>
          <a:off x="415495" y="191039"/>
          <a:ext cx="6732166" cy="652843"/>
        </a:xfrm>
        <a:prstGeom prst="roundRect">
          <a:avLst/>
        </a:prstGeom>
        <a:solidFill>
          <a:srgbClr val="CDE3F8"/>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9866" tIns="0" rIns="219866" bIns="0" numCol="1" spcCol="1270" anchor="ctr" anchorCtr="0">
          <a:noAutofit/>
        </a:bodyPr>
        <a:lstStyle/>
        <a:p>
          <a:pPr marL="0" lvl="0" indent="0" algn="l" defTabSz="1244600">
            <a:lnSpc>
              <a:spcPct val="90000"/>
            </a:lnSpc>
            <a:spcBef>
              <a:spcPct val="0"/>
            </a:spcBef>
            <a:spcAft>
              <a:spcPct val="35000"/>
            </a:spcAft>
            <a:buNone/>
          </a:pPr>
          <a:r>
            <a:rPr lang="en-US" altLang="en-US" sz="2800" b="1" kern="1200">
              <a:solidFill>
                <a:schemeClr val="bg1"/>
              </a:solidFill>
              <a:latin typeface="Arial"/>
              <a:cs typeface="Arial"/>
            </a:rPr>
            <a:t>Recap</a:t>
          </a:r>
          <a:endParaRPr lang="en-AU" sz="2800" b="1" kern="1200">
            <a:solidFill>
              <a:schemeClr val="bg1"/>
            </a:solidFill>
          </a:endParaRPr>
        </a:p>
      </dsp:txBody>
      <dsp:txXfrm>
        <a:off x="447364" y="222908"/>
        <a:ext cx="6668428" cy="589105"/>
      </dsp:txXfrm>
    </dsp:sp>
    <dsp:sp modelId="{A12492DD-FE59-4E82-8D8B-CB18E1F47D8D}">
      <dsp:nvSpPr>
        <dsp:cNvPr id="0" name=""/>
        <dsp:cNvSpPr/>
      </dsp:nvSpPr>
      <dsp:spPr>
        <a:xfrm>
          <a:off x="0" y="1302512"/>
          <a:ext cx="8309901" cy="428400"/>
        </a:xfrm>
        <a:prstGeom prst="rect">
          <a:avLst/>
        </a:prstGeom>
        <a:solidFill>
          <a:schemeClr val="lt1">
            <a:alpha val="90000"/>
            <a:hueOff val="0"/>
            <a:satOff val="0"/>
            <a:lumOff val="0"/>
            <a:alphaOff val="0"/>
          </a:schemeClr>
        </a:solidFill>
        <a:ln w="1587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6120173B-8348-49FE-A675-47C9E4AE1D8D}">
      <dsp:nvSpPr>
        <dsp:cNvPr id="0" name=""/>
        <dsp:cNvSpPr/>
      </dsp:nvSpPr>
      <dsp:spPr>
        <a:xfrm>
          <a:off x="415495" y="1113163"/>
          <a:ext cx="5816930" cy="501840"/>
        </a:xfrm>
        <a:prstGeom prst="roundRect">
          <a:avLst/>
        </a:prstGeom>
        <a:solidFill>
          <a:srgbClr val="CDE3F8"/>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9866" tIns="0" rIns="219866" bIns="0" numCol="1" spcCol="1270" anchor="ctr" anchorCtr="0">
          <a:noAutofit/>
        </a:bodyPr>
        <a:lstStyle/>
        <a:p>
          <a:pPr marL="0" lvl="0" indent="0" algn="l" defTabSz="1244600">
            <a:lnSpc>
              <a:spcPct val="90000"/>
            </a:lnSpc>
            <a:spcBef>
              <a:spcPct val="0"/>
            </a:spcBef>
            <a:spcAft>
              <a:spcPct val="35000"/>
            </a:spcAft>
            <a:buNone/>
          </a:pPr>
          <a:r>
            <a:rPr lang="en-US" altLang="en-US" sz="2800" b="1" kern="1200">
              <a:solidFill>
                <a:schemeClr val="bg1"/>
              </a:solidFill>
              <a:latin typeface="Arial"/>
              <a:cs typeface="Arial"/>
            </a:rPr>
            <a:t>Key Definitions and Concepts</a:t>
          </a:r>
        </a:p>
      </dsp:txBody>
      <dsp:txXfrm>
        <a:off x="439993" y="1137661"/>
        <a:ext cx="5767934" cy="452844"/>
      </dsp:txXfrm>
    </dsp:sp>
    <dsp:sp modelId="{79EB3717-C309-400F-A6A6-4E89AEE9D7F3}">
      <dsp:nvSpPr>
        <dsp:cNvPr id="0" name=""/>
        <dsp:cNvSpPr/>
      </dsp:nvSpPr>
      <dsp:spPr>
        <a:xfrm>
          <a:off x="0" y="2073632"/>
          <a:ext cx="8309901" cy="428400"/>
        </a:xfrm>
        <a:prstGeom prst="rect">
          <a:avLst/>
        </a:prstGeom>
        <a:solidFill>
          <a:schemeClr val="lt1">
            <a:alpha val="90000"/>
            <a:hueOff val="0"/>
            <a:satOff val="0"/>
            <a:lumOff val="0"/>
            <a:alphaOff val="0"/>
          </a:schemeClr>
        </a:solidFill>
        <a:ln w="1587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C0D1C81F-FE94-4771-9995-A1E936E3F4AF}">
      <dsp:nvSpPr>
        <dsp:cNvPr id="0" name=""/>
        <dsp:cNvSpPr/>
      </dsp:nvSpPr>
      <dsp:spPr>
        <a:xfrm>
          <a:off x="415495" y="1884283"/>
          <a:ext cx="5816930" cy="501840"/>
        </a:xfrm>
        <a:prstGeom prst="roundRect">
          <a:avLst/>
        </a:prstGeom>
        <a:solidFill>
          <a:srgbClr val="CDE3F8"/>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9866" tIns="0" rIns="219866" bIns="0" numCol="1" spcCol="1270" anchor="ctr" anchorCtr="0">
          <a:noAutofit/>
        </a:bodyPr>
        <a:lstStyle/>
        <a:p>
          <a:pPr marL="0" lvl="0" indent="0" algn="l" defTabSz="1244600">
            <a:lnSpc>
              <a:spcPct val="90000"/>
            </a:lnSpc>
            <a:spcBef>
              <a:spcPct val="0"/>
            </a:spcBef>
            <a:spcAft>
              <a:spcPct val="35000"/>
            </a:spcAft>
            <a:buNone/>
          </a:pPr>
          <a:r>
            <a:rPr lang="en-US" altLang="en-US" sz="2800" b="1" kern="1200">
              <a:solidFill>
                <a:schemeClr val="bg1"/>
              </a:solidFill>
              <a:latin typeface="Arial"/>
              <a:cs typeface="Arial"/>
            </a:rPr>
            <a:t>Contain, Mitigate and Assess</a:t>
          </a:r>
        </a:p>
      </dsp:txBody>
      <dsp:txXfrm>
        <a:off x="439993" y="1908781"/>
        <a:ext cx="5767934" cy="452844"/>
      </dsp:txXfrm>
    </dsp:sp>
    <dsp:sp modelId="{3574186D-748D-4919-BBA0-2DDBE6DFA935}">
      <dsp:nvSpPr>
        <dsp:cNvPr id="0" name=""/>
        <dsp:cNvSpPr/>
      </dsp:nvSpPr>
      <dsp:spPr>
        <a:xfrm>
          <a:off x="0" y="2844752"/>
          <a:ext cx="8309901" cy="428400"/>
        </a:xfrm>
        <a:prstGeom prst="rect">
          <a:avLst/>
        </a:prstGeom>
        <a:solidFill>
          <a:schemeClr val="lt1">
            <a:alpha val="90000"/>
            <a:hueOff val="0"/>
            <a:satOff val="0"/>
            <a:lumOff val="0"/>
            <a:alphaOff val="0"/>
          </a:schemeClr>
        </a:solidFill>
        <a:ln w="1587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B9866C7F-1745-4B64-85AB-4E2FE6EC1208}">
      <dsp:nvSpPr>
        <dsp:cNvPr id="0" name=""/>
        <dsp:cNvSpPr/>
      </dsp:nvSpPr>
      <dsp:spPr>
        <a:xfrm>
          <a:off x="415495" y="2593832"/>
          <a:ext cx="5816930" cy="501840"/>
        </a:xfrm>
        <a:prstGeom prst="roundRect">
          <a:avLst/>
        </a:prstGeom>
        <a:solidFill>
          <a:srgbClr val="CDE3F8"/>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9866" tIns="0" rIns="219866" bIns="0" numCol="1" spcCol="1270" anchor="ctr" anchorCtr="0">
          <a:noAutofit/>
        </a:bodyPr>
        <a:lstStyle/>
        <a:p>
          <a:pPr marL="0" lvl="0" indent="0" algn="l" defTabSz="1244600">
            <a:lnSpc>
              <a:spcPct val="90000"/>
            </a:lnSpc>
            <a:spcBef>
              <a:spcPct val="0"/>
            </a:spcBef>
            <a:spcAft>
              <a:spcPct val="35000"/>
            </a:spcAft>
            <a:buNone/>
          </a:pPr>
          <a:r>
            <a:rPr lang="en-US" altLang="en-US" sz="2800" b="1" kern="1200">
              <a:solidFill>
                <a:schemeClr val="bg1"/>
              </a:solidFill>
              <a:latin typeface="Arial"/>
              <a:cs typeface="Arial"/>
            </a:rPr>
            <a:t>Notifications</a:t>
          </a:r>
        </a:p>
      </dsp:txBody>
      <dsp:txXfrm>
        <a:off x="439993" y="2618330"/>
        <a:ext cx="5767934" cy="452844"/>
      </dsp:txXfrm>
    </dsp:sp>
    <dsp:sp modelId="{BF3C433F-07CD-4AA0-9890-8D9A40BD45B1}">
      <dsp:nvSpPr>
        <dsp:cNvPr id="0" name=""/>
        <dsp:cNvSpPr/>
      </dsp:nvSpPr>
      <dsp:spPr>
        <a:xfrm>
          <a:off x="0" y="3615872"/>
          <a:ext cx="8309901" cy="428400"/>
        </a:xfrm>
        <a:prstGeom prst="rect">
          <a:avLst/>
        </a:prstGeom>
        <a:solidFill>
          <a:schemeClr val="lt1">
            <a:alpha val="90000"/>
            <a:hueOff val="0"/>
            <a:satOff val="0"/>
            <a:lumOff val="0"/>
            <a:alphaOff val="0"/>
          </a:schemeClr>
        </a:solidFill>
        <a:ln w="1587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96F20337-6622-4DC9-81E1-1A1B55915CEA}">
      <dsp:nvSpPr>
        <dsp:cNvPr id="0" name=""/>
        <dsp:cNvSpPr/>
      </dsp:nvSpPr>
      <dsp:spPr>
        <a:xfrm>
          <a:off x="415495" y="3364952"/>
          <a:ext cx="5816930" cy="501840"/>
        </a:xfrm>
        <a:prstGeom prst="roundRect">
          <a:avLst/>
        </a:prstGeom>
        <a:solidFill>
          <a:srgbClr val="CDE3F8"/>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9866" tIns="0" rIns="219866" bIns="0" numCol="1" spcCol="1270" anchor="ctr" anchorCtr="0">
          <a:noAutofit/>
        </a:bodyPr>
        <a:lstStyle/>
        <a:p>
          <a:pPr marL="0" lvl="0" indent="0" algn="l" defTabSz="1244600">
            <a:lnSpc>
              <a:spcPct val="90000"/>
            </a:lnSpc>
            <a:spcBef>
              <a:spcPct val="0"/>
            </a:spcBef>
            <a:spcAft>
              <a:spcPct val="35000"/>
            </a:spcAft>
            <a:buNone/>
          </a:pPr>
          <a:r>
            <a:rPr lang="en-US" altLang="en-US" sz="2800" b="1" kern="1200">
              <a:solidFill>
                <a:schemeClr val="bg1"/>
              </a:solidFill>
              <a:latin typeface="Arial"/>
              <a:cs typeface="Arial"/>
            </a:rPr>
            <a:t>Exemptions</a:t>
          </a:r>
        </a:p>
      </dsp:txBody>
      <dsp:txXfrm>
        <a:off x="439993" y="3389450"/>
        <a:ext cx="5767934" cy="452844"/>
      </dsp:txXfrm>
    </dsp:sp>
    <dsp:sp modelId="{966D3F37-B302-4957-B115-A3EE6A0D999D}">
      <dsp:nvSpPr>
        <dsp:cNvPr id="0" name=""/>
        <dsp:cNvSpPr/>
      </dsp:nvSpPr>
      <dsp:spPr>
        <a:xfrm>
          <a:off x="0" y="4386992"/>
          <a:ext cx="8309901" cy="428400"/>
        </a:xfrm>
        <a:prstGeom prst="rect">
          <a:avLst/>
        </a:prstGeom>
        <a:solidFill>
          <a:schemeClr val="lt1">
            <a:alpha val="90000"/>
            <a:hueOff val="0"/>
            <a:satOff val="0"/>
            <a:lumOff val="0"/>
            <a:alphaOff val="0"/>
          </a:schemeClr>
        </a:solidFill>
        <a:ln w="1587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E62400D6-FEB1-43A6-8D20-301C2DB6F910}">
      <dsp:nvSpPr>
        <dsp:cNvPr id="0" name=""/>
        <dsp:cNvSpPr/>
      </dsp:nvSpPr>
      <dsp:spPr>
        <a:xfrm>
          <a:off x="415495" y="4136072"/>
          <a:ext cx="5816930" cy="501840"/>
        </a:xfrm>
        <a:prstGeom prst="roundRect">
          <a:avLst/>
        </a:prstGeom>
        <a:solidFill>
          <a:srgbClr val="30ACEC"/>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9866" tIns="0" rIns="219866" bIns="0" numCol="1" spcCol="1270" anchor="ctr" anchorCtr="0">
          <a:noAutofit/>
        </a:bodyPr>
        <a:lstStyle/>
        <a:p>
          <a:pPr marL="0" lvl="0" indent="0" algn="l" defTabSz="1244600">
            <a:lnSpc>
              <a:spcPct val="90000"/>
            </a:lnSpc>
            <a:spcBef>
              <a:spcPct val="0"/>
            </a:spcBef>
            <a:spcAft>
              <a:spcPct val="35000"/>
            </a:spcAft>
            <a:buNone/>
          </a:pPr>
          <a:r>
            <a:rPr lang="en-US" altLang="en-US" sz="2800" b="1" kern="1200">
              <a:solidFill>
                <a:schemeClr val="bg1"/>
              </a:solidFill>
              <a:latin typeface="Arial"/>
              <a:cs typeface="Arial"/>
            </a:rPr>
            <a:t>Register and Policy</a:t>
          </a:r>
        </a:p>
      </dsp:txBody>
      <dsp:txXfrm>
        <a:off x="439993" y="4160570"/>
        <a:ext cx="5767934" cy="45284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C979FAE-E6BF-49F1-A41D-99CAB9A6F770}">
      <dsp:nvSpPr>
        <dsp:cNvPr id="0" name=""/>
        <dsp:cNvSpPr/>
      </dsp:nvSpPr>
      <dsp:spPr>
        <a:xfrm>
          <a:off x="0" y="2364059"/>
          <a:ext cx="2182491" cy="4739270"/>
        </a:xfrm>
        <a:prstGeom prst="roundRect">
          <a:avLst>
            <a:gd name="adj" fmla="val 10000"/>
          </a:avLst>
        </a:prstGeom>
        <a:solidFill>
          <a:schemeClr val="accent1">
            <a:lumMod val="5000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38100" rIns="57150" bIns="38100" numCol="1" spcCol="1270" anchor="ctr" anchorCtr="0">
          <a:noAutofit/>
        </a:bodyPr>
        <a:lstStyle/>
        <a:p>
          <a:pPr marL="0" lvl="0" indent="0" algn="ctr" defTabSz="1333500">
            <a:lnSpc>
              <a:spcPct val="90000"/>
            </a:lnSpc>
            <a:spcBef>
              <a:spcPct val="0"/>
            </a:spcBef>
            <a:spcAft>
              <a:spcPct val="35000"/>
            </a:spcAft>
            <a:buNone/>
          </a:pPr>
          <a:r>
            <a:rPr lang="en-AU" sz="3000" b="1" kern="1200"/>
            <a:t>Agency knows or reasonably suspects an eligible data breac</a:t>
          </a:r>
          <a:r>
            <a:rPr lang="en-AU" sz="3000" b="0" kern="1200"/>
            <a:t>h </a:t>
          </a:r>
          <a:endParaRPr lang="en-US" sz="3000" kern="1200"/>
        </a:p>
      </dsp:txBody>
      <dsp:txXfrm>
        <a:off x="63923" y="2427982"/>
        <a:ext cx="2054645" cy="4611424"/>
      </dsp:txXfrm>
    </dsp:sp>
    <dsp:sp modelId="{FAF96838-FCBA-4DAF-9A7C-CD7324C66AB1}">
      <dsp:nvSpPr>
        <dsp:cNvPr id="0" name=""/>
        <dsp:cNvSpPr/>
      </dsp:nvSpPr>
      <dsp:spPr>
        <a:xfrm>
          <a:off x="2696556" y="2488581"/>
          <a:ext cx="2182491" cy="1091245"/>
        </a:xfrm>
        <a:prstGeom prst="roundRect">
          <a:avLst>
            <a:gd name="adj" fmla="val 10000"/>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38100" rIns="57150" bIns="38100" numCol="1" spcCol="1270" anchor="ctr" anchorCtr="0">
          <a:noAutofit/>
        </a:bodyPr>
        <a:lstStyle/>
        <a:p>
          <a:pPr marL="0" lvl="0" indent="0" algn="ctr" defTabSz="1333500">
            <a:lnSpc>
              <a:spcPct val="90000"/>
            </a:lnSpc>
            <a:spcBef>
              <a:spcPct val="0"/>
            </a:spcBef>
            <a:spcAft>
              <a:spcPct val="35000"/>
            </a:spcAft>
            <a:buNone/>
          </a:pPr>
          <a:r>
            <a:rPr lang="en-AU" sz="3000" b="1" u="none" kern="1200"/>
            <a:t>Contain and mitigate</a:t>
          </a:r>
          <a:endParaRPr lang="en-US" sz="3000" u="none" kern="1200"/>
        </a:p>
      </dsp:txBody>
      <dsp:txXfrm>
        <a:off x="2728517" y="2520542"/>
        <a:ext cx="2118569" cy="1027323"/>
      </dsp:txXfrm>
    </dsp:sp>
    <dsp:sp modelId="{DD8033B3-1043-4F6A-A055-A45F58F5F917}">
      <dsp:nvSpPr>
        <dsp:cNvPr id="0" name=""/>
        <dsp:cNvSpPr/>
      </dsp:nvSpPr>
      <dsp:spPr>
        <a:xfrm>
          <a:off x="2914805" y="3579827"/>
          <a:ext cx="111311" cy="1485982"/>
        </a:xfrm>
        <a:custGeom>
          <a:avLst/>
          <a:gdLst/>
          <a:ahLst/>
          <a:cxnLst/>
          <a:rect l="0" t="0" r="0" b="0"/>
          <a:pathLst>
            <a:path>
              <a:moveTo>
                <a:pt x="0" y="0"/>
              </a:moveTo>
              <a:lnTo>
                <a:pt x="0" y="1485982"/>
              </a:lnTo>
              <a:lnTo>
                <a:pt x="111311" y="1485982"/>
              </a:lnTo>
            </a:path>
          </a:pathLst>
        </a:custGeom>
        <a:noFill/>
        <a:ln w="15875"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62380BCC-BB2B-4052-8F64-2212B1744F76}">
      <dsp:nvSpPr>
        <dsp:cNvPr id="0" name=""/>
        <dsp:cNvSpPr/>
      </dsp:nvSpPr>
      <dsp:spPr>
        <a:xfrm>
          <a:off x="3026116" y="3838682"/>
          <a:ext cx="1745993" cy="2454255"/>
        </a:xfrm>
        <a:prstGeom prst="roundRect">
          <a:avLst>
            <a:gd name="adj" fmla="val 10000"/>
          </a:avLst>
        </a:prstGeom>
        <a:solidFill>
          <a:schemeClr val="lt1">
            <a:alpha val="90000"/>
            <a:hueOff val="0"/>
            <a:satOff val="0"/>
            <a:lumOff val="0"/>
            <a:alphaOff val="0"/>
          </a:schemeClr>
        </a:solidFill>
        <a:ln w="1587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0480" tIns="20320" rIns="30480" bIns="20320" numCol="1" spcCol="1270" anchor="t" anchorCtr="0">
          <a:noAutofit/>
        </a:bodyPr>
        <a:lstStyle/>
        <a:p>
          <a:pPr marL="0" lvl="0" indent="0" algn="l" defTabSz="711200">
            <a:lnSpc>
              <a:spcPct val="90000"/>
            </a:lnSpc>
            <a:spcBef>
              <a:spcPct val="0"/>
            </a:spcBef>
            <a:spcAft>
              <a:spcPct val="35000"/>
            </a:spcAft>
            <a:buNone/>
          </a:pPr>
          <a:r>
            <a:rPr lang="en-AU" sz="1600" b="0" kern="1200"/>
            <a:t>Immediately, and continue to take all reasonable steps to:</a:t>
          </a:r>
          <a:endParaRPr lang="en-US" sz="1600" kern="1200"/>
        </a:p>
        <a:p>
          <a:pPr marL="171450" lvl="1" indent="-171450" algn="l" defTabSz="711200">
            <a:lnSpc>
              <a:spcPct val="90000"/>
            </a:lnSpc>
            <a:spcBef>
              <a:spcPct val="0"/>
            </a:spcBef>
            <a:spcAft>
              <a:spcPct val="15000"/>
            </a:spcAft>
            <a:buChar char="•"/>
          </a:pPr>
          <a:r>
            <a:rPr lang="en-AU" sz="1600" b="0" kern="1200"/>
            <a:t>Contain</a:t>
          </a:r>
          <a:endParaRPr lang="en-US" sz="1600" b="0" kern="1200"/>
        </a:p>
        <a:p>
          <a:pPr marL="171450" lvl="1" indent="-171450" algn="l" defTabSz="711200">
            <a:lnSpc>
              <a:spcPct val="90000"/>
            </a:lnSpc>
            <a:spcBef>
              <a:spcPct val="0"/>
            </a:spcBef>
            <a:spcAft>
              <a:spcPct val="15000"/>
            </a:spcAft>
            <a:buChar char="•"/>
          </a:pPr>
          <a:r>
            <a:rPr lang="en-AU" sz="1600" b="0" kern="1200"/>
            <a:t>Mitigate</a:t>
          </a:r>
          <a:endParaRPr lang="en-US" sz="1600" b="0" kern="1200"/>
        </a:p>
      </dsp:txBody>
      <dsp:txXfrm>
        <a:off x="3077254" y="3889820"/>
        <a:ext cx="1643717" cy="2351979"/>
      </dsp:txXfrm>
    </dsp:sp>
    <dsp:sp modelId="{7C806FA6-9F3C-4F9B-AEEE-EA05DAFBCBD2}">
      <dsp:nvSpPr>
        <dsp:cNvPr id="0" name=""/>
        <dsp:cNvSpPr/>
      </dsp:nvSpPr>
      <dsp:spPr>
        <a:xfrm>
          <a:off x="5391213" y="2488581"/>
          <a:ext cx="2182491" cy="1091245"/>
        </a:xfrm>
        <a:prstGeom prst="roundRect">
          <a:avLst>
            <a:gd name="adj" fmla="val 10000"/>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38100" rIns="57150" bIns="38100" numCol="1" spcCol="1270" anchor="ctr" anchorCtr="0">
          <a:noAutofit/>
        </a:bodyPr>
        <a:lstStyle/>
        <a:p>
          <a:pPr marL="0" lvl="0" indent="0" algn="ctr" defTabSz="1333500">
            <a:lnSpc>
              <a:spcPct val="90000"/>
            </a:lnSpc>
            <a:spcBef>
              <a:spcPct val="0"/>
            </a:spcBef>
            <a:spcAft>
              <a:spcPct val="35000"/>
            </a:spcAft>
            <a:buNone/>
          </a:pPr>
          <a:r>
            <a:rPr lang="en-AU" sz="3000" b="1" u="none" kern="1200">
              <a:latin typeface="Corbel" panose="020B0503020204020204"/>
            </a:rPr>
            <a:t>Assess</a:t>
          </a:r>
          <a:endParaRPr lang="en-US" sz="3000" u="none" kern="1200"/>
        </a:p>
      </dsp:txBody>
      <dsp:txXfrm>
        <a:off x="5423174" y="2520542"/>
        <a:ext cx="2118569" cy="1027323"/>
      </dsp:txXfrm>
    </dsp:sp>
    <dsp:sp modelId="{794D19A8-3BB4-48B5-AA0B-05E86C7720A3}">
      <dsp:nvSpPr>
        <dsp:cNvPr id="0" name=""/>
        <dsp:cNvSpPr/>
      </dsp:nvSpPr>
      <dsp:spPr>
        <a:xfrm>
          <a:off x="5609462" y="3579827"/>
          <a:ext cx="95601" cy="1537243"/>
        </a:xfrm>
        <a:custGeom>
          <a:avLst/>
          <a:gdLst/>
          <a:ahLst/>
          <a:cxnLst/>
          <a:rect l="0" t="0" r="0" b="0"/>
          <a:pathLst>
            <a:path>
              <a:moveTo>
                <a:pt x="0" y="0"/>
              </a:moveTo>
              <a:lnTo>
                <a:pt x="0" y="1537243"/>
              </a:lnTo>
              <a:lnTo>
                <a:pt x="95601" y="1537243"/>
              </a:lnTo>
            </a:path>
          </a:pathLst>
        </a:custGeom>
        <a:noFill/>
        <a:ln w="15875"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ABDCF44-6B72-4698-A212-B3C475C0F975}">
      <dsp:nvSpPr>
        <dsp:cNvPr id="0" name=""/>
        <dsp:cNvSpPr/>
      </dsp:nvSpPr>
      <dsp:spPr>
        <a:xfrm>
          <a:off x="5705064" y="3828206"/>
          <a:ext cx="1745993" cy="2577730"/>
        </a:xfrm>
        <a:prstGeom prst="roundRect">
          <a:avLst>
            <a:gd name="adj" fmla="val 10000"/>
          </a:avLst>
        </a:prstGeom>
        <a:solidFill>
          <a:schemeClr val="lt1">
            <a:alpha val="90000"/>
            <a:hueOff val="0"/>
            <a:satOff val="0"/>
            <a:lumOff val="0"/>
            <a:alphaOff val="0"/>
          </a:schemeClr>
        </a:solidFill>
        <a:ln w="1587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0480" tIns="20320" rIns="30480" bIns="20320" numCol="1" spcCol="1270" anchor="t" anchorCtr="1">
          <a:noAutofit/>
        </a:bodyPr>
        <a:lstStyle/>
        <a:p>
          <a:pPr marL="0" lvl="0" indent="0" algn="l" defTabSz="711200">
            <a:lnSpc>
              <a:spcPct val="90000"/>
            </a:lnSpc>
            <a:spcBef>
              <a:spcPct val="0"/>
            </a:spcBef>
            <a:spcAft>
              <a:spcPct val="35000"/>
            </a:spcAft>
            <a:buNone/>
          </a:pPr>
          <a:r>
            <a:rPr lang="en-AU" sz="1600" b="0" kern="1200"/>
            <a:t>Assess </a:t>
          </a:r>
          <a:r>
            <a:rPr lang="en-AU" sz="1600" kern="1200"/>
            <a:t>whether there are reasonable grounds to believe the data breach is eligible (EDB)</a:t>
          </a:r>
        </a:p>
        <a:p>
          <a:pPr marL="0" lvl="0" indent="0" algn="l" defTabSz="711200">
            <a:lnSpc>
              <a:spcPct val="90000"/>
            </a:lnSpc>
            <a:spcBef>
              <a:spcPct val="0"/>
            </a:spcBef>
            <a:spcAft>
              <a:spcPct val="35000"/>
            </a:spcAft>
            <a:buNone/>
          </a:pPr>
          <a:r>
            <a:rPr lang="en-AU" sz="1600" b="1" kern="1200"/>
            <a:t>     – 30 days</a:t>
          </a:r>
          <a:endParaRPr lang="en-US" sz="1600" b="1" kern="1200"/>
        </a:p>
      </dsp:txBody>
      <dsp:txXfrm>
        <a:off x="5756202" y="3879344"/>
        <a:ext cx="1643717" cy="2475454"/>
      </dsp:txXfrm>
    </dsp:sp>
    <dsp:sp modelId="{4D4DDCD5-5DFF-47AE-B8F9-1CEC39F28444}">
      <dsp:nvSpPr>
        <dsp:cNvPr id="0" name=""/>
        <dsp:cNvSpPr/>
      </dsp:nvSpPr>
      <dsp:spPr>
        <a:xfrm>
          <a:off x="8152785" y="2488581"/>
          <a:ext cx="2182491" cy="1091245"/>
        </a:xfrm>
        <a:prstGeom prst="roundRect">
          <a:avLst>
            <a:gd name="adj" fmla="val 10000"/>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38100" rIns="57150" bIns="38100" numCol="1" spcCol="1270" anchor="ctr" anchorCtr="0">
          <a:noAutofit/>
        </a:bodyPr>
        <a:lstStyle/>
        <a:p>
          <a:pPr marL="0" lvl="0" indent="0" algn="ctr" defTabSz="1333500">
            <a:lnSpc>
              <a:spcPct val="90000"/>
            </a:lnSpc>
            <a:spcBef>
              <a:spcPct val="0"/>
            </a:spcBef>
            <a:spcAft>
              <a:spcPct val="35000"/>
            </a:spcAft>
            <a:buNone/>
          </a:pPr>
          <a:r>
            <a:rPr lang="en-AU" sz="3000" b="1" u="none" kern="1200"/>
            <a:t>Notify</a:t>
          </a:r>
          <a:endParaRPr lang="en-US" sz="3000" u="none" kern="1200"/>
        </a:p>
      </dsp:txBody>
      <dsp:txXfrm>
        <a:off x="8184746" y="2520542"/>
        <a:ext cx="2118569" cy="1027323"/>
      </dsp:txXfrm>
    </dsp:sp>
    <dsp:sp modelId="{F9203AF1-34BC-4F15-9009-E01439E0F376}">
      <dsp:nvSpPr>
        <dsp:cNvPr id="0" name=""/>
        <dsp:cNvSpPr/>
      </dsp:nvSpPr>
      <dsp:spPr>
        <a:xfrm>
          <a:off x="8371034" y="3579827"/>
          <a:ext cx="129033" cy="1537128"/>
        </a:xfrm>
        <a:custGeom>
          <a:avLst/>
          <a:gdLst/>
          <a:ahLst/>
          <a:cxnLst/>
          <a:rect l="0" t="0" r="0" b="0"/>
          <a:pathLst>
            <a:path>
              <a:moveTo>
                <a:pt x="0" y="0"/>
              </a:moveTo>
              <a:lnTo>
                <a:pt x="0" y="1537128"/>
              </a:lnTo>
              <a:lnTo>
                <a:pt x="129033" y="1537128"/>
              </a:lnTo>
            </a:path>
          </a:pathLst>
        </a:custGeom>
        <a:noFill/>
        <a:ln w="15875"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DC4AA74-5F0F-4E42-9F9C-B929587D907A}">
      <dsp:nvSpPr>
        <dsp:cNvPr id="0" name=""/>
        <dsp:cNvSpPr/>
      </dsp:nvSpPr>
      <dsp:spPr>
        <a:xfrm>
          <a:off x="8500068" y="3838332"/>
          <a:ext cx="1745993" cy="2557247"/>
        </a:xfrm>
        <a:prstGeom prst="roundRect">
          <a:avLst>
            <a:gd name="adj" fmla="val 10000"/>
          </a:avLst>
        </a:prstGeom>
        <a:solidFill>
          <a:schemeClr val="lt1">
            <a:alpha val="90000"/>
            <a:hueOff val="0"/>
            <a:satOff val="0"/>
            <a:lumOff val="0"/>
            <a:alphaOff val="0"/>
          </a:schemeClr>
        </a:solidFill>
        <a:ln w="1587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0480" tIns="20320" rIns="30480" bIns="20320" numCol="1" spcCol="1270" anchor="t" anchorCtr="0">
          <a:noAutofit/>
        </a:bodyPr>
        <a:lstStyle/>
        <a:p>
          <a:pPr marL="0" lvl="0" indent="0" algn="l" defTabSz="711200">
            <a:lnSpc>
              <a:spcPct val="90000"/>
            </a:lnSpc>
            <a:spcBef>
              <a:spcPct val="0"/>
            </a:spcBef>
            <a:spcAft>
              <a:spcPct val="35000"/>
            </a:spcAft>
            <a:buNone/>
          </a:pPr>
          <a:r>
            <a:rPr lang="en-AU" sz="1600" b="0" kern="1200"/>
            <a:t>If reasonable belief of EDB, then as soon as practicable notify:</a:t>
          </a:r>
          <a:endParaRPr lang="en-US" sz="1600" b="0" kern="1200"/>
        </a:p>
        <a:p>
          <a:pPr marL="171450" lvl="1" indent="-171450" algn="l" defTabSz="711200">
            <a:lnSpc>
              <a:spcPct val="90000"/>
            </a:lnSpc>
            <a:spcBef>
              <a:spcPct val="0"/>
            </a:spcBef>
            <a:spcAft>
              <a:spcPct val="15000"/>
            </a:spcAft>
            <a:buChar char="•"/>
          </a:pPr>
          <a:r>
            <a:rPr lang="en-AU" sz="1600" b="0" kern="1200">
              <a:latin typeface="Corbel" panose="020B0503020204020204"/>
            </a:rPr>
            <a:t>The</a:t>
          </a:r>
          <a:r>
            <a:rPr lang="en-AU" sz="1600" b="0" kern="1200"/>
            <a:t> Information Commissioner, and</a:t>
          </a:r>
          <a:endParaRPr lang="en-US" sz="1600" kern="1200"/>
        </a:p>
        <a:p>
          <a:pPr marL="171450" lvl="1" indent="-171450" algn="l" defTabSz="711200">
            <a:lnSpc>
              <a:spcPct val="90000"/>
            </a:lnSpc>
            <a:spcBef>
              <a:spcPct val="0"/>
            </a:spcBef>
            <a:spcAft>
              <a:spcPct val="15000"/>
            </a:spcAft>
            <a:buChar char="•"/>
          </a:pPr>
          <a:r>
            <a:rPr lang="en-AU" sz="1600" b="0" kern="1200">
              <a:latin typeface="Corbel" panose="020B0503020204020204"/>
            </a:rPr>
            <a:t>Particular</a:t>
          </a:r>
          <a:r>
            <a:rPr lang="en-AU" sz="1600" b="0" kern="1200"/>
            <a:t> individuals</a:t>
          </a:r>
          <a:endParaRPr lang="en-AU" sz="1600" kern="1200"/>
        </a:p>
      </dsp:txBody>
      <dsp:txXfrm>
        <a:off x="8551206" y="3889470"/>
        <a:ext cx="1643717" cy="2454971"/>
      </dsp:txXfrm>
    </dsp:sp>
  </dsp:spTree>
</dsp:drawing>
</file>

<file path=ppt/diagrams/drawing2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E6F4A29-D75D-49B4-806F-9E16AD69A28D}">
      <dsp:nvSpPr>
        <dsp:cNvPr id="0" name=""/>
        <dsp:cNvSpPr/>
      </dsp:nvSpPr>
      <dsp:spPr>
        <a:xfrm>
          <a:off x="0" y="431745"/>
          <a:ext cx="3381163" cy="4312708"/>
        </a:xfrm>
        <a:prstGeom prst="roundRect">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l="-25000" r="-25000"/>
          </a:stretch>
        </a:blip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7CDCC647-D8E8-4BC3-B5E6-00D85BBDFFA8}">
      <dsp:nvSpPr>
        <dsp:cNvPr id="0" name=""/>
        <dsp:cNvSpPr/>
      </dsp:nvSpPr>
      <dsp:spPr>
        <a:xfrm>
          <a:off x="0" y="1433264"/>
          <a:ext cx="2603495" cy="2587625"/>
        </a:xfrm>
        <a:prstGeom prst="rect">
          <a:avLst/>
        </a:prstGeom>
        <a:noFill/>
        <a:ln w="15875" cap="rnd" cmpd="sng" algn="ctr">
          <a:noFill/>
          <a:prstDash val="solid"/>
        </a:ln>
        <a:effectLst>
          <a:outerShdw blurRad="101600" dist="127000" dir="5400000" algn="ctr" rotWithShape="0">
            <a:schemeClr val="accent4"/>
          </a:outerShdw>
        </a:effectLst>
        <a:sp3d/>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b" anchorCtr="0">
          <a:noAutofit/>
        </a:bodyPr>
        <a:lstStyle/>
        <a:p>
          <a:pPr marL="0" lvl="0" indent="0" algn="ctr" defTabSz="2133600" rtl="0">
            <a:lnSpc>
              <a:spcPct val="150000"/>
            </a:lnSpc>
            <a:spcBef>
              <a:spcPct val="0"/>
            </a:spcBef>
            <a:spcAft>
              <a:spcPct val="35000"/>
            </a:spcAft>
            <a:buNone/>
          </a:pPr>
          <a:r>
            <a:rPr lang="en-AU" sz="4800" b="1" kern="1200"/>
            <a:t>Prepare </a:t>
          </a:r>
          <a:r>
            <a:rPr lang="en-AU" sz="4800" b="1" kern="1200">
              <a:latin typeface="Corbel" panose="020B0503020204020204"/>
            </a:rPr>
            <a:t>and </a:t>
          </a:r>
          <a:r>
            <a:rPr lang="en-AU" sz="4800" b="1" kern="1200"/>
            <a:t> </a:t>
          </a:r>
          <a:r>
            <a:rPr lang="en-AU" sz="4800" b="1" kern="1200">
              <a:latin typeface="Corbel" panose="020B0503020204020204"/>
            </a:rPr>
            <a:t> </a:t>
          </a:r>
          <a:r>
            <a:rPr lang="en-AU" sz="4800" b="1" kern="1200"/>
            <a:t>Report</a:t>
          </a:r>
        </a:p>
      </dsp:txBody>
      <dsp:txXfrm>
        <a:off x="0" y="1433264"/>
        <a:ext cx="2603495" cy="2587625"/>
      </dsp:txXfrm>
    </dsp:sp>
    <dsp:sp modelId="{52C43A52-6142-4B23-BED2-E7CB0A4CEE7E}">
      <dsp:nvSpPr>
        <dsp:cNvPr id="0" name=""/>
        <dsp:cNvSpPr/>
      </dsp:nvSpPr>
      <dsp:spPr>
        <a:xfrm>
          <a:off x="2539082" y="1066935"/>
          <a:ext cx="1164431" cy="1164431"/>
        </a:xfrm>
        <a:prstGeom prst="ellipse">
          <a:avLst/>
        </a:prstGeom>
        <a:blipFill>
          <a:blip xmlns:r="http://schemas.openxmlformats.org/officeDocument/2006/relationships" r:embed="rId2">
            <a:extLst>
              <a:ext uri="{28A0092B-C50C-407E-A947-70E740481C1C}">
                <a14:useLocalDpi xmlns:a14="http://schemas.microsoft.com/office/drawing/2010/main" val="0"/>
              </a:ext>
            </a:extLst>
          </a:blip>
          <a:srcRect/>
          <a:stretch>
            <a:fillRect t="-3000" b="-3000"/>
          </a:stretch>
        </a:blip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1F1E62C0-518D-49C5-A31C-02A0F76849B7}">
      <dsp:nvSpPr>
        <dsp:cNvPr id="0" name=""/>
        <dsp:cNvSpPr/>
      </dsp:nvSpPr>
      <dsp:spPr>
        <a:xfrm>
          <a:off x="4208049" y="882669"/>
          <a:ext cx="4496627" cy="163841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1120" tIns="35560" rIns="71120" bIns="35560" numCol="1" spcCol="1270" anchor="ctr" anchorCtr="0">
          <a:noAutofit/>
        </a:bodyPr>
        <a:lstStyle/>
        <a:p>
          <a:pPr marL="0" lvl="0" indent="0" algn="l" defTabSz="1244600">
            <a:lnSpc>
              <a:spcPct val="90000"/>
            </a:lnSpc>
            <a:spcBef>
              <a:spcPct val="0"/>
            </a:spcBef>
            <a:spcAft>
              <a:spcPct val="35000"/>
            </a:spcAft>
            <a:buNone/>
          </a:pPr>
          <a:r>
            <a:rPr lang="en-AU" sz="2800" b="1" kern="1200"/>
            <a:t>Prepare and publish a data breach policy about how your agency will respond to a data breach</a:t>
          </a:r>
        </a:p>
      </dsp:txBody>
      <dsp:txXfrm>
        <a:off x="4208049" y="882669"/>
        <a:ext cx="4496627" cy="1638413"/>
      </dsp:txXfrm>
    </dsp:sp>
    <dsp:sp modelId="{747FC82F-8D70-4D44-9641-C481005C82BC}">
      <dsp:nvSpPr>
        <dsp:cNvPr id="0" name=""/>
        <dsp:cNvSpPr/>
      </dsp:nvSpPr>
      <dsp:spPr>
        <a:xfrm>
          <a:off x="2571162" y="3244567"/>
          <a:ext cx="1164431" cy="1164431"/>
        </a:xfrm>
        <a:prstGeom prst="ellipse">
          <a:avLst/>
        </a:prstGeom>
        <a:blipFill>
          <a:blip xmlns:r="http://schemas.openxmlformats.org/officeDocument/2006/relationships" r:embed="rId3">
            <a:extLst>
              <a:ext uri="{28A0092B-C50C-407E-A947-70E740481C1C}">
                <a14:useLocalDpi xmlns:a14="http://schemas.microsoft.com/office/drawing/2010/main" val="0"/>
              </a:ext>
            </a:extLst>
          </a:blip>
          <a:srcRect/>
          <a:stretch>
            <a:fillRect l="-22000" r="-22000"/>
          </a:stretch>
        </a:blip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82AA687-04E8-4F2B-B896-C876C78A311D}">
      <dsp:nvSpPr>
        <dsp:cNvPr id="0" name=""/>
        <dsp:cNvSpPr/>
      </dsp:nvSpPr>
      <dsp:spPr>
        <a:xfrm>
          <a:off x="4309583" y="3221709"/>
          <a:ext cx="4496627" cy="116443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1120" tIns="35560" rIns="71120" bIns="35560" numCol="1" spcCol="1270" anchor="ctr" anchorCtr="0">
          <a:noAutofit/>
        </a:bodyPr>
        <a:lstStyle/>
        <a:p>
          <a:pPr marL="0" lvl="0" indent="0" algn="l" defTabSz="1244600">
            <a:lnSpc>
              <a:spcPct val="90000"/>
            </a:lnSpc>
            <a:spcBef>
              <a:spcPct val="0"/>
            </a:spcBef>
            <a:spcAft>
              <a:spcPct val="35000"/>
            </a:spcAft>
            <a:buNone/>
          </a:pPr>
          <a:r>
            <a:rPr lang="en-AU" sz="2800" b="1" kern="1200"/>
            <a:t>Keep a register of eligible data breaches of the agency</a:t>
          </a:r>
        </a:p>
      </dsp:txBody>
      <dsp:txXfrm>
        <a:off x="4309583" y="3221709"/>
        <a:ext cx="4496627" cy="1164431"/>
      </dsp:txXfrm>
    </dsp:sp>
  </dsp:spTree>
</dsp:drawing>
</file>

<file path=ppt/diagrams/drawing2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FA1DC58-6A5F-4243-8D58-9227CBD5E2E8}">
      <dsp:nvSpPr>
        <dsp:cNvPr id="0" name=""/>
        <dsp:cNvSpPr/>
      </dsp:nvSpPr>
      <dsp:spPr>
        <a:xfrm>
          <a:off x="0" y="350693"/>
          <a:ext cx="8826618" cy="1566087"/>
        </a:xfrm>
        <a:prstGeom prst="rect">
          <a:avLst/>
        </a:prstGeom>
        <a:solidFill>
          <a:schemeClr val="lt1">
            <a:alpha val="90000"/>
            <a:hueOff val="0"/>
            <a:satOff val="0"/>
            <a:lumOff val="0"/>
            <a:alphaOff val="0"/>
          </a:schemeClr>
        </a:solidFill>
        <a:ln w="1587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85044" tIns="416560" rIns="685044" bIns="142240" numCol="1" spcCol="1270" anchor="t" anchorCtr="0">
          <a:noAutofit/>
        </a:bodyPr>
        <a:lstStyle/>
        <a:p>
          <a:pPr marL="228600" lvl="1" indent="-228600" algn="l" defTabSz="889000">
            <a:lnSpc>
              <a:spcPct val="90000"/>
            </a:lnSpc>
            <a:spcBef>
              <a:spcPct val="0"/>
            </a:spcBef>
            <a:spcAft>
              <a:spcPct val="15000"/>
            </a:spcAft>
            <a:buChar char="•"/>
          </a:pPr>
          <a:r>
            <a:rPr lang="en-US" sz="2000" kern="1200">
              <a:latin typeface="Arial"/>
              <a:cs typeface="Arial"/>
            </a:rPr>
            <a:t>Are prepared for responding to and reporting breaches</a:t>
          </a:r>
          <a:endParaRPr lang="en-AU" sz="2000" kern="1200"/>
        </a:p>
        <a:p>
          <a:pPr marL="228600" lvl="1" indent="-228600" algn="l" defTabSz="889000">
            <a:lnSpc>
              <a:spcPct val="90000"/>
            </a:lnSpc>
            <a:spcBef>
              <a:spcPct val="0"/>
            </a:spcBef>
            <a:spcAft>
              <a:spcPct val="15000"/>
            </a:spcAft>
            <a:buChar char="•"/>
          </a:pPr>
          <a:r>
            <a:rPr lang="en-US" sz="2000" kern="1200">
              <a:latin typeface="Arial"/>
              <a:cs typeface="Arial"/>
            </a:rPr>
            <a:t>Have clearly identified responsibilities in place, and</a:t>
          </a:r>
        </a:p>
        <a:p>
          <a:pPr marL="228600" lvl="1" indent="-228600" algn="l" defTabSz="889000">
            <a:lnSpc>
              <a:spcPct val="90000"/>
            </a:lnSpc>
            <a:spcBef>
              <a:spcPct val="0"/>
            </a:spcBef>
            <a:spcAft>
              <a:spcPct val="15000"/>
            </a:spcAft>
            <a:buChar char="•"/>
          </a:pPr>
          <a:r>
            <a:rPr lang="en-US" sz="2000" kern="1200">
              <a:latin typeface="Arial"/>
              <a:cs typeface="Arial"/>
            </a:rPr>
            <a:t>Can promptly contain and mitigate</a:t>
          </a:r>
          <a:r>
            <a:rPr lang="en-AU" sz="2000" kern="1200"/>
            <a:t>	</a:t>
          </a:r>
        </a:p>
      </dsp:txBody>
      <dsp:txXfrm>
        <a:off x="0" y="350693"/>
        <a:ext cx="8826618" cy="1566087"/>
      </dsp:txXfrm>
    </dsp:sp>
    <dsp:sp modelId="{CBB6E51B-2B12-42E6-A965-56DA89919759}">
      <dsp:nvSpPr>
        <dsp:cNvPr id="0" name=""/>
        <dsp:cNvSpPr/>
      </dsp:nvSpPr>
      <dsp:spPr>
        <a:xfrm>
          <a:off x="441330" y="55493"/>
          <a:ext cx="6178632" cy="590400"/>
        </a:xfrm>
        <a:prstGeom prst="roundRect">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33538" tIns="0" rIns="233538" bIns="0" numCol="1" spcCol="1270" anchor="ctr" anchorCtr="0">
          <a:noAutofit/>
        </a:bodyPr>
        <a:lstStyle/>
        <a:p>
          <a:pPr marL="0" lvl="0" indent="0" algn="l" defTabSz="889000">
            <a:lnSpc>
              <a:spcPct val="90000"/>
            </a:lnSpc>
            <a:spcBef>
              <a:spcPct val="0"/>
            </a:spcBef>
            <a:spcAft>
              <a:spcPct val="35000"/>
            </a:spcAft>
            <a:buNone/>
          </a:pPr>
          <a:r>
            <a:rPr lang="en-US" sz="2000" b="1" kern="1200">
              <a:solidFill>
                <a:schemeClr val="accent1">
                  <a:lumMod val="50000"/>
                </a:schemeClr>
              </a:solidFill>
              <a:latin typeface="Arial"/>
              <a:cs typeface="Arial"/>
            </a:rPr>
            <a:t>Purpose – to ensure agencies:</a:t>
          </a:r>
          <a:endParaRPr lang="en-AU" sz="2000" kern="1200"/>
        </a:p>
      </dsp:txBody>
      <dsp:txXfrm>
        <a:off x="470151" y="84314"/>
        <a:ext cx="6120990" cy="532758"/>
      </dsp:txXfrm>
    </dsp:sp>
    <dsp:sp modelId="{A78542C3-4C91-493D-8BDF-D1DB7D02A9FA}">
      <dsp:nvSpPr>
        <dsp:cNvPr id="0" name=""/>
        <dsp:cNvSpPr/>
      </dsp:nvSpPr>
      <dsp:spPr>
        <a:xfrm>
          <a:off x="0" y="2319981"/>
          <a:ext cx="8826618" cy="2961000"/>
        </a:xfrm>
        <a:prstGeom prst="rect">
          <a:avLst/>
        </a:prstGeom>
        <a:solidFill>
          <a:schemeClr val="lt1">
            <a:alpha val="90000"/>
            <a:hueOff val="0"/>
            <a:satOff val="0"/>
            <a:lumOff val="0"/>
            <a:alphaOff val="0"/>
          </a:schemeClr>
        </a:solidFill>
        <a:ln w="1587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85044" tIns="416560" rIns="685044" bIns="142240" numCol="1" spcCol="1270" anchor="t" anchorCtr="0">
          <a:noAutofit/>
        </a:bodyPr>
        <a:lstStyle/>
        <a:p>
          <a:pPr marL="228600" lvl="1" indent="-228600" algn="l" defTabSz="889000">
            <a:lnSpc>
              <a:spcPct val="90000"/>
            </a:lnSpc>
            <a:spcBef>
              <a:spcPct val="0"/>
            </a:spcBef>
            <a:spcAft>
              <a:spcPct val="15000"/>
            </a:spcAft>
            <a:buClrTx/>
            <a:buSzPct val="100000"/>
            <a:buFont typeface="Arial" panose="020B0604020202020204" pitchFamily="34" charset="0"/>
            <a:buChar char="•"/>
          </a:pPr>
          <a:r>
            <a:rPr kumimoji="0" lang="en-US" sz="2000" b="0" i="0" u="none" strike="noStrike" kern="1200" cap="none" spc="0" normalizeH="0" baseline="0" noProof="0">
              <a:ln>
                <a:noFill/>
              </a:ln>
              <a:solidFill>
                <a:prstClr val="black"/>
              </a:solidFill>
              <a:effectLst/>
              <a:uLnTx/>
              <a:uFillTx/>
              <a:latin typeface="Arial"/>
              <a:ea typeface="+mn-ea"/>
              <a:cs typeface="Arial"/>
            </a:rPr>
            <a:t>Definitions</a:t>
          </a:r>
          <a:endParaRPr lang="en-AU" sz="2000" kern="1200"/>
        </a:p>
        <a:p>
          <a:pPr marL="228600" lvl="1" indent="-228600" algn="l" defTabSz="889000">
            <a:lnSpc>
              <a:spcPct val="90000"/>
            </a:lnSpc>
            <a:spcBef>
              <a:spcPct val="0"/>
            </a:spcBef>
            <a:spcAft>
              <a:spcPct val="15000"/>
            </a:spcAft>
            <a:buChar char="•"/>
          </a:pPr>
          <a:r>
            <a:rPr kumimoji="0" lang="en-US" sz="2000" b="0" i="0" u="none" strike="noStrike" kern="1200" cap="none" spc="0" normalizeH="0" baseline="0" noProof="0">
              <a:ln>
                <a:noFill/>
              </a:ln>
              <a:solidFill>
                <a:prstClr val="black"/>
              </a:solidFill>
              <a:effectLst/>
              <a:uLnTx/>
              <a:uFillTx/>
              <a:latin typeface="Arial"/>
              <a:ea typeface="+mn-ea"/>
              <a:cs typeface="Arial"/>
            </a:rPr>
            <a:t>Escalation procedures</a:t>
          </a:r>
        </a:p>
        <a:p>
          <a:pPr marL="228600" lvl="1" indent="-228600" algn="l" defTabSz="889000">
            <a:lnSpc>
              <a:spcPct val="90000"/>
            </a:lnSpc>
            <a:spcBef>
              <a:spcPct val="0"/>
            </a:spcBef>
            <a:spcAft>
              <a:spcPct val="15000"/>
            </a:spcAft>
            <a:buChar char="•"/>
          </a:pPr>
          <a:r>
            <a:rPr kumimoji="0" lang="en-US" sz="2000" b="0" i="0" u="none" strike="noStrike" kern="1200" cap="none" spc="0" normalizeH="0" baseline="0" noProof="0">
              <a:ln>
                <a:noFill/>
              </a:ln>
              <a:solidFill>
                <a:prstClr val="black"/>
              </a:solidFill>
              <a:effectLst/>
              <a:uLnTx/>
              <a:uFillTx/>
              <a:latin typeface="Arial"/>
              <a:ea typeface="+mn-ea"/>
              <a:cs typeface="Arial"/>
            </a:rPr>
            <a:t>A description of the roles and responsibilities of officers involved in the process</a:t>
          </a:r>
        </a:p>
        <a:p>
          <a:pPr marL="228600" lvl="1" indent="-228600" algn="l" defTabSz="889000">
            <a:lnSpc>
              <a:spcPct val="90000"/>
            </a:lnSpc>
            <a:spcBef>
              <a:spcPct val="0"/>
            </a:spcBef>
            <a:spcAft>
              <a:spcPct val="15000"/>
            </a:spcAft>
            <a:buChar char="•"/>
          </a:pPr>
          <a:r>
            <a:rPr kumimoji="0" lang="en-US" sz="2000" b="0" i="0" u="none" strike="noStrike" kern="1200" cap="none" spc="0" normalizeH="0" baseline="0" noProof="0">
              <a:ln>
                <a:noFill/>
              </a:ln>
              <a:solidFill>
                <a:prstClr val="black"/>
              </a:solidFill>
              <a:effectLst/>
              <a:uLnTx/>
              <a:uFillTx/>
              <a:latin typeface="Arial"/>
              <a:ea typeface="+mn-ea"/>
              <a:cs typeface="Arial"/>
            </a:rPr>
            <a:t>Processes for managing a data breach</a:t>
          </a:r>
        </a:p>
        <a:p>
          <a:pPr marL="228600" lvl="1" indent="-228600" algn="l" defTabSz="889000">
            <a:lnSpc>
              <a:spcPct val="90000"/>
            </a:lnSpc>
            <a:spcBef>
              <a:spcPct val="0"/>
            </a:spcBef>
            <a:spcAft>
              <a:spcPct val="15000"/>
            </a:spcAft>
            <a:buChar char="•"/>
          </a:pPr>
          <a:r>
            <a:rPr kumimoji="0" lang="en-US" sz="2000" b="0" i="0" u="none" strike="noStrike" kern="1200" cap="none" spc="0" normalizeH="0" baseline="0" noProof="0">
              <a:ln>
                <a:noFill/>
              </a:ln>
              <a:solidFill>
                <a:prstClr val="black"/>
              </a:solidFill>
              <a:effectLst/>
              <a:uLnTx/>
              <a:uFillTx/>
              <a:latin typeface="Arial"/>
              <a:ea typeface="+mn-ea"/>
              <a:cs typeface="Arial"/>
            </a:rPr>
            <a:t>Process for notifying the OIC and individuals</a:t>
          </a:r>
        </a:p>
        <a:p>
          <a:pPr marL="228600" lvl="1" indent="-228600" algn="l" defTabSz="889000">
            <a:lnSpc>
              <a:spcPct val="90000"/>
            </a:lnSpc>
            <a:spcBef>
              <a:spcPct val="0"/>
            </a:spcBef>
            <a:spcAft>
              <a:spcPct val="15000"/>
            </a:spcAft>
            <a:buChar char="•"/>
          </a:pPr>
          <a:r>
            <a:rPr kumimoji="0" lang="en-US" sz="2000" b="0" i="0" u="none" strike="noStrike" kern="1200" cap="none" spc="0" normalizeH="0" baseline="0" noProof="0">
              <a:ln>
                <a:noFill/>
              </a:ln>
              <a:solidFill>
                <a:prstClr val="black"/>
              </a:solidFill>
              <a:effectLst/>
              <a:uLnTx/>
              <a:uFillTx/>
              <a:latin typeface="Arial"/>
              <a:ea typeface="+mn-ea"/>
              <a:cs typeface="Arial"/>
            </a:rPr>
            <a:t>Record keeping requirements</a:t>
          </a:r>
        </a:p>
        <a:p>
          <a:pPr marL="228600" lvl="1" indent="-228600" algn="l" defTabSz="889000">
            <a:lnSpc>
              <a:spcPct val="90000"/>
            </a:lnSpc>
            <a:spcBef>
              <a:spcPct val="0"/>
            </a:spcBef>
            <a:spcAft>
              <a:spcPct val="15000"/>
            </a:spcAft>
            <a:buChar char="•"/>
          </a:pPr>
          <a:r>
            <a:rPr kumimoji="0" lang="en-US" sz="2000" b="0" i="0" u="none" strike="noStrike" kern="1200" cap="none" spc="0" normalizeH="0" baseline="0" noProof="0">
              <a:ln>
                <a:noFill/>
              </a:ln>
              <a:solidFill>
                <a:prstClr val="black"/>
              </a:solidFill>
              <a:effectLst/>
              <a:uLnTx/>
              <a:uFillTx/>
              <a:latin typeface="Arial"/>
              <a:ea typeface="+mn-ea"/>
              <a:cs typeface="Arial"/>
            </a:rPr>
            <a:t>Post-breach review and evaluation procedures.</a:t>
          </a:r>
          <a:endParaRPr kumimoji="0" lang="en-AU" sz="2000" b="1" i="0" u="none" strike="noStrike" kern="1200" cap="none" spc="0" normalizeH="0" baseline="0" noProof="0">
            <a:ln>
              <a:noFill/>
            </a:ln>
            <a:solidFill>
              <a:prstClr val="black"/>
            </a:solidFill>
            <a:effectLst/>
            <a:uLnTx/>
            <a:uFillTx/>
            <a:latin typeface="Corbel" panose="020B0503020204020204"/>
            <a:ea typeface="+mn-ea"/>
            <a:cs typeface="+mn-cs"/>
          </a:endParaRPr>
        </a:p>
      </dsp:txBody>
      <dsp:txXfrm>
        <a:off x="0" y="2319981"/>
        <a:ext cx="8826618" cy="2961000"/>
      </dsp:txXfrm>
    </dsp:sp>
    <dsp:sp modelId="{28C49886-44AE-42A7-85CA-568B96697427}">
      <dsp:nvSpPr>
        <dsp:cNvPr id="0" name=""/>
        <dsp:cNvSpPr/>
      </dsp:nvSpPr>
      <dsp:spPr>
        <a:xfrm>
          <a:off x="441330" y="2024781"/>
          <a:ext cx="6178632" cy="590400"/>
        </a:xfrm>
        <a:prstGeom prst="roundRect">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33538" tIns="0" rIns="233538" bIns="0" numCol="1" spcCol="1270" anchor="ctr" anchorCtr="0">
          <a:noAutofit/>
        </a:bodyPr>
        <a:lstStyle/>
        <a:p>
          <a:pPr marL="0" lvl="0" indent="0" algn="l" defTabSz="889000">
            <a:lnSpc>
              <a:spcPct val="90000"/>
            </a:lnSpc>
            <a:spcBef>
              <a:spcPct val="0"/>
            </a:spcBef>
            <a:spcAft>
              <a:spcPct val="35000"/>
            </a:spcAft>
            <a:buClrTx/>
            <a:buSzPct val="145000"/>
            <a:buFont typeface="Arial"/>
            <a:buNone/>
          </a:pPr>
          <a:r>
            <a:rPr kumimoji="0" lang="en-US" sz="2000" b="1" i="0" u="none" strike="noStrike" kern="1200" cap="none" spc="0" normalizeH="0" baseline="0" noProof="0">
              <a:ln>
                <a:noFill/>
              </a:ln>
              <a:solidFill>
                <a:srgbClr val="30ACEC">
                  <a:lumMod val="50000"/>
                </a:srgbClr>
              </a:solidFill>
              <a:effectLst/>
              <a:uLnTx/>
              <a:uFillTx/>
              <a:latin typeface="Arial"/>
              <a:ea typeface="+mn-ea"/>
              <a:cs typeface="Arial"/>
            </a:rPr>
            <a:t>Should include:</a:t>
          </a:r>
          <a:endParaRPr lang="en-AU" sz="2000" kern="1200"/>
        </a:p>
      </dsp:txBody>
      <dsp:txXfrm>
        <a:off x="470151" y="2053602"/>
        <a:ext cx="6120990" cy="532758"/>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D0AEE34-5D50-4A0C-AC04-9DD01318DA85}">
      <dsp:nvSpPr>
        <dsp:cNvPr id="0" name=""/>
        <dsp:cNvSpPr/>
      </dsp:nvSpPr>
      <dsp:spPr>
        <a:xfrm>
          <a:off x="0" y="531392"/>
          <a:ext cx="8309901" cy="428400"/>
        </a:xfrm>
        <a:prstGeom prst="rect">
          <a:avLst/>
        </a:prstGeom>
        <a:solidFill>
          <a:schemeClr val="lt1">
            <a:alpha val="90000"/>
            <a:hueOff val="0"/>
            <a:satOff val="0"/>
            <a:lumOff val="0"/>
            <a:alphaOff val="0"/>
          </a:schemeClr>
        </a:solidFill>
        <a:ln w="1587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DB526614-70B4-4795-BF04-6713AAB6014E}">
      <dsp:nvSpPr>
        <dsp:cNvPr id="0" name=""/>
        <dsp:cNvSpPr/>
      </dsp:nvSpPr>
      <dsp:spPr>
        <a:xfrm>
          <a:off x="415495" y="191039"/>
          <a:ext cx="6732166" cy="652843"/>
        </a:xfrm>
        <a:prstGeom prst="roundRect">
          <a:avLst/>
        </a:prstGeom>
        <a:solidFill>
          <a:srgbClr val="CDE3F8"/>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9866" tIns="0" rIns="219866" bIns="0" numCol="1" spcCol="1270" anchor="ctr" anchorCtr="0">
          <a:noAutofit/>
        </a:bodyPr>
        <a:lstStyle/>
        <a:p>
          <a:pPr marL="0" lvl="0" indent="0" algn="l" defTabSz="1244600">
            <a:lnSpc>
              <a:spcPct val="90000"/>
            </a:lnSpc>
            <a:spcBef>
              <a:spcPct val="0"/>
            </a:spcBef>
            <a:spcAft>
              <a:spcPct val="35000"/>
            </a:spcAft>
            <a:buNone/>
          </a:pPr>
          <a:r>
            <a:rPr lang="en-US" altLang="en-US" sz="2800" b="1" kern="1200">
              <a:solidFill>
                <a:schemeClr val="bg1"/>
              </a:solidFill>
              <a:latin typeface="Arial"/>
              <a:cs typeface="Arial"/>
            </a:rPr>
            <a:t>Recap</a:t>
          </a:r>
          <a:endParaRPr lang="en-AU" sz="2800" b="1" kern="1200">
            <a:solidFill>
              <a:schemeClr val="bg1"/>
            </a:solidFill>
          </a:endParaRPr>
        </a:p>
      </dsp:txBody>
      <dsp:txXfrm>
        <a:off x="447364" y="222908"/>
        <a:ext cx="6668428" cy="589105"/>
      </dsp:txXfrm>
    </dsp:sp>
    <dsp:sp modelId="{A12492DD-FE59-4E82-8D8B-CB18E1F47D8D}">
      <dsp:nvSpPr>
        <dsp:cNvPr id="0" name=""/>
        <dsp:cNvSpPr/>
      </dsp:nvSpPr>
      <dsp:spPr>
        <a:xfrm>
          <a:off x="0" y="1302512"/>
          <a:ext cx="8309901" cy="428400"/>
        </a:xfrm>
        <a:prstGeom prst="rect">
          <a:avLst/>
        </a:prstGeom>
        <a:solidFill>
          <a:schemeClr val="lt1">
            <a:alpha val="90000"/>
            <a:hueOff val="0"/>
            <a:satOff val="0"/>
            <a:lumOff val="0"/>
            <a:alphaOff val="0"/>
          </a:schemeClr>
        </a:solidFill>
        <a:ln w="1587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6120173B-8348-49FE-A675-47C9E4AE1D8D}">
      <dsp:nvSpPr>
        <dsp:cNvPr id="0" name=""/>
        <dsp:cNvSpPr/>
      </dsp:nvSpPr>
      <dsp:spPr>
        <a:xfrm>
          <a:off x="415495" y="1113163"/>
          <a:ext cx="5816930" cy="501840"/>
        </a:xfrm>
        <a:prstGeom prst="roundRect">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9866" tIns="0" rIns="219866" bIns="0" numCol="1" spcCol="1270" anchor="ctr" anchorCtr="0">
          <a:noAutofit/>
        </a:bodyPr>
        <a:lstStyle/>
        <a:p>
          <a:pPr marL="0" lvl="0" indent="0" algn="l" defTabSz="1244600">
            <a:lnSpc>
              <a:spcPct val="90000"/>
            </a:lnSpc>
            <a:spcBef>
              <a:spcPct val="0"/>
            </a:spcBef>
            <a:spcAft>
              <a:spcPct val="35000"/>
            </a:spcAft>
            <a:buNone/>
          </a:pPr>
          <a:r>
            <a:rPr lang="en-US" altLang="en-US" sz="2800" b="1" kern="1200">
              <a:solidFill>
                <a:schemeClr val="bg1"/>
              </a:solidFill>
              <a:latin typeface="Arial"/>
              <a:cs typeface="Arial"/>
            </a:rPr>
            <a:t>Key Definitions and Concepts</a:t>
          </a:r>
        </a:p>
      </dsp:txBody>
      <dsp:txXfrm>
        <a:off x="439993" y="1137661"/>
        <a:ext cx="5767934" cy="452844"/>
      </dsp:txXfrm>
    </dsp:sp>
    <dsp:sp modelId="{79EB3717-C309-400F-A6A6-4E89AEE9D7F3}">
      <dsp:nvSpPr>
        <dsp:cNvPr id="0" name=""/>
        <dsp:cNvSpPr/>
      </dsp:nvSpPr>
      <dsp:spPr>
        <a:xfrm>
          <a:off x="0" y="2073632"/>
          <a:ext cx="8309901" cy="428400"/>
        </a:xfrm>
        <a:prstGeom prst="rect">
          <a:avLst/>
        </a:prstGeom>
        <a:solidFill>
          <a:schemeClr val="lt1">
            <a:alpha val="90000"/>
            <a:hueOff val="0"/>
            <a:satOff val="0"/>
            <a:lumOff val="0"/>
            <a:alphaOff val="0"/>
          </a:schemeClr>
        </a:solidFill>
        <a:ln w="1587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C0D1C81F-FE94-4771-9995-A1E936E3F4AF}">
      <dsp:nvSpPr>
        <dsp:cNvPr id="0" name=""/>
        <dsp:cNvSpPr/>
      </dsp:nvSpPr>
      <dsp:spPr>
        <a:xfrm>
          <a:off x="415495" y="1884283"/>
          <a:ext cx="5816930" cy="501840"/>
        </a:xfrm>
        <a:prstGeom prst="roundRect">
          <a:avLst/>
        </a:prstGeom>
        <a:solidFill>
          <a:srgbClr val="CDE3F8"/>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9866" tIns="0" rIns="219866" bIns="0" numCol="1" spcCol="1270" anchor="ctr" anchorCtr="0">
          <a:noAutofit/>
        </a:bodyPr>
        <a:lstStyle/>
        <a:p>
          <a:pPr marL="0" lvl="0" indent="0" algn="l" defTabSz="1244600">
            <a:lnSpc>
              <a:spcPct val="90000"/>
            </a:lnSpc>
            <a:spcBef>
              <a:spcPct val="0"/>
            </a:spcBef>
            <a:spcAft>
              <a:spcPct val="35000"/>
            </a:spcAft>
            <a:buNone/>
          </a:pPr>
          <a:r>
            <a:rPr lang="en-US" altLang="en-US" sz="2800" b="1" kern="1200">
              <a:solidFill>
                <a:schemeClr val="bg1"/>
              </a:solidFill>
              <a:latin typeface="Arial"/>
              <a:cs typeface="Arial"/>
            </a:rPr>
            <a:t>Contain, Mitigate and Assess</a:t>
          </a:r>
        </a:p>
      </dsp:txBody>
      <dsp:txXfrm>
        <a:off x="439993" y="1908781"/>
        <a:ext cx="5767934" cy="452844"/>
      </dsp:txXfrm>
    </dsp:sp>
    <dsp:sp modelId="{3574186D-748D-4919-BBA0-2DDBE6DFA935}">
      <dsp:nvSpPr>
        <dsp:cNvPr id="0" name=""/>
        <dsp:cNvSpPr/>
      </dsp:nvSpPr>
      <dsp:spPr>
        <a:xfrm>
          <a:off x="0" y="2844752"/>
          <a:ext cx="8309901" cy="428400"/>
        </a:xfrm>
        <a:prstGeom prst="rect">
          <a:avLst/>
        </a:prstGeom>
        <a:solidFill>
          <a:schemeClr val="lt1">
            <a:alpha val="90000"/>
            <a:hueOff val="0"/>
            <a:satOff val="0"/>
            <a:lumOff val="0"/>
            <a:alphaOff val="0"/>
          </a:schemeClr>
        </a:solidFill>
        <a:ln w="1587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B9866C7F-1745-4B64-85AB-4E2FE6EC1208}">
      <dsp:nvSpPr>
        <dsp:cNvPr id="0" name=""/>
        <dsp:cNvSpPr/>
      </dsp:nvSpPr>
      <dsp:spPr>
        <a:xfrm>
          <a:off x="415495" y="2593832"/>
          <a:ext cx="5816930" cy="501840"/>
        </a:xfrm>
        <a:prstGeom prst="roundRect">
          <a:avLst/>
        </a:prstGeom>
        <a:solidFill>
          <a:srgbClr val="CDE3F8"/>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9866" tIns="0" rIns="219866" bIns="0" numCol="1" spcCol="1270" anchor="ctr" anchorCtr="0">
          <a:noAutofit/>
        </a:bodyPr>
        <a:lstStyle/>
        <a:p>
          <a:pPr marL="0" lvl="0" indent="0" algn="l" defTabSz="1244600">
            <a:lnSpc>
              <a:spcPct val="90000"/>
            </a:lnSpc>
            <a:spcBef>
              <a:spcPct val="0"/>
            </a:spcBef>
            <a:spcAft>
              <a:spcPct val="35000"/>
            </a:spcAft>
            <a:buNone/>
          </a:pPr>
          <a:r>
            <a:rPr lang="en-US" altLang="en-US" sz="2800" b="1" kern="1200">
              <a:solidFill>
                <a:schemeClr val="bg1"/>
              </a:solidFill>
              <a:latin typeface="Arial"/>
              <a:cs typeface="Arial"/>
            </a:rPr>
            <a:t>Notifications</a:t>
          </a:r>
        </a:p>
      </dsp:txBody>
      <dsp:txXfrm>
        <a:off x="439993" y="2618330"/>
        <a:ext cx="5767934" cy="452844"/>
      </dsp:txXfrm>
    </dsp:sp>
    <dsp:sp modelId="{BF3C433F-07CD-4AA0-9890-8D9A40BD45B1}">
      <dsp:nvSpPr>
        <dsp:cNvPr id="0" name=""/>
        <dsp:cNvSpPr/>
      </dsp:nvSpPr>
      <dsp:spPr>
        <a:xfrm>
          <a:off x="0" y="3615872"/>
          <a:ext cx="8309901" cy="428400"/>
        </a:xfrm>
        <a:prstGeom prst="rect">
          <a:avLst/>
        </a:prstGeom>
        <a:solidFill>
          <a:schemeClr val="lt1">
            <a:alpha val="90000"/>
            <a:hueOff val="0"/>
            <a:satOff val="0"/>
            <a:lumOff val="0"/>
            <a:alphaOff val="0"/>
          </a:schemeClr>
        </a:solidFill>
        <a:ln w="1587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96F20337-6622-4DC9-81E1-1A1B55915CEA}">
      <dsp:nvSpPr>
        <dsp:cNvPr id="0" name=""/>
        <dsp:cNvSpPr/>
      </dsp:nvSpPr>
      <dsp:spPr>
        <a:xfrm>
          <a:off x="415495" y="3364952"/>
          <a:ext cx="5816930" cy="501840"/>
        </a:xfrm>
        <a:prstGeom prst="roundRect">
          <a:avLst/>
        </a:prstGeom>
        <a:solidFill>
          <a:srgbClr val="CDE3F8"/>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9866" tIns="0" rIns="219866" bIns="0" numCol="1" spcCol="1270" anchor="ctr" anchorCtr="0">
          <a:noAutofit/>
        </a:bodyPr>
        <a:lstStyle/>
        <a:p>
          <a:pPr marL="0" lvl="0" indent="0" algn="l" defTabSz="1244600">
            <a:lnSpc>
              <a:spcPct val="90000"/>
            </a:lnSpc>
            <a:spcBef>
              <a:spcPct val="0"/>
            </a:spcBef>
            <a:spcAft>
              <a:spcPct val="35000"/>
            </a:spcAft>
            <a:buNone/>
          </a:pPr>
          <a:r>
            <a:rPr lang="en-US" altLang="en-US" sz="2800" b="1" kern="1200">
              <a:solidFill>
                <a:schemeClr val="bg1"/>
              </a:solidFill>
              <a:latin typeface="Arial"/>
              <a:cs typeface="Arial"/>
            </a:rPr>
            <a:t>Exemptions</a:t>
          </a:r>
        </a:p>
      </dsp:txBody>
      <dsp:txXfrm>
        <a:off x="439993" y="3389450"/>
        <a:ext cx="5767934" cy="452844"/>
      </dsp:txXfrm>
    </dsp:sp>
    <dsp:sp modelId="{966D3F37-B302-4957-B115-A3EE6A0D999D}">
      <dsp:nvSpPr>
        <dsp:cNvPr id="0" name=""/>
        <dsp:cNvSpPr/>
      </dsp:nvSpPr>
      <dsp:spPr>
        <a:xfrm>
          <a:off x="0" y="4386992"/>
          <a:ext cx="8309901" cy="428400"/>
        </a:xfrm>
        <a:prstGeom prst="rect">
          <a:avLst/>
        </a:prstGeom>
        <a:solidFill>
          <a:schemeClr val="lt1">
            <a:alpha val="90000"/>
            <a:hueOff val="0"/>
            <a:satOff val="0"/>
            <a:lumOff val="0"/>
            <a:alphaOff val="0"/>
          </a:schemeClr>
        </a:solidFill>
        <a:ln w="1587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E62400D6-FEB1-43A6-8D20-301C2DB6F910}">
      <dsp:nvSpPr>
        <dsp:cNvPr id="0" name=""/>
        <dsp:cNvSpPr/>
      </dsp:nvSpPr>
      <dsp:spPr>
        <a:xfrm>
          <a:off x="415495" y="4136072"/>
          <a:ext cx="5816930" cy="501840"/>
        </a:xfrm>
        <a:prstGeom prst="roundRect">
          <a:avLst/>
        </a:prstGeom>
        <a:solidFill>
          <a:srgbClr val="CDE3F8"/>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9866" tIns="0" rIns="219866" bIns="0" numCol="1" spcCol="1270" anchor="ctr" anchorCtr="0">
          <a:noAutofit/>
        </a:bodyPr>
        <a:lstStyle/>
        <a:p>
          <a:pPr marL="0" lvl="0" indent="0" algn="l" defTabSz="1244600">
            <a:lnSpc>
              <a:spcPct val="90000"/>
            </a:lnSpc>
            <a:spcBef>
              <a:spcPct val="0"/>
            </a:spcBef>
            <a:spcAft>
              <a:spcPct val="35000"/>
            </a:spcAft>
            <a:buNone/>
          </a:pPr>
          <a:r>
            <a:rPr lang="en-US" altLang="en-US" sz="2800" b="1" kern="1200">
              <a:solidFill>
                <a:schemeClr val="bg1"/>
              </a:solidFill>
              <a:latin typeface="Arial"/>
              <a:cs typeface="Arial"/>
            </a:rPr>
            <a:t>Register and Policy</a:t>
          </a:r>
        </a:p>
      </dsp:txBody>
      <dsp:txXfrm>
        <a:off x="439993" y="4160570"/>
        <a:ext cx="5767934" cy="452844"/>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60A145E-D5C1-40C9-B9B2-28766C625192}">
      <dsp:nvSpPr>
        <dsp:cNvPr id="0" name=""/>
        <dsp:cNvSpPr/>
      </dsp:nvSpPr>
      <dsp:spPr>
        <a:xfrm>
          <a:off x="0" y="482699"/>
          <a:ext cx="8678866" cy="2331000"/>
        </a:xfrm>
        <a:prstGeom prst="rect">
          <a:avLst/>
        </a:prstGeom>
        <a:solidFill>
          <a:schemeClr val="lt1">
            <a:alpha val="90000"/>
            <a:hueOff val="0"/>
            <a:satOff val="0"/>
            <a:lumOff val="0"/>
            <a:alphaOff val="0"/>
          </a:schemeClr>
        </a:solidFill>
        <a:ln w="15875" cap="rnd"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73576" tIns="416560" rIns="673576" bIns="142240" numCol="1" spcCol="1270" anchor="t" anchorCtr="0">
          <a:noAutofit/>
        </a:bodyPr>
        <a:lstStyle/>
        <a:p>
          <a:pPr marL="228600" lvl="1" indent="-228600" algn="l" defTabSz="889000">
            <a:lnSpc>
              <a:spcPct val="90000"/>
            </a:lnSpc>
            <a:spcBef>
              <a:spcPct val="0"/>
            </a:spcBef>
            <a:spcAft>
              <a:spcPct val="15000"/>
            </a:spcAft>
            <a:buChar char="•"/>
          </a:pPr>
          <a:r>
            <a:rPr lang="en-AU" sz="2000" b="0" i="1" kern="1200"/>
            <a:t>Personal information means information or an opinion about an identified individual or an individual who is reasonably identifiable from the information or opinion—</a:t>
          </a:r>
          <a:endParaRPr lang="en-US" sz="2000" kern="1200"/>
        </a:p>
        <a:p>
          <a:pPr marL="228600" lvl="1" indent="-228600" algn="l" defTabSz="889000">
            <a:lnSpc>
              <a:spcPct val="90000"/>
            </a:lnSpc>
            <a:spcBef>
              <a:spcPct val="0"/>
            </a:spcBef>
            <a:spcAft>
              <a:spcPct val="15000"/>
            </a:spcAft>
            <a:buNone/>
          </a:pPr>
          <a:r>
            <a:rPr lang="en-AU" sz="2000" b="0" i="1" kern="1200"/>
            <a:t>      (a) whether the information or opinion is true or not; and</a:t>
          </a:r>
          <a:endParaRPr lang="en-US" sz="2000" kern="1200"/>
        </a:p>
        <a:p>
          <a:pPr marL="457200" lvl="2" indent="-228600" algn="l" defTabSz="889000">
            <a:lnSpc>
              <a:spcPct val="90000"/>
            </a:lnSpc>
            <a:spcBef>
              <a:spcPct val="0"/>
            </a:spcBef>
            <a:spcAft>
              <a:spcPct val="15000"/>
            </a:spcAft>
            <a:buFontTx/>
            <a:buNone/>
          </a:pPr>
          <a:r>
            <a:rPr lang="en-AU" sz="2000" b="0" i="1" kern="1200"/>
            <a:t>   (b) whether the information or opinion is recorded in a material form or not.</a:t>
          </a:r>
          <a:endParaRPr lang="en-AU" sz="2000" b="1" kern="1200"/>
        </a:p>
      </dsp:txBody>
      <dsp:txXfrm>
        <a:off x="0" y="482699"/>
        <a:ext cx="8678866" cy="2331000"/>
      </dsp:txXfrm>
    </dsp:sp>
    <dsp:sp modelId="{3557B5EE-1DCF-4D72-8A11-F999A17251D3}">
      <dsp:nvSpPr>
        <dsp:cNvPr id="0" name=""/>
        <dsp:cNvSpPr/>
      </dsp:nvSpPr>
      <dsp:spPr>
        <a:xfrm>
          <a:off x="433943" y="187499"/>
          <a:ext cx="6075206" cy="590400"/>
        </a:xfrm>
        <a:prstGeom prst="roundRect">
          <a:avLst/>
        </a:prstGeom>
        <a:solidFill>
          <a:schemeClr val="accent2">
            <a:hueOff val="0"/>
            <a:satOff val="0"/>
            <a:lumOff val="0"/>
            <a:alphaOff val="0"/>
          </a:schemeClr>
        </a:solidFill>
        <a:ln w="22225" cap="rnd"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229628" tIns="0" rIns="229628" bIns="0" numCol="1" spcCol="1270" anchor="ctr" anchorCtr="0">
          <a:noAutofit/>
        </a:bodyPr>
        <a:lstStyle/>
        <a:p>
          <a:pPr marL="0" lvl="0" indent="0" algn="l" defTabSz="889000">
            <a:lnSpc>
              <a:spcPct val="90000"/>
            </a:lnSpc>
            <a:spcBef>
              <a:spcPct val="0"/>
            </a:spcBef>
            <a:spcAft>
              <a:spcPct val="35000"/>
            </a:spcAft>
            <a:buNone/>
          </a:pPr>
          <a:r>
            <a:rPr lang="en-US" sz="2000" b="1" kern="1200"/>
            <a:t>Personal Information (s.12 IPA)</a:t>
          </a:r>
        </a:p>
      </dsp:txBody>
      <dsp:txXfrm>
        <a:off x="462764" y="216320"/>
        <a:ext cx="6017564" cy="532758"/>
      </dsp:txXfrm>
    </dsp:sp>
    <dsp:sp modelId="{4F59A384-A9B9-47E6-ABE3-41E94FA38E75}">
      <dsp:nvSpPr>
        <dsp:cNvPr id="0" name=""/>
        <dsp:cNvSpPr/>
      </dsp:nvSpPr>
      <dsp:spPr>
        <a:xfrm>
          <a:off x="0" y="3216900"/>
          <a:ext cx="8678866" cy="1701000"/>
        </a:xfrm>
        <a:prstGeom prst="rect">
          <a:avLst/>
        </a:prstGeom>
        <a:solidFill>
          <a:schemeClr val="lt1">
            <a:alpha val="90000"/>
            <a:hueOff val="0"/>
            <a:satOff val="0"/>
            <a:lumOff val="0"/>
            <a:alphaOff val="0"/>
          </a:schemeClr>
        </a:solidFill>
        <a:ln w="15875" cap="rnd"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73576" tIns="416560" rIns="673576" bIns="142240" numCol="1" spcCol="1270" anchor="t" anchorCtr="0">
          <a:noAutofit/>
        </a:bodyPr>
        <a:lstStyle/>
        <a:p>
          <a:pPr marL="228600" lvl="1" indent="-228600" algn="l" defTabSz="889000">
            <a:lnSpc>
              <a:spcPct val="90000"/>
            </a:lnSpc>
            <a:spcBef>
              <a:spcPct val="0"/>
            </a:spcBef>
            <a:spcAft>
              <a:spcPct val="15000"/>
            </a:spcAft>
            <a:buChar char="•"/>
          </a:pPr>
          <a:r>
            <a:rPr lang="en-AU" sz="2000" b="0" i="1" kern="1200"/>
            <a:t>Personal information is held by a relevant entity, or the entity holds personal information, if the personal information is contained in a document in the possession, or under the control, of the relevant entity.</a:t>
          </a:r>
          <a:endParaRPr lang="en-US" sz="2000" kern="1200"/>
        </a:p>
      </dsp:txBody>
      <dsp:txXfrm>
        <a:off x="0" y="3216900"/>
        <a:ext cx="8678866" cy="1701000"/>
      </dsp:txXfrm>
    </dsp:sp>
    <dsp:sp modelId="{276D080F-266E-4F28-B4AB-974FBAF365CD}">
      <dsp:nvSpPr>
        <dsp:cNvPr id="0" name=""/>
        <dsp:cNvSpPr/>
      </dsp:nvSpPr>
      <dsp:spPr>
        <a:xfrm>
          <a:off x="433943" y="2921700"/>
          <a:ext cx="6075206" cy="590400"/>
        </a:xfrm>
        <a:prstGeom prst="roundRect">
          <a:avLst/>
        </a:prstGeom>
        <a:solidFill>
          <a:schemeClr val="accent3">
            <a:hueOff val="0"/>
            <a:satOff val="0"/>
            <a:lumOff val="0"/>
            <a:alphaOff val="0"/>
          </a:schemeClr>
        </a:solidFill>
        <a:ln w="22225" cap="rnd"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229628" tIns="0" rIns="229628" bIns="0" numCol="1" spcCol="1270" anchor="ctr" anchorCtr="0">
          <a:noAutofit/>
        </a:bodyPr>
        <a:lstStyle/>
        <a:p>
          <a:pPr marL="0" lvl="0" indent="0" algn="l" defTabSz="889000">
            <a:lnSpc>
              <a:spcPct val="90000"/>
            </a:lnSpc>
            <a:spcBef>
              <a:spcPct val="0"/>
            </a:spcBef>
            <a:spcAft>
              <a:spcPct val="35000"/>
            </a:spcAft>
            <a:buNone/>
          </a:pPr>
          <a:r>
            <a:rPr lang="en-AU" sz="2000" b="1" kern="1200"/>
            <a:t>Personal information ‘held’ by an agency (s.13 IPA)</a:t>
          </a:r>
          <a:endParaRPr lang="en-US" sz="2000" kern="1200"/>
        </a:p>
      </dsp:txBody>
      <dsp:txXfrm>
        <a:off x="462764" y="2950521"/>
        <a:ext cx="6017564" cy="532758"/>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3C2D256-B78C-4DB9-8B96-D180D98BD525}">
      <dsp:nvSpPr>
        <dsp:cNvPr id="0" name=""/>
        <dsp:cNvSpPr/>
      </dsp:nvSpPr>
      <dsp:spPr>
        <a:xfrm>
          <a:off x="0" y="423565"/>
          <a:ext cx="10763250" cy="2268000"/>
        </a:xfrm>
        <a:prstGeom prst="rect">
          <a:avLst/>
        </a:prstGeom>
        <a:solidFill>
          <a:schemeClr val="lt1">
            <a:alpha val="90000"/>
            <a:hueOff val="0"/>
            <a:satOff val="0"/>
            <a:lumOff val="0"/>
            <a:alphaOff val="0"/>
          </a:schemeClr>
        </a:solidFill>
        <a:ln w="1587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35348" tIns="333248" rIns="835348" bIns="113792" numCol="1" spcCol="1270" anchor="t" anchorCtr="0">
          <a:noAutofit/>
        </a:bodyPr>
        <a:lstStyle/>
        <a:p>
          <a:pPr marL="171450" lvl="1" indent="-171450" algn="l" defTabSz="711200">
            <a:lnSpc>
              <a:spcPct val="90000"/>
            </a:lnSpc>
            <a:spcBef>
              <a:spcPct val="0"/>
            </a:spcBef>
            <a:spcAft>
              <a:spcPct val="15000"/>
            </a:spcAft>
            <a:buFont typeface="Arial" panose="020B0604020202020204" pitchFamily="34" charset="0"/>
            <a:buChar char="•"/>
          </a:pPr>
          <a:r>
            <a:rPr lang="en-AU" sz="1600" kern="1200"/>
            <a:t>the kind of personal information </a:t>
          </a:r>
          <a:endParaRPr lang="en-US" sz="1600" kern="1200"/>
        </a:p>
        <a:p>
          <a:pPr marL="171450" lvl="1" indent="-171450" algn="l" defTabSz="711200">
            <a:lnSpc>
              <a:spcPct val="90000"/>
            </a:lnSpc>
            <a:spcBef>
              <a:spcPct val="0"/>
            </a:spcBef>
            <a:spcAft>
              <a:spcPct val="15000"/>
            </a:spcAft>
            <a:buFont typeface="Arial" panose="020B0604020202020204" pitchFamily="34" charset="0"/>
            <a:buChar char="•"/>
          </a:pPr>
          <a:r>
            <a:rPr lang="en-AU" sz="1600" kern="1200"/>
            <a:t>the sensitivity of the personal information</a:t>
          </a:r>
          <a:endParaRPr lang="en-US" sz="1600" kern="1200"/>
        </a:p>
        <a:p>
          <a:pPr marL="171450" lvl="1" indent="-171450" algn="l" defTabSz="711200">
            <a:lnSpc>
              <a:spcPct val="90000"/>
            </a:lnSpc>
            <a:spcBef>
              <a:spcPct val="0"/>
            </a:spcBef>
            <a:spcAft>
              <a:spcPct val="15000"/>
            </a:spcAft>
            <a:buFont typeface="Arial" panose="020B0604020202020204" pitchFamily="34" charset="0"/>
            <a:buChar char="•"/>
          </a:pPr>
          <a:r>
            <a:rPr lang="en-AU" sz="1600" kern="1200"/>
            <a:t>whether the personal information is protected by one or more security measures, and if so</a:t>
          </a:r>
          <a:endParaRPr lang="en-US" sz="1600" kern="1200"/>
        </a:p>
        <a:p>
          <a:pPr marL="171450" lvl="1" indent="-171450" algn="l" defTabSz="711200">
            <a:lnSpc>
              <a:spcPct val="90000"/>
            </a:lnSpc>
            <a:spcBef>
              <a:spcPct val="0"/>
            </a:spcBef>
            <a:spcAft>
              <a:spcPct val="15000"/>
            </a:spcAft>
            <a:buFont typeface="Arial" panose="020B0604020202020204" pitchFamily="34" charset="0"/>
            <a:buChar char="•"/>
          </a:pPr>
          <a:r>
            <a:rPr lang="en-AU" sz="1600" kern="1200"/>
            <a:t>the likelihood that any of those security measures could be overcome</a:t>
          </a:r>
          <a:endParaRPr lang="en-US" sz="1600" kern="1200"/>
        </a:p>
        <a:p>
          <a:pPr marL="171450" lvl="1" indent="-171450" algn="l" defTabSz="711200">
            <a:lnSpc>
              <a:spcPct val="90000"/>
            </a:lnSpc>
            <a:spcBef>
              <a:spcPct val="0"/>
            </a:spcBef>
            <a:spcAft>
              <a:spcPct val="15000"/>
            </a:spcAft>
            <a:buFont typeface="Arial" panose="020B0604020202020204" pitchFamily="34" charset="0"/>
            <a:buChar char="•"/>
          </a:pPr>
          <a:r>
            <a:rPr lang="en-AU" sz="1600" kern="1200"/>
            <a:t>the persons, or the kinds of persons, who have obtained, or who could obtain, the personal information</a:t>
          </a:r>
          <a:endParaRPr lang="en-US" sz="1600" kern="1200"/>
        </a:p>
        <a:p>
          <a:pPr marL="171450" lvl="1" indent="-171450" algn="l" defTabSz="711200">
            <a:lnSpc>
              <a:spcPct val="90000"/>
            </a:lnSpc>
            <a:spcBef>
              <a:spcPct val="0"/>
            </a:spcBef>
            <a:spcAft>
              <a:spcPct val="15000"/>
            </a:spcAft>
            <a:buFont typeface="Arial" panose="020B0604020202020204" pitchFamily="34" charset="0"/>
            <a:buChar char="•"/>
          </a:pPr>
          <a:r>
            <a:rPr lang="en-AU" sz="1600" kern="1200"/>
            <a:t>the nature of the harm likely to result, and</a:t>
          </a:r>
          <a:endParaRPr lang="en-US" sz="1600" kern="1200"/>
        </a:p>
        <a:p>
          <a:pPr marL="171450" lvl="1" indent="-171450" algn="l" defTabSz="711200">
            <a:lnSpc>
              <a:spcPct val="90000"/>
            </a:lnSpc>
            <a:spcBef>
              <a:spcPct val="0"/>
            </a:spcBef>
            <a:spcAft>
              <a:spcPct val="15000"/>
            </a:spcAft>
            <a:buFont typeface="Arial" panose="020B0604020202020204" pitchFamily="34" charset="0"/>
            <a:buChar char="•"/>
          </a:pPr>
          <a:r>
            <a:rPr lang="en-AU" sz="1600" kern="1200"/>
            <a:t>any other relevant matter.</a:t>
          </a:r>
          <a:endParaRPr lang="en-US" sz="1600" kern="1200"/>
        </a:p>
      </dsp:txBody>
      <dsp:txXfrm>
        <a:off x="0" y="423565"/>
        <a:ext cx="10763250" cy="2268000"/>
      </dsp:txXfrm>
    </dsp:sp>
    <dsp:sp modelId="{46A52BC9-F132-4A40-8070-E6FBF97FAEDB}">
      <dsp:nvSpPr>
        <dsp:cNvPr id="0" name=""/>
        <dsp:cNvSpPr/>
      </dsp:nvSpPr>
      <dsp:spPr>
        <a:xfrm>
          <a:off x="538162" y="187405"/>
          <a:ext cx="7534275" cy="472320"/>
        </a:xfrm>
        <a:prstGeom prst="roundRect">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84778" tIns="0" rIns="284778" bIns="0" numCol="1" spcCol="1270" anchor="ctr" anchorCtr="0">
          <a:noAutofit/>
        </a:bodyPr>
        <a:lstStyle/>
        <a:p>
          <a:pPr marL="0" lvl="0" indent="0" algn="l" defTabSz="889000">
            <a:lnSpc>
              <a:spcPct val="90000"/>
            </a:lnSpc>
            <a:spcBef>
              <a:spcPct val="0"/>
            </a:spcBef>
            <a:spcAft>
              <a:spcPct val="35000"/>
            </a:spcAft>
            <a:buNone/>
            <a:defRPr b="1"/>
          </a:pPr>
          <a:r>
            <a:rPr lang="en-AU" sz="2000" kern="1200"/>
            <a:t>Matters</a:t>
          </a:r>
          <a:r>
            <a:rPr lang="en-AU" sz="1600" kern="1200"/>
            <a:t> that </a:t>
          </a:r>
          <a:r>
            <a:rPr lang="en-AU" sz="1600" u="none" kern="1200"/>
            <a:t>must be regarded (s.47(2</a:t>
          </a:r>
          <a:r>
            <a:rPr lang="en-AU" sz="1600" kern="1200"/>
            <a:t>))</a:t>
          </a:r>
          <a:endParaRPr lang="en-US" sz="1600" u="sng" kern="1200"/>
        </a:p>
      </dsp:txBody>
      <dsp:txXfrm>
        <a:off x="561219" y="210462"/>
        <a:ext cx="7488161" cy="426206"/>
      </dsp:txXfrm>
    </dsp:sp>
    <dsp:sp modelId="{9C899C52-4386-4AC8-8FDC-4BD5981FB3AD}">
      <dsp:nvSpPr>
        <dsp:cNvPr id="0" name=""/>
        <dsp:cNvSpPr/>
      </dsp:nvSpPr>
      <dsp:spPr>
        <a:xfrm>
          <a:off x="0" y="3014125"/>
          <a:ext cx="10763250" cy="1713600"/>
        </a:xfrm>
        <a:prstGeom prst="rect">
          <a:avLst/>
        </a:prstGeom>
        <a:solidFill>
          <a:schemeClr val="lt1">
            <a:alpha val="90000"/>
            <a:hueOff val="0"/>
            <a:satOff val="0"/>
            <a:lumOff val="0"/>
            <a:alphaOff val="0"/>
          </a:schemeClr>
        </a:solidFill>
        <a:ln w="1587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35348" tIns="333248" rIns="835348" bIns="113792" numCol="1" spcCol="1270" anchor="t" anchorCtr="0">
          <a:noAutofit/>
        </a:bodyPr>
        <a:lstStyle/>
        <a:p>
          <a:pPr marL="171450" lvl="1" indent="-171450" algn="l" defTabSz="711200">
            <a:lnSpc>
              <a:spcPct val="90000"/>
            </a:lnSpc>
            <a:spcBef>
              <a:spcPct val="0"/>
            </a:spcBef>
            <a:spcAft>
              <a:spcPct val="15000"/>
            </a:spcAft>
            <a:buFont typeface="Arial" panose="020B0604020202020204" pitchFamily="34" charset="0"/>
            <a:buChar char="•"/>
          </a:pPr>
          <a:r>
            <a:rPr lang="en-AU" sz="1600" kern="1200">
              <a:latin typeface="Corbel" panose="020B0503020204020204"/>
            </a:rPr>
            <a:t>combination</a:t>
          </a:r>
          <a:r>
            <a:rPr lang="en-AU" sz="1600" kern="1200"/>
            <a:t> of information types</a:t>
          </a:r>
          <a:endParaRPr lang="en-US" sz="1600" kern="1200"/>
        </a:p>
        <a:p>
          <a:pPr marL="171450" lvl="1" indent="-171450" algn="l" defTabSz="711200">
            <a:lnSpc>
              <a:spcPct val="90000"/>
            </a:lnSpc>
            <a:spcBef>
              <a:spcPct val="0"/>
            </a:spcBef>
            <a:spcAft>
              <a:spcPct val="15000"/>
            </a:spcAft>
            <a:buFont typeface="Arial" panose="020B0604020202020204" pitchFamily="34" charset="0"/>
            <a:buChar char="•"/>
          </a:pPr>
          <a:r>
            <a:rPr lang="en-AU" sz="1600" kern="1200"/>
            <a:t>the amount of time the information was exposed or accessible</a:t>
          </a:r>
          <a:endParaRPr lang="en-US" sz="1600" kern="1200"/>
        </a:p>
        <a:p>
          <a:pPr marL="171450" lvl="1" indent="-171450" algn="l" defTabSz="711200">
            <a:lnSpc>
              <a:spcPct val="90000"/>
            </a:lnSpc>
            <a:spcBef>
              <a:spcPct val="0"/>
            </a:spcBef>
            <a:spcAft>
              <a:spcPct val="15000"/>
            </a:spcAft>
            <a:buFont typeface="Arial" panose="020B0604020202020204" pitchFamily="34" charset="0"/>
            <a:buChar char="•"/>
          </a:pPr>
          <a:r>
            <a:rPr lang="en-AU" sz="1600" kern="1200"/>
            <a:t>the circumstances of the affected individuals  </a:t>
          </a:r>
          <a:endParaRPr lang="en-US" sz="1600" kern="1200"/>
        </a:p>
        <a:p>
          <a:pPr marL="171450" lvl="1" indent="-171450" algn="l" defTabSz="711200">
            <a:lnSpc>
              <a:spcPct val="90000"/>
            </a:lnSpc>
            <a:spcBef>
              <a:spcPct val="0"/>
            </a:spcBef>
            <a:spcAft>
              <a:spcPct val="15000"/>
            </a:spcAft>
            <a:buFont typeface="Arial" panose="020B0604020202020204" pitchFamily="34" charset="0"/>
            <a:buChar char="•"/>
          </a:pPr>
          <a:r>
            <a:rPr lang="en-AU" sz="1600" kern="1200"/>
            <a:t>the circumstances in which the breach occurred, and</a:t>
          </a:r>
          <a:endParaRPr lang="en-US" sz="1600" kern="1200"/>
        </a:p>
        <a:p>
          <a:pPr marL="171450" lvl="1" indent="-171450" algn="l" defTabSz="711200">
            <a:lnSpc>
              <a:spcPct val="90000"/>
            </a:lnSpc>
            <a:spcBef>
              <a:spcPct val="0"/>
            </a:spcBef>
            <a:spcAft>
              <a:spcPct val="15000"/>
            </a:spcAft>
            <a:buFont typeface="Arial" panose="020B0604020202020204" pitchFamily="34" charset="0"/>
            <a:buChar char="•"/>
          </a:pPr>
          <a:r>
            <a:rPr lang="en-AU" sz="1600" kern="1200"/>
            <a:t>actions taken by the agency to reduce the risk of harm following the breach.</a:t>
          </a:r>
          <a:endParaRPr lang="en-US" sz="1600" kern="1200"/>
        </a:p>
      </dsp:txBody>
      <dsp:txXfrm>
        <a:off x="0" y="3014125"/>
        <a:ext cx="10763250" cy="1713600"/>
      </dsp:txXfrm>
    </dsp:sp>
    <dsp:sp modelId="{49F3826B-EA62-4C6A-9514-FFE826277DCA}">
      <dsp:nvSpPr>
        <dsp:cNvPr id="0" name=""/>
        <dsp:cNvSpPr/>
      </dsp:nvSpPr>
      <dsp:spPr>
        <a:xfrm>
          <a:off x="538162" y="2777965"/>
          <a:ext cx="7534275" cy="472320"/>
        </a:xfrm>
        <a:prstGeom prst="roundRect">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84778" tIns="0" rIns="284778" bIns="0" numCol="1" spcCol="1270" anchor="ctr" anchorCtr="0">
          <a:noAutofit/>
        </a:bodyPr>
        <a:lstStyle/>
        <a:p>
          <a:pPr marL="0" lvl="0" indent="0" algn="l" defTabSz="889000">
            <a:lnSpc>
              <a:spcPct val="90000"/>
            </a:lnSpc>
            <a:spcBef>
              <a:spcPct val="0"/>
            </a:spcBef>
            <a:spcAft>
              <a:spcPct val="35000"/>
            </a:spcAft>
            <a:buNone/>
            <a:defRPr b="1"/>
          </a:pPr>
          <a:r>
            <a:rPr lang="en-AU" sz="2000" kern="1200"/>
            <a:t>Other relevant matters (examples)</a:t>
          </a:r>
          <a:endParaRPr lang="en-US" sz="2000" kern="1200"/>
        </a:p>
      </dsp:txBody>
      <dsp:txXfrm>
        <a:off x="561219" y="2801022"/>
        <a:ext cx="7488161" cy="426206"/>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D0AEE34-5D50-4A0C-AC04-9DD01318DA85}">
      <dsp:nvSpPr>
        <dsp:cNvPr id="0" name=""/>
        <dsp:cNvSpPr/>
      </dsp:nvSpPr>
      <dsp:spPr>
        <a:xfrm>
          <a:off x="0" y="531392"/>
          <a:ext cx="8309901" cy="428400"/>
        </a:xfrm>
        <a:prstGeom prst="rect">
          <a:avLst/>
        </a:prstGeom>
        <a:solidFill>
          <a:schemeClr val="lt1">
            <a:alpha val="90000"/>
            <a:hueOff val="0"/>
            <a:satOff val="0"/>
            <a:lumOff val="0"/>
            <a:alphaOff val="0"/>
          </a:schemeClr>
        </a:solidFill>
        <a:ln w="1587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DB526614-70B4-4795-BF04-6713AAB6014E}">
      <dsp:nvSpPr>
        <dsp:cNvPr id="0" name=""/>
        <dsp:cNvSpPr/>
      </dsp:nvSpPr>
      <dsp:spPr>
        <a:xfrm>
          <a:off x="415495" y="191039"/>
          <a:ext cx="6732166" cy="652843"/>
        </a:xfrm>
        <a:prstGeom prst="roundRect">
          <a:avLst/>
        </a:prstGeom>
        <a:solidFill>
          <a:srgbClr val="CDE3F8"/>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9866" tIns="0" rIns="219866" bIns="0" numCol="1" spcCol="1270" anchor="ctr" anchorCtr="0">
          <a:noAutofit/>
        </a:bodyPr>
        <a:lstStyle/>
        <a:p>
          <a:pPr marL="0" lvl="0" indent="0" algn="l" defTabSz="1244600">
            <a:lnSpc>
              <a:spcPct val="90000"/>
            </a:lnSpc>
            <a:spcBef>
              <a:spcPct val="0"/>
            </a:spcBef>
            <a:spcAft>
              <a:spcPct val="35000"/>
            </a:spcAft>
            <a:buNone/>
          </a:pPr>
          <a:r>
            <a:rPr lang="en-US" altLang="en-US" sz="2800" b="1" kern="1200">
              <a:solidFill>
                <a:schemeClr val="bg1"/>
              </a:solidFill>
              <a:latin typeface="Arial"/>
              <a:cs typeface="Arial"/>
            </a:rPr>
            <a:t>Recap</a:t>
          </a:r>
          <a:endParaRPr lang="en-AU" sz="2800" b="1" kern="1200">
            <a:solidFill>
              <a:schemeClr val="bg1"/>
            </a:solidFill>
          </a:endParaRPr>
        </a:p>
      </dsp:txBody>
      <dsp:txXfrm>
        <a:off x="447364" y="222908"/>
        <a:ext cx="6668428" cy="589105"/>
      </dsp:txXfrm>
    </dsp:sp>
    <dsp:sp modelId="{A12492DD-FE59-4E82-8D8B-CB18E1F47D8D}">
      <dsp:nvSpPr>
        <dsp:cNvPr id="0" name=""/>
        <dsp:cNvSpPr/>
      </dsp:nvSpPr>
      <dsp:spPr>
        <a:xfrm>
          <a:off x="0" y="1302512"/>
          <a:ext cx="8309901" cy="428400"/>
        </a:xfrm>
        <a:prstGeom prst="rect">
          <a:avLst/>
        </a:prstGeom>
        <a:solidFill>
          <a:schemeClr val="lt1">
            <a:alpha val="90000"/>
            <a:hueOff val="0"/>
            <a:satOff val="0"/>
            <a:lumOff val="0"/>
            <a:alphaOff val="0"/>
          </a:schemeClr>
        </a:solidFill>
        <a:ln w="1587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6120173B-8348-49FE-A675-47C9E4AE1D8D}">
      <dsp:nvSpPr>
        <dsp:cNvPr id="0" name=""/>
        <dsp:cNvSpPr/>
      </dsp:nvSpPr>
      <dsp:spPr>
        <a:xfrm>
          <a:off x="415495" y="1113163"/>
          <a:ext cx="5816930" cy="501840"/>
        </a:xfrm>
        <a:prstGeom prst="roundRect">
          <a:avLst/>
        </a:prstGeom>
        <a:solidFill>
          <a:srgbClr val="CDE3F8"/>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9866" tIns="0" rIns="219866" bIns="0" numCol="1" spcCol="1270" anchor="ctr" anchorCtr="0">
          <a:noAutofit/>
        </a:bodyPr>
        <a:lstStyle/>
        <a:p>
          <a:pPr marL="0" lvl="0" indent="0" algn="l" defTabSz="1244600">
            <a:lnSpc>
              <a:spcPct val="90000"/>
            </a:lnSpc>
            <a:spcBef>
              <a:spcPct val="0"/>
            </a:spcBef>
            <a:spcAft>
              <a:spcPct val="35000"/>
            </a:spcAft>
            <a:buNone/>
          </a:pPr>
          <a:r>
            <a:rPr lang="en-US" altLang="en-US" sz="2800" b="1" kern="1200">
              <a:solidFill>
                <a:schemeClr val="bg1"/>
              </a:solidFill>
              <a:latin typeface="Arial"/>
              <a:cs typeface="Arial"/>
            </a:rPr>
            <a:t>Key Definitions and Concepts</a:t>
          </a:r>
        </a:p>
      </dsp:txBody>
      <dsp:txXfrm>
        <a:off x="439993" y="1137661"/>
        <a:ext cx="5767934" cy="452844"/>
      </dsp:txXfrm>
    </dsp:sp>
    <dsp:sp modelId="{79EB3717-C309-400F-A6A6-4E89AEE9D7F3}">
      <dsp:nvSpPr>
        <dsp:cNvPr id="0" name=""/>
        <dsp:cNvSpPr/>
      </dsp:nvSpPr>
      <dsp:spPr>
        <a:xfrm>
          <a:off x="0" y="2073632"/>
          <a:ext cx="8309901" cy="428400"/>
        </a:xfrm>
        <a:prstGeom prst="rect">
          <a:avLst/>
        </a:prstGeom>
        <a:solidFill>
          <a:schemeClr val="lt1">
            <a:alpha val="90000"/>
            <a:hueOff val="0"/>
            <a:satOff val="0"/>
            <a:lumOff val="0"/>
            <a:alphaOff val="0"/>
          </a:schemeClr>
        </a:solidFill>
        <a:ln w="1587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C0D1C81F-FE94-4771-9995-A1E936E3F4AF}">
      <dsp:nvSpPr>
        <dsp:cNvPr id="0" name=""/>
        <dsp:cNvSpPr/>
      </dsp:nvSpPr>
      <dsp:spPr>
        <a:xfrm>
          <a:off x="415495" y="1884283"/>
          <a:ext cx="5816930" cy="501840"/>
        </a:xfrm>
        <a:prstGeom prst="roundRect">
          <a:avLst/>
        </a:prstGeom>
        <a:solidFill>
          <a:schemeClr val="accent1"/>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9866" tIns="0" rIns="219866" bIns="0" numCol="1" spcCol="1270" anchor="ctr" anchorCtr="0">
          <a:noAutofit/>
        </a:bodyPr>
        <a:lstStyle/>
        <a:p>
          <a:pPr marL="0" lvl="0" indent="0" algn="l" defTabSz="1244600">
            <a:lnSpc>
              <a:spcPct val="90000"/>
            </a:lnSpc>
            <a:spcBef>
              <a:spcPct val="0"/>
            </a:spcBef>
            <a:spcAft>
              <a:spcPct val="35000"/>
            </a:spcAft>
            <a:buNone/>
          </a:pPr>
          <a:r>
            <a:rPr lang="en-US" altLang="en-US" sz="2800" b="1" kern="1200">
              <a:solidFill>
                <a:schemeClr val="bg1"/>
              </a:solidFill>
              <a:latin typeface="Arial"/>
              <a:cs typeface="Arial"/>
            </a:rPr>
            <a:t>Contain, Mitigate and Assess</a:t>
          </a:r>
        </a:p>
      </dsp:txBody>
      <dsp:txXfrm>
        <a:off x="439993" y="1908781"/>
        <a:ext cx="5767934" cy="452844"/>
      </dsp:txXfrm>
    </dsp:sp>
    <dsp:sp modelId="{3574186D-748D-4919-BBA0-2DDBE6DFA935}">
      <dsp:nvSpPr>
        <dsp:cNvPr id="0" name=""/>
        <dsp:cNvSpPr/>
      </dsp:nvSpPr>
      <dsp:spPr>
        <a:xfrm>
          <a:off x="0" y="2844752"/>
          <a:ext cx="8309901" cy="428400"/>
        </a:xfrm>
        <a:prstGeom prst="rect">
          <a:avLst/>
        </a:prstGeom>
        <a:solidFill>
          <a:schemeClr val="lt1">
            <a:alpha val="90000"/>
            <a:hueOff val="0"/>
            <a:satOff val="0"/>
            <a:lumOff val="0"/>
            <a:alphaOff val="0"/>
          </a:schemeClr>
        </a:solidFill>
        <a:ln w="1587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B9866C7F-1745-4B64-85AB-4E2FE6EC1208}">
      <dsp:nvSpPr>
        <dsp:cNvPr id="0" name=""/>
        <dsp:cNvSpPr/>
      </dsp:nvSpPr>
      <dsp:spPr>
        <a:xfrm>
          <a:off x="415495" y="2593832"/>
          <a:ext cx="5816930" cy="501840"/>
        </a:xfrm>
        <a:prstGeom prst="roundRect">
          <a:avLst/>
        </a:prstGeom>
        <a:solidFill>
          <a:srgbClr val="CDE3F8"/>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9866" tIns="0" rIns="219866" bIns="0" numCol="1" spcCol="1270" anchor="ctr" anchorCtr="0">
          <a:noAutofit/>
        </a:bodyPr>
        <a:lstStyle/>
        <a:p>
          <a:pPr marL="0" lvl="0" indent="0" algn="l" defTabSz="1244600">
            <a:lnSpc>
              <a:spcPct val="90000"/>
            </a:lnSpc>
            <a:spcBef>
              <a:spcPct val="0"/>
            </a:spcBef>
            <a:spcAft>
              <a:spcPct val="35000"/>
            </a:spcAft>
            <a:buNone/>
          </a:pPr>
          <a:r>
            <a:rPr lang="en-US" altLang="en-US" sz="2800" b="1" kern="1200">
              <a:solidFill>
                <a:schemeClr val="bg1"/>
              </a:solidFill>
              <a:latin typeface="Arial"/>
              <a:cs typeface="Arial"/>
            </a:rPr>
            <a:t>Notifications</a:t>
          </a:r>
        </a:p>
      </dsp:txBody>
      <dsp:txXfrm>
        <a:off x="439993" y="2618330"/>
        <a:ext cx="5767934" cy="452844"/>
      </dsp:txXfrm>
    </dsp:sp>
    <dsp:sp modelId="{BF3C433F-07CD-4AA0-9890-8D9A40BD45B1}">
      <dsp:nvSpPr>
        <dsp:cNvPr id="0" name=""/>
        <dsp:cNvSpPr/>
      </dsp:nvSpPr>
      <dsp:spPr>
        <a:xfrm>
          <a:off x="0" y="3615872"/>
          <a:ext cx="8309901" cy="428400"/>
        </a:xfrm>
        <a:prstGeom prst="rect">
          <a:avLst/>
        </a:prstGeom>
        <a:solidFill>
          <a:schemeClr val="lt1">
            <a:alpha val="90000"/>
            <a:hueOff val="0"/>
            <a:satOff val="0"/>
            <a:lumOff val="0"/>
            <a:alphaOff val="0"/>
          </a:schemeClr>
        </a:solidFill>
        <a:ln w="1587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96F20337-6622-4DC9-81E1-1A1B55915CEA}">
      <dsp:nvSpPr>
        <dsp:cNvPr id="0" name=""/>
        <dsp:cNvSpPr/>
      </dsp:nvSpPr>
      <dsp:spPr>
        <a:xfrm>
          <a:off x="415495" y="3364952"/>
          <a:ext cx="5816930" cy="501840"/>
        </a:xfrm>
        <a:prstGeom prst="roundRect">
          <a:avLst/>
        </a:prstGeom>
        <a:solidFill>
          <a:srgbClr val="CDE3F8"/>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9866" tIns="0" rIns="219866" bIns="0" numCol="1" spcCol="1270" anchor="ctr" anchorCtr="0">
          <a:noAutofit/>
        </a:bodyPr>
        <a:lstStyle/>
        <a:p>
          <a:pPr marL="0" lvl="0" indent="0" algn="l" defTabSz="1244600">
            <a:lnSpc>
              <a:spcPct val="90000"/>
            </a:lnSpc>
            <a:spcBef>
              <a:spcPct val="0"/>
            </a:spcBef>
            <a:spcAft>
              <a:spcPct val="35000"/>
            </a:spcAft>
            <a:buNone/>
          </a:pPr>
          <a:r>
            <a:rPr lang="en-US" altLang="en-US" sz="2800" b="1" kern="1200">
              <a:solidFill>
                <a:schemeClr val="bg1"/>
              </a:solidFill>
              <a:latin typeface="Arial"/>
              <a:cs typeface="Arial"/>
            </a:rPr>
            <a:t>Exemptions</a:t>
          </a:r>
        </a:p>
      </dsp:txBody>
      <dsp:txXfrm>
        <a:off x="439993" y="3389450"/>
        <a:ext cx="5767934" cy="452844"/>
      </dsp:txXfrm>
    </dsp:sp>
    <dsp:sp modelId="{966D3F37-B302-4957-B115-A3EE6A0D999D}">
      <dsp:nvSpPr>
        <dsp:cNvPr id="0" name=""/>
        <dsp:cNvSpPr/>
      </dsp:nvSpPr>
      <dsp:spPr>
        <a:xfrm>
          <a:off x="0" y="4386992"/>
          <a:ext cx="8309901" cy="428400"/>
        </a:xfrm>
        <a:prstGeom prst="rect">
          <a:avLst/>
        </a:prstGeom>
        <a:solidFill>
          <a:schemeClr val="lt1">
            <a:alpha val="90000"/>
            <a:hueOff val="0"/>
            <a:satOff val="0"/>
            <a:lumOff val="0"/>
            <a:alphaOff val="0"/>
          </a:schemeClr>
        </a:solidFill>
        <a:ln w="1587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E62400D6-FEB1-43A6-8D20-301C2DB6F910}">
      <dsp:nvSpPr>
        <dsp:cNvPr id="0" name=""/>
        <dsp:cNvSpPr/>
      </dsp:nvSpPr>
      <dsp:spPr>
        <a:xfrm>
          <a:off x="415495" y="4136072"/>
          <a:ext cx="5816930" cy="501840"/>
        </a:xfrm>
        <a:prstGeom prst="roundRect">
          <a:avLst/>
        </a:prstGeom>
        <a:solidFill>
          <a:srgbClr val="CDE3F8"/>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9866" tIns="0" rIns="219866" bIns="0" numCol="1" spcCol="1270" anchor="ctr" anchorCtr="0">
          <a:noAutofit/>
        </a:bodyPr>
        <a:lstStyle/>
        <a:p>
          <a:pPr marL="0" lvl="0" indent="0" algn="l" defTabSz="1244600">
            <a:lnSpc>
              <a:spcPct val="90000"/>
            </a:lnSpc>
            <a:spcBef>
              <a:spcPct val="0"/>
            </a:spcBef>
            <a:spcAft>
              <a:spcPct val="35000"/>
            </a:spcAft>
            <a:buNone/>
          </a:pPr>
          <a:r>
            <a:rPr lang="en-US" altLang="en-US" sz="2800" b="1" kern="1200">
              <a:solidFill>
                <a:schemeClr val="bg1"/>
              </a:solidFill>
              <a:latin typeface="Arial"/>
              <a:cs typeface="Arial"/>
            </a:rPr>
            <a:t>Register and Policy</a:t>
          </a:r>
        </a:p>
      </dsp:txBody>
      <dsp:txXfrm>
        <a:off x="439993" y="4160570"/>
        <a:ext cx="5767934" cy="452844"/>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C979FAE-E6BF-49F1-A41D-99CAB9A6F770}">
      <dsp:nvSpPr>
        <dsp:cNvPr id="0" name=""/>
        <dsp:cNvSpPr/>
      </dsp:nvSpPr>
      <dsp:spPr>
        <a:xfrm>
          <a:off x="91601" y="2585475"/>
          <a:ext cx="4285073" cy="2002050"/>
        </a:xfrm>
        <a:prstGeom prst="roundRect">
          <a:avLst>
            <a:gd name="adj" fmla="val 10000"/>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35560" rIns="53340" bIns="35560" numCol="1" spcCol="1270" anchor="ctr" anchorCtr="0">
          <a:noAutofit/>
        </a:bodyPr>
        <a:lstStyle/>
        <a:p>
          <a:pPr marL="0" lvl="0" indent="0" algn="ctr" defTabSz="1244600">
            <a:lnSpc>
              <a:spcPct val="90000"/>
            </a:lnSpc>
            <a:spcBef>
              <a:spcPct val="0"/>
            </a:spcBef>
            <a:spcAft>
              <a:spcPct val="35000"/>
            </a:spcAft>
            <a:buNone/>
          </a:pPr>
          <a:r>
            <a:rPr lang="en-AU" sz="2800" b="1" kern="1200"/>
            <a:t>Agency knows or reasonably suspects an eligible data breac</a:t>
          </a:r>
          <a:r>
            <a:rPr lang="en-AU" sz="2800" b="0" kern="1200"/>
            <a:t>h </a:t>
          </a:r>
          <a:endParaRPr lang="en-US" sz="2800" kern="1200"/>
        </a:p>
      </dsp:txBody>
      <dsp:txXfrm>
        <a:off x="150239" y="2644113"/>
        <a:ext cx="4167797" cy="1884774"/>
      </dsp:txXfrm>
    </dsp:sp>
    <dsp:sp modelId="{DD8033B3-1043-4F6A-A055-A45F58F5F917}">
      <dsp:nvSpPr>
        <dsp:cNvPr id="0" name=""/>
        <dsp:cNvSpPr/>
      </dsp:nvSpPr>
      <dsp:spPr>
        <a:xfrm>
          <a:off x="520108" y="4587526"/>
          <a:ext cx="148923" cy="1323919"/>
        </a:xfrm>
        <a:custGeom>
          <a:avLst/>
          <a:gdLst/>
          <a:ahLst/>
          <a:cxnLst/>
          <a:rect l="0" t="0" r="0" b="0"/>
          <a:pathLst>
            <a:path>
              <a:moveTo>
                <a:pt x="0" y="0"/>
              </a:moveTo>
              <a:lnTo>
                <a:pt x="0" y="1323919"/>
              </a:lnTo>
              <a:lnTo>
                <a:pt x="148923" y="1323919"/>
              </a:lnTo>
            </a:path>
          </a:pathLst>
        </a:custGeom>
        <a:noFill/>
        <a:ln w="15875"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62380BCC-BB2B-4052-8F64-2212B1744F76}">
      <dsp:nvSpPr>
        <dsp:cNvPr id="0" name=""/>
        <dsp:cNvSpPr/>
      </dsp:nvSpPr>
      <dsp:spPr>
        <a:xfrm>
          <a:off x="669031" y="5121202"/>
          <a:ext cx="4103066" cy="1580488"/>
        </a:xfrm>
        <a:prstGeom prst="roundRect">
          <a:avLst>
            <a:gd name="adj" fmla="val 10000"/>
          </a:avLst>
        </a:prstGeom>
        <a:solidFill>
          <a:schemeClr val="lt1">
            <a:alpha val="90000"/>
            <a:hueOff val="0"/>
            <a:satOff val="0"/>
            <a:lumOff val="0"/>
            <a:alphaOff val="0"/>
          </a:schemeClr>
        </a:solidFill>
        <a:ln w="1587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30480" rIns="45720" bIns="30480" numCol="1" spcCol="1270" anchor="t" anchorCtr="0">
          <a:noAutofit/>
        </a:bodyPr>
        <a:lstStyle/>
        <a:p>
          <a:pPr marL="0" lvl="0" indent="0" algn="l" defTabSz="1066800">
            <a:lnSpc>
              <a:spcPct val="90000"/>
            </a:lnSpc>
            <a:spcBef>
              <a:spcPct val="0"/>
            </a:spcBef>
            <a:spcAft>
              <a:spcPct val="35000"/>
            </a:spcAft>
            <a:buNone/>
          </a:pPr>
          <a:r>
            <a:rPr lang="en-AU" sz="2400" b="0" kern="1200"/>
            <a:t>Immediately, and continue to, take all reasonable steps to:</a:t>
          </a:r>
          <a:endParaRPr lang="en-US" sz="2400" kern="1200"/>
        </a:p>
        <a:p>
          <a:pPr marL="228600" lvl="1" indent="-228600" algn="l" defTabSz="1066800">
            <a:lnSpc>
              <a:spcPct val="90000"/>
            </a:lnSpc>
            <a:spcBef>
              <a:spcPct val="0"/>
            </a:spcBef>
            <a:spcAft>
              <a:spcPct val="15000"/>
            </a:spcAft>
            <a:buChar char="•"/>
          </a:pPr>
          <a:r>
            <a:rPr lang="en-AU" sz="2400" b="1" kern="1200"/>
            <a:t>Contain</a:t>
          </a:r>
          <a:endParaRPr lang="en-US" sz="2400" b="1" kern="1200"/>
        </a:p>
        <a:p>
          <a:pPr marL="228600" lvl="1" indent="-228600" algn="l" defTabSz="1066800">
            <a:lnSpc>
              <a:spcPct val="90000"/>
            </a:lnSpc>
            <a:spcBef>
              <a:spcPct val="0"/>
            </a:spcBef>
            <a:spcAft>
              <a:spcPct val="15000"/>
            </a:spcAft>
            <a:buChar char="•"/>
          </a:pPr>
          <a:r>
            <a:rPr lang="en-AU" sz="2400" b="1" kern="1200"/>
            <a:t>Mitigate</a:t>
          </a:r>
          <a:endParaRPr lang="en-US" sz="2400" b="1" kern="1200"/>
        </a:p>
      </dsp:txBody>
      <dsp:txXfrm>
        <a:off x="715322" y="5167493"/>
        <a:ext cx="4010484" cy="1487906"/>
      </dsp:txXfrm>
    </dsp:sp>
    <dsp:sp modelId="{7C806FA6-9F3C-4F9B-AEEE-EA05DAFBCBD2}">
      <dsp:nvSpPr>
        <dsp:cNvPr id="0" name=""/>
        <dsp:cNvSpPr/>
      </dsp:nvSpPr>
      <dsp:spPr>
        <a:xfrm>
          <a:off x="5130341" y="2577641"/>
          <a:ext cx="4497653" cy="2070811"/>
        </a:xfrm>
        <a:prstGeom prst="roundRect">
          <a:avLst>
            <a:gd name="adj" fmla="val 10000"/>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35560" rIns="53340" bIns="35560" numCol="1" spcCol="1270" anchor="ctr" anchorCtr="0">
          <a:noAutofit/>
        </a:bodyPr>
        <a:lstStyle/>
        <a:p>
          <a:pPr marL="0" lvl="0" indent="0" algn="ctr" defTabSz="1244600">
            <a:lnSpc>
              <a:spcPct val="100000"/>
            </a:lnSpc>
            <a:spcBef>
              <a:spcPct val="0"/>
            </a:spcBef>
            <a:spcAft>
              <a:spcPts val="0"/>
            </a:spcAft>
            <a:buNone/>
          </a:pPr>
          <a:r>
            <a:rPr lang="en-AU" sz="2800" b="1" u="none" kern="1200">
              <a:latin typeface="+mn-lt"/>
            </a:rPr>
            <a:t>If only a reasonable </a:t>
          </a:r>
        </a:p>
        <a:p>
          <a:pPr marL="0" lvl="0" indent="0" algn="ctr" defTabSz="1244600">
            <a:lnSpc>
              <a:spcPct val="100000"/>
            </a:lnSpc>
            <a:spcBef>
              <a:spcPct val="0"/>
            </a:spcBef>
            <a:spcAft>
              <a:spcPts val="0"/>
            </a:spcAft>
            <a:buNone/>
          </a:pPr>
          <a:r>
            <a:rPr lang="en-AU" sz="2800" b="1" u="none" kern="1200">
              <a:latin typeface="+mn-lt"/>
            </a:rPr>
            <a:t>suspicion of eligible </a:t>
          </a:r>
        </a:p>
        <a:p>
          <a:pPr marL="0" lvl="0" indent="0" algn="ctr" defTabSz="1244600">
            <a:lnSpc>
              <a:spcPct val="100000"/>
            </a:lnSpc>
            <a:spcBef>
              <a:spcPct val="0"/>
            </a:spcBef>
            <a:spcAft>
              <a:spcPct val="35000"/>
            </a:spcAft>
            <a:buNone/>
          </a:pPr>
          <a:r>
            <a:rPr lang="en-AU" sz="2800" b="1" u="none" kern="1200">
              <a:latin typeface="+mn-lt"/>
            </a:rPr>
            <a:t>data breach</a:t>
          </a:r>
          <a:endParaRPr lang="en-US" sz="2800" u="none" kern="1200">
            <a:latin typeface="+mn-lt"/>
          </a:endParaRPr>
        </a:p>
      </dsp:txBody>
      <dsp:txXfrm>
        <a:off x="5190993" y="2638293"/>
        <a:ext cx="4376349" cy="1949507"/>
      </dsp:txXfrm>
    </dsp:sp>
    <dsp:sp modelId="{794D19A8-3BB4-48B5-AA0B-05E86C7720A3}">
      <dsp:nvSpPr>
        <dsp:cNvPr id="0" name=""/>
        <dsp:cNvSpPr/>
      </dsp:nvSpPr>
      <dsp:spPr>
        <a:xfrm>
          <a:off x="5580107" y="4648452"/>
          <a:ext cx="177062" cy="1276650"/>
        </a:xfrm>
        <a:custGeom>
          <a:avLst/>
          <a:gdLst/>
          <a:ahLst/>
          <a:cxnLst/>
          <a:rect l="0" t="0" r="0" b="0"/>
          <a:pathLst>
            <a:path>
              <a:moveTo>
                <a:pt x="0" y="0"/>
              </a:moveTo>
              <a:lnTo>
                <a:pt x="0" y="1276650"/>
              </a:lnTo>
              <a:lnTo>
                <a:pt x="177062" y="1276650"/>
              </a:lnTo>
            </a:path>
          </a:pathLst>
        </a:custGeom>
        <a:noFill/>
        <a:ln w="15875"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ABDCF44-6B72-4698-A212-B3C475C0F975}">
      <dsp:nvSpPr>
        <dsp:cNvPr id="0" name=""/>
        <dsp:cNvSpPr/>
      </dsp:nvSpPr>
      <dsp:spPr>
        <a:xfrm>
          <a:off x="5757169" y="5159155"/>
          <a:ext cx="4146387" cy="1531895"/>
        </a:xfrm>
        <a:prstGeom prst="roundRect">
          <a:avLst>
            <a:gd name="adj" fmla="val 10000"/>
          </a:avLst>
        </a:prstGeom>
        <a:solidFill>
          <a:schemeClr val="lt1">
            <a:alpha val="90000"/>
            <a:hueOff val="0"/>
            <a:satOff val="0"/>
            <a:lumOff val="0"/>
            <a:alphaOff val="0"/>
          </a:schemeClr>
        </a:solidFill>
        <a:ln w="1587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30480" rIns="45720" bIns="30480" numCol="1" spcCol="1270" anchor="ctr" anchorCtr="0">
          <a:noAutofit/>
        </a:bodyPr>
        <a:lstStyle/>
        <a:p>
          <a:pPr marL="0" lvl="0" indent="0" algn="l" defTabSz="1066800">
            <a:lnSpc>
              <a:spcPct val="90000"/>
            </a:lnSpc>
            <a:spcBef>
              <a:spcPct val="0"/>
            </a:spcBef>
            <a:spcAft>
              <a:spcPct val="35000"/>
            </a:spcAft>
            <a:buNone/>
          </a:pPr>
          <a:r>
            <a:rPr lang="en-AU" sz="2400" b="1" kern="1200"/>
            <a:t>Assess</a:t>
          </a:r>
          <a:r>
            <a:rPr lang="en-AU" sz="2400" kern="1200"/>
            <a:t> whether reasonable grounds to believe the data breach is eligible </a:t>
          </a:r>
          <a:r>
            <a:rPr lang="en-AU" sz="2400" b="1" kern="1200"/>
            <a:t>– 30 days</a:t>
          </a:r>
        </a:p>
        <a:p>
          <a:pPr marL="0" lvl="0" indent="0" algn="l" defTabSz="1066800">
            <a:lnSpc>
              <a:spcPct val="90000"/>
            </a:lnSpc>
            <a:spcBef>
              <a:spcPct val="0"/>
            </a:spcBef>
            <a:spcAft>
              <a:spcPct val="35000"/>
            </a:spcAft>
            <a:buNone/>
          </a:pPr>
          <a:r>
            <a:rPr lang="en-AU" sz="2400" b="0" i="1" kern="1200"/>
            <a:t>Extension – if reasonable</a:t>
          </a:r>
          <a:endParaRPr lang="en-US" sz="2400" b="0" i="1" kern="1200"/>
        </a:p>
      </dsp:txBody>
      <dsp:txXfrm>
        <a:off x="5802037" y="5204023"/>
        <a:ext cx="4056651" cy="1442159"/>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68783F3-602F-4889-8ECA-28CA84296944}">
      <dsp:nvSpPr>
        <dsp:cNvPr id="0" name=""/>
        <dsp:cNvSpPr/>
      </dsp:nvSpPr>
      <dsp:spPr>
        <a:xfrm>
          <a:off x="279246" y="2155"/>
          <a:ext cx="2391005" cy="3522690"/>
        </a:xfrm>
        <a:prstGeom prst="roundRect">
          <a:avLst>
            <a:gd name="adj" fmla="val 10000"/>
          </a:avLst>
        </a:prstGeom>
        <a:solidFill>
          <a:schemeClr val="accent1">
            <a:lumMod val="5000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45720" rIns="68580" bIns="45720" numCol="1" spcCol="1270" anchor="ctr" anchorCtr="0">
          <a:noAutofit/>
        </a:bodyPr>
        <a:lstStyle/>
        <a:p>
          <a:pPr marL="0" lvl="0" indent="0" algn="l" defTabSz="1600200">
            <a:lnSpc>
              <a:spcPct val="90000"/>
            </a:lnSpc>
            <a:spcBef>
              <a:spcPct val="0"/>
            </a:spcBef>
            <a:spcAft>
              <a:spcPct val="35000"/>
            </a:spcAft>
            <a:buNone/>
          </a:pPr>
          <a:r>
            <a:rPr lang="en-AU" sz="3600" b="1" kern="1200">
              <a:solidFill>
                <a:schemeClr val="bg1"/>
              </a:solidFill>
            </a:rPr>
            <a:t>Agency knows </a:t>
          </a:r>
          <a:r>
            <a:rPr lang="en-AU" sz="3600" b="1" i="1" kern="1200">
              <a:solidFill>
                <a:schemeClr val="bg1"/>
              </a:solidFill>
            </a:rPr>
            <a:t>or</a:t>
          </a:r>
          <a:r>
            <a:rPr lang="en-AU" sz="3600" b="1" kern="1200">
              <a:solidFill>
                <a:schemeClr val="bg1"/>
              </a:solidFill>
            </a:rPr>
            <a:t> suspects an Eligible Data Breach</a:t>
          </a:r>
        </a:p>
      </dsp:txBody>
      <dsp:txXfrm>
        <a:off x="349276" y="72185"/>
        <a:ext cx="2250945" cy="3382630"/>
      </dsp:txXfrm>
    </dsp:sp>
    <dsp:sp modelId="{4076E6F9-0DB3-452A-BC7A-4A7DFD42AA84}">
      <dsp:nvSpPr>
        <dsp:cNvPr id="0" name=""/>
        <dsp:cNvSpPr/>
      </dsp:nvSpPr>
      <dsp:spPr>
        <a:xfrm>
          <a:off x="3429090" y="2155"/>
          <a:ext cx="2325489" cy="806752"/>
        </a:xfrm>
        <a:prstGeom prst="roundRect">
          <a:avLst>
            <a:gd name="adj" fmla="val 10000"/>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55880" rIns="83820" bIns="55880" numCol="1" spcCol="1270" anchor="ctr" anchorCtr="0">
          <a:noAutofit/>
        </a:bodyPr>
        <a:lstStyle/>
        <a:p>
          <a:pPr marL="0" lvl="0" indent="0" algn="ctr" defTabSz="1955800">
            <a:lnSpc>
              <a:spcPct val="90000"/>
            </a:lnSpc>
            <a:spcBef>
              <a:spcPct val="0"/>
            </a:spcBef>
            <a:spcAft>
              <a:spcPct val="35000"/>
            </a:spcAft>
            <a:buNone/>
          </a:pPr>
          <a:r>
            <a:rPr lang="en-AU" sz="4400" b="1" kern="1200"/>
            <a:t>Contain</a:t>
          </a:r>
        </a:p>
      </dsp:txBody>
      <dsp:txXfrm>
        <a:off x="3452719" y="25784"/>
        <a:ext cx="2278231" cy="759494"/>
      </dsp:txXfrm>
    </dsp:sp>
    <dsp:sp modelId="{0C8068A3-7225-4C90-BB71-62DC2B9A8321}">
      <dsp:nvSpPr>
        <dsp:cNvPr id="0" name=""/>
        <dsp:cNvSpPr/>
      </dsp:nvSpPr>
      <dsp:spPr>
        <a:xfrm>
          <a:off x="2703304" y="909711"/>
          <a:ext cx="865233" cy="969107"/>
        </a:xfrm>
        <a:prstGeom prst="roundRect">
          <a:avLst>
            <a:gd name="adj" fmla="val 16670"/>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l="-25000" r="-25000"/>
          </a:stretch>
        </a:blip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E0ECFD5-F889-4E0D-9D3B-7222F7DBD7F5}">
      <dsp:nvSpPr>
        <dsp:cNvPr id="0" name=""/>
        <dsp:cNvSpPr/>
      </dsp:nvSpPr>
      <dsp:spPr>
        <a:xfrm>
          <a:off x="3564134" y="862722"/>
          <a:ext cx="2652831" cy="3176614"/>
        </a:xfrm>
        <a:prstGeom prst="roundRect">
          <a:avLst>
            <a:gd name="adj" fmla="val 16670"/>
          </a:avLst>
        </a:prstGeom>
        <a:solidFill>
          <a:schemeClr val="bg2">
            <a:lumMod val="9000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9136" tIns="199136" rIns="199136" bIns="199136" numCol="1" spcCol="1270" anchor="ctr" anchorCtr="0">
          <a:noAutofit/>
        </a:bodyPr>
        <a:lstStyle/>
        <a:p>
          <a:pPr marL="0" lvl="0" indent="0" algn="l" defTabSz="1244600" rtl="0">
            <a:lnSpc>
              <a:spcPct val="90000"/>
            </a:lnSpc>
            <a:spcBef>
              <a:spcPct val="0"/>
            </a:spcBef>
            <a:spcAft>
              <a:spcPct val="35000"/>
            </a:spcAft>
            <a:buNone/>
          </a:pPr>
          <a:r>
            <a:rPr lang="en-AU" sz="2800" b="1" kern="1200">
              <a:solidFill>
                <a:schemeClr val="tx1"/>
              </a:solidFill>
            </a:rPr>
            <a:t>Limit the effects, extent and duration of the breach</a:t>
          </a:r>
        </a:p>
      </dsp:txBody>
      <dsp:txXfrm>
        <a:off x="3693658" y="992246"/>
        <a:ext cx="2393783" cy="2917566"/>
      </dsp:txXfrm>
    </dsp:sp>
    <dsp:sp modelId="{C9487947-3BDC-4C18-850D-CB369BA1F8F1}">
      <dsp:nvSpPr>
        <dsp:cNvPr id="0" name=""/>
        <dsp:cNvSpPr/>
      </dsp:nvSpPr>
      <dsp:spPr>
        <a:xfrm>
          <a:off x="6963697" y="2155"/>
          <a:ext cx="2325489" cy="828598"/>
        </a:xfrm>
        <a:prstGeom prst="roundRect">
          <a:avLst>
            <a:gd name="adj" fmla="val 10000"/>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55880" rIns="83820" bIns="55880" numCol="1" spcCol="1270" anchor="ctr" anchorCtr="0">
          <a:noAutofit/>
        </a:bodyPr>
        <a:lstStyle/>
        <a:p>
          <a:pPr marL="0" lvl="0" indent="0" algn="ctr" defTabSz="1955800">
            <a:lnSpc>
              <a:spcPct val="90000"/>
            </a:lnSpc>
            <a:spcBef>
              <a:spcPct val="0"/>
            </a:spcBef>
            <a:spcAft>
              <a:spcPct val="35000"/>
            </a:spcAft>
            <a:buNone/>
          </a:pPr>
          <a:r>
            <a:rPr lang="en-AU" sz="4400" b="1" kern="1200"/>
            <a:t>Mitigate</a:t>
          </a:r>
        </a:p>
      </dsp:txBody>
      <dsp:txXfrm>
        <a:off x="6987966" y="26424"/>
        <a:ext cx="2276951" cy="780060"/>
      </dsp:txXfrm>
    </dsp:sp>
    <dsp:sp modelId="{D423920B-AB2D-4778-B6C2-691FF478BAA7}">
      <dsp:nvSpPr>
        <dsp:cNvPr id="0" name=""/>
        <dsp:cNvSpPr/>
      </dsp:nvSpPr>
      <dsp:spPr>
        <a:xfrm>
          <a:off x="6284818" y="1005179"/>
          <a:ext cx="815216" cy="947178"/>
        </a:xfrm>
        <a:prstGeom prst="roundRect">
          <a:avLst>
            <a:gd name="adj" fmla="val 16670"/>
          </a:avLst>
        </a:prstGeom>
        <a:blipFill rotWithShape="1">
          <a:blip xmlns:r="http://schemas.openxmlformats.org/officeDocument/2006/relationships" r:embed="rId2"/>
          <a:srcRect/>
          <a:stretch>
            <a:fillRect/>
          </a:stretch>
        </a:blip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3D3E3A3-ECFD-4E1E-AFBB-C7E1D56A5925}">
      <dsp:nvSpPr>
        <dsp:cNvPr id="0" name=""/>
        <dsp:cNvSpPr/>
      </dsp:nvSpPr>
      <dsp:spPr>
        <a:xfrm>
          <a:off x="7085046" y="884568"/>
          <a:ext cx="2654419" cy="3081602"/>
        </a:xfrm>
        <a:prstGeom prst="roundRect">
          <a:avLst>
            <a:gd name="adj" fmla="val 16670"/>
          </a:avLst>
        </a:prstGeom>
        <a:solidFill>
          <a:schemeClr val="bg2">
            <a:lumMod val="9000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9136" tIns="199136" rIns="199136" bIns="199136" numCol="1" spcCol="1270" anchor="ctr" anchorCtr="0">
          <a:noAutofit/>
        </a:bodyPr>
        <a:lstStyle/>
        <a:p>
          <a:pPr marL="0" lvl="0" indent="0" algn="l" defTabSz="1244600">
            <a:lnSpc>
              <a:spcPct val="90000"/>
            </a:lnSpc>
            <a:spcBef>
              <a:spcPct val="0"/>
            </a:spcBef>
            <a:spcAft>
              <a:spcPct val="35000"/>
            </a:spcAft>
            <a:buNone/>
          </a:pPr>
          <a:r>
            <a:rPr lang="en-AU" sz="2800" b="1" kern="1200">
              <a:solidFill>
                <a:schemeClr val="tx1"/>
              </a:solidFill>
            </a:rPr>
            <a:t>Make the effects of the breach less harmful</a:t>
          </a:r>
        </a:p>
      </dsp:txBody>
      <dsp:txXfrm>
        <a:off x="7214647" y="1014169"/>
        <a:ext cx="2395217" cy="2822400"/>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D98CCF5-03FD-43B5-A85C-2086FDF2DC88}">
      <dsp:nvSpPr>
        <dsp:cNvPr id="0" name=""/>
        <dsp:cNvSpPr/>
      </dsp:nvSpPr>
      <dsp:spPr>
        <a:xfrm>
          <a:off x="0" y="3380709"/>
          <a:ext cx="9503943" cy="1349210"/>
        </a:xfrm>
        <a:prstGeom prst="rect">
          <a:avLst/>
        </a:prstGeom>
        <a:solidFill>
          <a:schemeClr val="accent1">
            <a:lumMod val="60000"/>
            <a:lumOff val="40000"/>
          </a:schemeClr>
        </a:solidFill>
        <a:ln w="15875" cap="rnd"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170688" rIns="170688" bIns="170688" numCol="1" spcCol="1270" anchor="ctr" anchorCtr="0">
          <a:noAutofit/>
        </a:bodyPr>
        <a:lstStyle/>
        <a:p>
          <a:pPr marL="0" lvl="0" indent="0" algn="ctr" defTabSz="1066800">
            <a:lnSpc>
              <a:spcPct val="100000"/>
            </a:lnSpc>
            <a:spcBef>
              <a:spcPts val="3000"/>
            </a:spcBef>
            <a:spcAft>
              <a:spcPts val="0"/>
            </a:spcAft>
            <a:buNone/>
          </a:pPr>
          <a:r>
            <a:rPr lang="en-AU" sz="2400" b="1" u="sng" kern="1200"/>
            <a:t>Reasonable grounds to believe </a:t>
          </a:r>
          <a:r>
            <a:rPr lang="en-AU" sz="2400" b="1" kern="1200"/>
            <a:t>there is an eligible data breach?             </a:t>
          </a:r>
          <a:r>
            <a:rPr lang="en-AU" sz="2000" b="1" kern="1200"/>
            <a:t>i.e. </a:t>
          </a:r>
          <a:r>
            <a:rPr lang="en-AU" sz="2000" b="1" kern="1200">
              <a:solidFill>
                <a:schemeClr val="bg1"/>
              </a:solidFill>
            </a:rPr>
            <a:t>Data breach involves personal information and i</a:t>
          </a:r>
          <a:r>
            <a:rPr lang="en-AU" sz="2000" b="1" kern="1200"/>
            <a:t>s likely to result in serious harm to an individual to whom the personal information relates</a:t>
          </a:r>
          <a:endParaRPr lang="en-AU" sz="2400" b="1" kern="1200"/>
        </a:p>
      </dsp:txBody>
      <dsp:txXfrm>
        <a:off x="0" y="3380709"/>
        <a:ext cx="9503943" cy="1349210"/>
      </dsp:txXfrm>
    </dsp:sp>
    <dsp:sp modelId="{8111ABE9-7836-4E4C-B356-FBA15740B7E2}">
      <dsp:nvSpPr>
        <dsp:cNvPr id="0" name=""/>
        <dsp:cNvSpPr/>
      </dsp:nvSpPr>
      <dsp:spPr>
        <a:xfrm rot="10800000">
          <a:off x="1875935" y="1622738"/>
          <a:ext cx="5752071" cy="1785964"/>
        </a:xfrm>
        <a:prstGeom prst="upArrowCallout">
          <a:avLst/>
        </a:prstGeom>
        <a:solidFill>
          <a:schemeClr val="accent1">
            <a:lumMod val="60000"/>
            <a:lumOff val="40000"/>
          </a:schemeClr>
        </a:solidFill>
        <a:ln w="15875" cap="rnd"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170688" rIns="170688" bIns="170688" numCol="1" spcCol="1270" anchor="ctr" anchorCtr="0">
          <a:noAutofit/>
        </a:bodyPr>
        <a:lstStyle/>
        <a:p>
          <a:pPr marL="0" lvl="0" indent="0" algn="ctr" defTabSz="1066800">
            <a:lnSpc>
              <a:spcPct val="100000"/>
            </a:lnSpc>
            <a:spcBef>
              <a:spcPts val="2400"/>
            </a:spcBef>
            <a:spcAft>
              <a:spcPts val="0"/>
            </a:spcAft>
            <a:buNone/>
          </a:pPr>
          <a:r>
            <a:rPr lang="en-AU" sz="2400" b="1" kern="1200"/>
            <a:t>Analyse and review – within 30 days</a:t>
          </a:r>
        </a:p>
      </dsp:txBody>
      <dsp:txXfrm rot="10800000">
        <a:off x="1875935" y="1622738"/>
        <a:ext cx="5752071" cy="1160466"/>
      </dsp:txXfrm>
    </dsp:sp>
    <dsp:sp modelId="{27B25BA5-7121-46D3-A6F3-B6EBB9D671EB}">
      <dsp:nvSpPr>
        <dsp:cNvPr id="0" name=""/>
        <dsp:cNvSpPr/>
      </dsp:nvSpPr>
      <dsp:spPr>
        <a:xfrm rot="10800000">
          <a:off x="1911908" y="330"/>
          <a:ext cx="5680126" cy="1650402"/>
        </a:xfrm>
        <a:prstGeom prst="upArrowCallout">
          <a:avLst/>
        </a:prstGeom>
        <a:solidFill>
          <a:schemeClr val="accent1">
            <a:lumMod val="60000"/>
            <a:lumOff val="40000"/>
          </a:schemeClr>
        </a:solidFill>
        <a:ln w="15875" cap="rnd"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170688" rIns="170688" bIns="170688" numCol="1" spcCol="1270" anchor="ctr" anchorCtr="0">
          <a:noAutofit/>
        </a:bodyPr>
        <a:lstStyle/>
        <a:p>
          <a:pPr marL="0" lvl="0" indent="0" algn="ctr" defTabSz="1066800">
            <a:lnSpc>
              <a:spcPct val="100000"/>
            </a:lnSpc>
            <a:spcBef>
              <a:spcPct val="0"/>
            </a:spcBef>
            <a:spcAft>
              <a:spcPts val="0"/>
            </a:spcAft>
            <a:buNone/>
          </a:pPr>
          <a:r>
            <a:rPr lang="en-AU" sz="2400" b="1" kern="1200"/>
            <a:t>Gather Information </a:t>
          </a:r>
        </a:p>
        <a:p>
          <a:pPr marL="0" lvl="0" indent="0" algn="ctr" defTabSz="1066800">
            <a:lnSpc>
              <a:spcPct val="90000"/>
            </a:lnSpc>
            <a:spcBef>
              <a:spcPct val="0"/>
            </a:spcBef>
            <a:spcAft>
              <a:spcPct val="35000"/>
            </a:spcAft>
            <a:buNone/>
          </a:pPr>
          <a:r>
            <a:rPr lang="en-AU" sz="2400" b="1" kern="1200"/>
            <a:t>Conduct inquiries/investigation</a:t>
          </a:r>
        </a:p>
      </dsp:txBody>
      <dsp:txXfrm rot="10800000">
        <a:off x="1911908" y="330"/>
        <a:ext cx="5680126" cy="1072382"/>
      </dsp:txXfrm>
    </dsp:sp>
  </dsp:spTree>
</dsp:drawing>
</file>

<file path=ppt/diagrams/layout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1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2.xml><?xml version="1.0" encoding="utf-8"?>
<dgm:layoutDef xmlns:dgm="http://schemas.openxmlformats.org/drawingml/2006/diagram" xmlns:a="http://schemas.openxmlformats.org/drawingml/2006/main" uniqueId="urn:microsoft.com/office/officeart/2009/3/layout/HorizontalOrganizationChart">
  <dgm:title val=""/>
  <dgm:desc val=""/>
  <dgm:catLst>
    <dgm:cat type="hierarchy" pri="43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305"/>
      <dgm:constr type="w" for="des" forName="rootComposite" refType="w" fact="10"/>
      <dgm:constr type="h" for="des" forName="rootComposite" refType="w" refFor="des" refForName="rootComposite1" fact="0.305"/>
      <dgm:constr type="w" for="des" forName="rootComposite3" refType="w" fact="10"/>
      <dgm:constr type="h" for="des" forName="rootComposite3" refType="w" refFor="des" refForName="rootComposite1" fact="0.305"/>
      <dgm:constr type="primFontSz" for="des" ptType="node" op="equ"/>
      <dgm:constr type="sp" for="des" op="equ"/>
      <dgm:constr type="sp" for="des" forName="hierRoot1" refType="w" refFor="des" refForName="rootComposite1" fact="0.2"/>
      <dgm:constr type="sp" for="des" forName="hierRoot2" refType="sp" refFor="des" refForName="hierRoot1"/>
      <dgm:constr type="sp" for="des" forName="hierRoot3" refType="sp" refFor="des" refForName="hierRoot1"/>
      <dgm:constr type="sibSp" refType="w" refFor="des" refForName="rootComposite1" fact="0.125"/>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125"/>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func="var" arg="dir" op="equ" val="norm">
                  <dgm:alg type="hierRoot">
                    <dgm:param type="hierAlign" val="lT"/>
                  </dgm:alg>
                  <dgm:constrLst>
                    <dgm:constr type="alignOff" val="0.75"/>
                  </dgm:constrLst>
                </dgm:if>
                <dgm:else name="Name9">
                  <dgm:alg type="hierRoot">
                    <dgm:param type="hierAlign" val="rT"/>
                  </dgm:alg>
                  <dgm:constrLst>
                    <dgm:constr type="alignOff" val="0.75"/>
                  </dgm:constrLst>
                </dgm:else>
              </dgm:choose>
            </dgm:if>
            <dgm:if name="Name10" func="var" arg="hierBranch" op="equ" val="r">
              <dgm:choose name="Name11">
                <dgm:if name="Name12" func="var" arg="dir" op="equ" val="norm">
                  <dgm:alg type="hierRoot">
                    <dgm:param type="hierAlign" val="lB"/>
                  </dgm:alg>
                  <dgm:constrLst>
                    <dgm:constr type="alignOff" val="0.75"/>
                  </dgm:constrLst>
                </dgm:if>
                <dgm:else name="Name13">
                  <dgm:alg type="hierRoot">
                    <dgm:param type="hierAlign" val="rB"/>
                  </dgm:alg>
                  <dgm:constrLst>
                    <dgm:constr type="alignOff" val="0.75"/>
                  </dgm:constrLst>
                </dgm:else>
              </dgm:choose>
            </dgm:if>
            <dgm:if name="Name14" func="var" arg="hierBranch" op="equ" val="hang">
              <dgm:choose name="Name15">
                <dgm:if name="Name16" func="var" arg="dir" op="equ" val="norm">
                  <dgm:alg type="hierRoot">
                    <dgm:param type="hierAlign" val="lCtrCh"/>
                  </dgm:alg>
                  <dgm:constrLst>
                    <dgm:constr type="alignOff" val="0.65"/>
                  </dgm:constrLst>
                </dgm:if>
                <dgm:else name="Name17">
                  <dgm:alg type="hierRoot">
                    <dgm:param type="hierAlign" val="rCtrCh"/>
                  </dgm:alg>
                  <dgm:constrLst>
                    <dgm:constr type="alignOff" val="0.65"/>
                  </dgm:constrLst>
                </dgm:else>
              </dgm:choose>
            </dgm:if>
            <dgm:else name="Name18">
              <dgm:choose name="Name19">
                <dgm:if name="Name20" func="var" arg="dir" op="equ" val="norm">
                  <dgm:alg type="hierRoot">
                    <dgm:param type="hierAlign" val="lCtrCh"/>
                  </dgm:alg>
                  <dgm:constrLst>
                    <dgm:constr type="alignOff"/>
                    <dgm:constr type="bendDist" for="des" ptType="parTrans" refType="sp" fact="0.5"/>
                  </dgm:constrLst>
                </dgm:if>
                <dgm:else name="Name21">
                  <dgm:alg type="hierRoot">
                    <dgm:param type="hierAlign" val="rCtrCh"/>
                  </dgm:alg>
                  <dgm:constrLst>
                    <dgm:constr type="alignOff"/>
                    <dgm:constr type="bendDist" for="des" ptType="parTrans" refType="sp" fact="0.5"/>
                  </dgm:constrLst>
                </dgm:else>
              </dgm:choose>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22">
              <dgm:if name="Name23"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24"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25"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6">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7">
              <dgm:if name="Name28" func="var" arg="hierBranch" op="equ" val="l">
                <dgm:choose name="Name29">
                  <dgm:if name="Name30" func="var" arg="dir" op="equ" val="norm">
                    <dgm:alg type="hierChild">
                      <dgm:param type="chAlign" val="t"/>
                      <dgm:param type="linDir" val="fromL"/>
                    </dgm:alg>
                  </dgm:if>
                  <dgm:else name="Name31">
                    <dgm:alg type="hierChild">
                      <dgm:param type="chAlign" val="t"/>
                      <dgm:param type="linDir" val="fromR"/>
                    </dgm:alg>
                  </dgm:else>
                </dgm:choose>
              </dgm:if>
              <dgm:if name="Name32" func="var" arg="hierBranch" op="equ" val="r">
                <dgm:choose name="Name33">
                  <dgm:if name="Name34" func="var" arg="dir" op="equ" val="norm">
                    <dgm:alg type="hierChild">
                      <dgm:param type="chAlign" val="b"/>
                      <dgm:param type="linDir" val="fromL"/>
                    </dgm:alg>
                  </dgm:if>
                  <dgm:else name="Name35">
                    <dgm:alg type="hierChild">
                      <dgm:param type="chAlign" val="b"/>
                      <dgm:param type="linDir" val="fromR"/>
                    </dgm:alg>
                  </dgm:else>
                </dgm:choose>
              </dgm:if>
              <dgm:if name="Name36" func="var" arg="hierBranch" op="equ" val="hang">
                <dgm:choose name="Name37">
                  <dgm:if name="Name38" func="var" arg="dir" op="equ" val="norm">
                    <dgm:alg type="hierChild">
                      <dgm:param type="chAlign" val="l"/>
                      <dgm:param type="linDir" val="fromT"/>
                      <dgm:param type="secChAlign" val="t"/>
                      <dgm:param type="secLinDir" val="fromL"/>
                    </dgm:alg>
                  </dgm:if>
                  <dgm:else name="Name39">
                    <dgm:alg type="hierChild">
                      <dgm:param type="chAlign" val="r"/>
                      <dgm:param type="linDir" val="fromT"/>
                      <dgm:param type="secChAlign" val="t"/>
                      <dgm:param type="secLinDir" val="fromR"/>
                    </dgm:alg>
                  </dgm:else>
                </dgm:choose>
              </dgm:if>
              <dgm:else name="Name40">
                <dgm:choose name="Name41">
                  <dgm:if name="Name42" func="var" arg="dir" op="equ" val="norm">
                    <dgm:alg type="hierChild">
                      <dgm:param type="linDir" val="fromT"/>
                      <dgm:param type="chAlign" val="l"/>
                    </dgm:alg>
                  </dgm:if>
                  <dgm:else name="Name43">
                    <dgm:alg type="hierChild">
                      <dgm:param type="linDir" val="fromT"/>
                      <dgm:param type="chAlign" val="r"/>
                    </dgm:alg>
                  </dgm:else>
                </dgm:choose>
              </dgm:else>
            </dgm:choose>
            <dgm:shape xmlns:r="http://schemas.openxmlformats.org/officeDocument/2006/relationships" r:blip="">
              <dgm:adjLst/>
            </dgm:shape>
            <dgm:presOf/>
            <dgm:constrLst/>
            <dgm:ruleLst/>
            <dgm:forEach name="rep2a" axis="ch" ptType="nonAsst">
              <dgm:forEach name="Name44" axis="precedSib" ptType="parTrans" st="-1" cnt="1">
                <dgm:choose name="Name45">
                  <dgm:if name="Name46" func="var" arg="hierBranch" op="equ" val="hang">
                    <dgm:layoutNode name="Name47">
                      <dgm:choose name="Name48">
                        <dgm:if name="Name49" func="var" arg="dir" op="equ" val="norm">
                          <dgm:alg type="conn">
                            <dgm:param type="connRout" val="bend"/>
                            <dgm:param type="dim" val="1D"/>
                            <dgm:param type="endSty" val="noArr"/>
                            <dgm:param type="begPts" val="midR"/>
                            <dgm:param type="endPts" val="bCtr tCtr"/>
                          </dgm:alg>
                        </dgm:if>
                        <dgm:else name="Name50">
                          <dgm:alg type="conn">
                            <dgm:param type="connRout" val="bend"/>
                            <dgm:param type="dim" val="1D"/>
                            <dgm:param type="endSty" val="noArr"/>
                            <dgm:param type="begPts" val="midL"/>
                            <dgm:param type="endPts" val="bCtr tCtr"/>
                          </dgm:alg>
                        </dgm:else>
                      </dgm:choose>
                      <dgm:shape xmlns:r="http://schemas.openxmlformats.org/officeDocument/2006/relationships" type="conn" r:blip="" zOrderOff="-99999">
                        <dgm:adjLst/>
                      </dgm:shape>
                      <dgm:presOf axis="self"/>
                      <dgm:constrLst>
                        <dgm:constr type="begPad"/>
                        <dgm:constr type="endPad"/>
                      </dgm:constrLst>
                      <dgm:ruleLst/>
                    </dgm:layoutNode>
                  </dgm:if>
                  <dgm:if name="Name51" func="var" arg="hierBranch" op="equ" val="l">
                    <dgm:layoutNode name="Name52">
                      <dgm:choose name="Name53">
                        <dgm:if name="Name54" func="var" arg="dir" op="equ" val="norm">
                          <dgm:alg type="conn">
                            <dgm:param type="connRout" val="bend"/>
                            <dgm:param type="dim" val="1D"/>
                            <dgm:param type="endSty" val="noArr"/>
                            <dgm:param type="begPts" val="midR"/>
                            <dgm:param type="endPts" val="tCtr"/>
                          </dgm:alg>
                        </dgm:if>
                        <dgm:else name="Name55">
                          <dgm:alg type="conn">
                            <dgm:param type="connRout" val="bend"/>
                            <dgm:param type="dim" val="1D"/>
                            <dgm:param type="endSty" val="noArr"/>
                            <dgm:param type="begPts" val="midL"/>
                            <dgm:param type="endPts" val="tCtr"/>
                          </dgm:alg>
                        </dgm:else>
                      </dgm:choose>
                      <dgm:shape xmlns:r="http://schemas.openxmlformats.org/officeDocument/2006/relationships" type="conn" r:blip="" zOrderOff="-99999">
                        <dgm:adjLst/>
                      </dgm:shape>
                      <dgm:presOf axis="self"/>
                      <dgm:constrLst>
                        <dgm:constr type="begPad"/>
                        <dgm:constr type="endPad"/>
                      </dgm:constrLst>
                      <dgm:ruleLst/>
                    </dgm:layoutNode>
                  </dgm:if>
                  <dgm:if name="Name56" func="var" arg="hierBranch" op="equ" val="r">
                    <dgm:layoutNode name="Name57">
                      <dgm:choose name="Name58">
                        <dgm:if name="Name59" func="var" arg="dir" op="equ" val="norm">
                          <dgm:alg type="conn">
                            <dgm:param type="connRout" val="bend"/>
                            <dgm:param type="dim" val="1D"/>
                            <dgm:param type="endSty" val="noArr"/>
                            <dgm:param type="begPts" val="midR"/>
                            <dgm:param type="endPts" val="bCtr"/>
                          </dgm:alg>
                        </dgm:if>
                        <dgm:else name="Name60">
                          <dgm:alg type="conn">
                            <dgm:param type="connRout" val="bend"/>
                            <dgm:param type="dim" val="1D"/>
                            <dgm:param type="endSty" val="noArr"/>
                            <dgm:param type="begPts" val="midL"/>
                            <dgm:param type="endPts" val="bCtr"/>
                          </dgm:alg>
                        </dgm:else>
                      </dgm:choose>
                      <dgm:shape xmlns:r="http://schemas.openxmlformats.org/officeDocument/2006/relationships" type="conn" r:blip="" zOrderOff="-99999">
                        <dgm:adjLst/>
                      </dgm:shape>
                      <dgm:presOf axis="self"/>
                      <dgm:constrLst>
                        <dgm:constr type="begPad"/>
                        <dgm:constr type="endPad"/>
                      </dgm:constrLst>
                      <dgm:ruleLst/>
                    </dgm:layoutNode>
                  </dgm:if>
                  <dgm:else name="Name61">
                    <dgm:choose name="Name62">
                      <dgm:if name="Name63" func="var" arg="dir" op="equ" val="norm">
                        <dgm:layoutNode name="Name64">
                          <dgm:alg type="conn">
                            <dgm:param type="connRout" val="bend"/>
                            <dgm:param type="dim" val="1D"/>
                            <dgm:param type="endSty" val="noArr"/>
                            <dgm:param type="begPts" val="midR"/>
                            <dgm:param type="endPts" val="midL"/>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else name="Name65">
                        <dgm:layoutNode name="Name66">
                          <dgm:alg type="conn">
                            <dgm:param type="connRout" val="bend"/>
                            <dgm:param type="dim" val="1D"/>
                            <dgm:param type="endSty" val="noArr"/>
                            <dgm:param type="begPts" val="midL"/>
                            <dgm:param type="endPts" val="midR"/>
                            <dgm:param type="bendPt" val="end"/>
                          </dgm:alg>
                          <dgm:shape xmlns:r="http://schemas.openxmlformats.org/officeDocument/2006/relationships" type="conn" r:blip="" zOrderOff="-99999">
                            <dgm:adjLst/>
                          </dgm:shape>
                          <dgm:presOf axis="self"/>
                          <dgm:constrLst>
                            <dgm:constr type="begPad"/>
                            <dgm:constr type="endPad"/>
                          </dgm:constrLst>
                          <dgm:ruleLst/>
                        </dgm:layoutNode>
                      </dgm:else>
                    </dgm:choose>
                  </dgm:else>
                </dgm:choose>
              </dgm:forEach>
              <dgm:layoutNode name="hierRoot2">
                <dgm:varLst>
                  <dgm:hierBranch val="init"/>
                </dgm:varLst>
                <dgm:choose name="Name67">
                  <dgm:if name="Name68" func="var" arg="hierBranch" op="equ" val="l">
                    <dgm:choose name="Name69">
                      <dgm:if name="Name70" func="var" arg="dir" op="equ" val="norm">
                        <dgm:alg type="hierRoot">
                          <dgm:param type="hierAlign" val="lT"/>
                        </dgm:alg>
                        <dgm:constrLst>
                          <dgm:constr type="alignOff" val="0.75"/>
                        </dgm:constrLst>
                      </dgm:if>
                      <dgm:else name="Name71">
                        <dgm:alg type="hierRoot">
                          <dgm:param type="hierAlign" val="rT"/>
                        </dgm:alg>
                        <dgm:constrLst>
                          <dgm:constr type="alignOff" val="0.75"/>
                        </dgm:constrLst>
                      </dgm:else>
                    </dgm:choose>
                  </dgm:if>
                  <dgm:if name="Name72" func="var" arg="hierBranch" op="equ" val="r">
                    <dgm:choose name="Name73">
                      <dgm:if name="Name74" func="var" arg="dir" op="equ" val="norm">
                        <dgm:alg type="hierRoot">
                          <dgm:param type="hierAlign" val="lB"/>
                        </dgm:alg>
                        <dgm:constrLst>
                          <dgm:constr type="alignOff" val="0.75"/>
                        </dgm:constrLst>
                      </dgm:if>
                      <dgm:else name="Name75">
                        <dgm:alg type="hierRoot">
                          <dgm:param type="hierAlign" val="rB"/>
                        </dgm:alg>
                        <dgm:constrLst>
                          <dgm:constr type="alignOff" val="0.75"/>
                        </dgm:constrLst>
                      </dgm:else>
                    </dgm:choose>
                  </dgm:if>
                  <dgm:if name="Name76" func="var" arg="hierBranch" op="equ" val="hang">
                    <dgm:choose name="Name77">
                      <dgm:if name="Name78" func="var" arg="dir" op="equ" val="norm">
                        <dgm:alg type="hierRoot">
                          <dgm:param type="hierAlign" val="lCtrCh"/>
                        </dgm:alg>
                        <dgm:constrLst>
                          <dgm:constr type="alignOff" val="0.65"/>
                        </dgm:constrLst>
                      </dgm:if>
                      <dgm:else name="Name79">
                        <dgm:alg type="hierRoot">
                          <dgm:param type="hierAlign" val="rCtrCh"/>
                        </dgm:alg>
                        <dgm:constrLst>
                          <dgm:constr type="alignOff" val="0.65"/>
                        </dgm:constrLst>
                      </dgm:else>
                    </dgm:choose>
                  </dgm:if>
                  <dgm:else name="Name80">
                    <dgm:choose name="Name81">
                      <dgm:if name="Name82" func="var" arg="dir" op="equ" val="norm">
                        <dgm:alg type="hierRoot">
                          <dgm:param type="hierAlign" val="lCtrCh"/>
                        </dgm:alg>
                        <dgm:constrLst>
                          <dgm:constr type="alignOff"/>
                          <dgm:constr type="bendDist" for="des" ptType="parTrans" refType="sp" fact="0.5"/>
                        </dgm:constrLst>
                      </dgm:if>
                      <dgm:else name="Name83">
                        <dgm:alg type="hierRoot">
                          <dgm:param type="hierAlign" val="rCtrCh"/>
                        </dgm:alg>
                        <dgm:constrLst>
                          <dgm:constr type="alignOff"/>
                          <dgm:constr type="bendDist" for="des" ptType="parTrans" refType="sp" fact="0.5"/>
                        </dgm:constrLst>
                      </dgm:else>
                    </dgm:choose>
                  </dgm:else>
                </dgm:choose>
                <dgm:shape xmlns:r="http://schemas.openxmlformats.org/officeDocument/2006/relationships" r:blip="">
                  <dgm:adjLst/>
                </dgm:shape>
                <dgm:presOf/>
                <dgm:ruleLst/>
                <dgm:layoutNode name="rootComposite">
                  <dgm:alg type="composite"/>
                  <dgm:shape xmlns:r="http://schemas.openxmlformats.org/officeDocument/2006/relationships" r:blip="">
                    <dgm:adjLst/>
                  </dgm:shape>
                  <dgm:presOf axis="self" ptType="node" cnt="1"/>
                  <dgm:choose name="Name84">
                    <dgm:if name="Name85"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6"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7"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8">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9">
                    <dgm:if name="Name90" func="var" arg="hierBranch" op="equ" val="l">
                      <dgm:choose name="Name91">
                        <dgm:if name="Name92" func="var" arg="dir" op="equ" val="norm">
                          <dgm:alg type="hierChild">
                            <dgm:param type="chAlign" val="t"/>
                            <dgm:param type="linDir" val="fromL"/>
                          </dgm:alg>
                        </dgm:if>
                        <dgm:else name="Name93">
                          <dgm:alg type="hierChild">
                            <dgm:param type="chAlign" val="t"/>
                            <dgm:param type="linDir" val="fromR"/>
                          </dgm:alg>
                        </dgm:else>
                      </dgm:choose>
                    </dgm:if>
                    <dgm:if name="Name94" func="var" arg="hierBranch" op="equ" val="r">
                      <dgm:choose name="Name95">
                        <dgm:if name="Name96" func="var" arg="dir" op="equ" val="norm">
                          <dgm:alg type="hierChild">
                            <dgm:param type="chAlign" val="b"/>
                            <dgm:param type="linDir" val="fromL"/>
                          </dgm:alg>
                        </dgm:if>
                        <dgm:else name="Name97">
                          <dgm:alg type="hierChild">
                            <dgm:param type="chAlign" val="b"/>
                            <dgm:param type="linDir" val="fromR"/>
                          </dgm:alg>
                        </dgm:else>
                      </dgm:choose>
                    </dgm:if>
                    <dgm:if name="Name98" func="var" arg="hierBranch" op="equ" val="hang">
                      <dgm:choose name="Name99">
                        <dgm:if name="Name100" func="var" arg="dir" op="equ" val="norm">
                          <dgm:alg type="hierChild">
                            <dgm:param type="chAlign" val="l"/>
                            <dgm:param type="linDir" val="fromT"/>
                            <dgm:param type="secChAlign" val="t"/>
                            <dgm:param type="secLinDir" val="fromL"/>
                          </dgm:alg>
                        </dgm:if>
                        <dgm:else name="Name101">
                          <dgm:alg type="hierChild">
                            <dgm:param type="chAlign" val="r"/>
                            <dgm:param type="linDir" val="fromT"/>
                            <dgm:param type="secChAlign" val="t"/>
                            <dgm:param type="secLinDir" val="fromR"/>
                          </dgm:alg>
                        </dgm:else>
                      </dgm:choose>
                    </dgm:if>
                    <dgm:else name="Name102">
                      <dgm:choose name="Name103">
                        <dgm:if name="Name104" func="var" arg="dir" op="equ" val="norm">
                          <dgm:alg type="hierChild">
                            <dgm:param type="linDir" val="fromT"/>
                            <dgm:param type="chAlign" val="l"/>
                          </dgm:alg>
                        </dgm:if>
                        <dgm:else name="Name105">
                          <dgm:alg type="hierChild">
                            <dgm:param type="linDir" val="fromT"/>
                            <dgm:param type="chAlign" val="r"/>
                          </dgm:alg>
                        </dgm:else>
                      </dgm:choose>
                    </dgm:else>
                  </dgm:choose>
                  <dgm:shape xmlns:r="http://schemas.openxmlformats.org/officeDocument/2006/relationships" r:blip="">
                    <dgm:adjLst/>
                  </dgm:shape>
                  <dgm:presOf/>
                  <dgm:constrLst/>
                  <dgm:ruleLst/>
                  <dgm:forEach name="Name106" ref="rep2a"/>
                </dgm:layoutNode>
                <dgm:layoutNode name="hierChild5">
                  <dgm:choose name="Name107">
                    <dgm:if name="Name108" func="var" arg="dir" op="equ" val="norm">
                      <dgm:alg type="hierChild">
                        <dgm:param type="chAlign" val="l"/>
                        <dgm:param type="linDir" val="fromT"/>
                        <dgm:param type="secChAlign" val="t"/>
                        <dgm:param type="secLinDir" val="fromL"/>
                      </dgm:alg>
                    </dgm:if>
                    <dgm:else name="Name109">
                      <dgm:alg type="hierChild">
                        <dgm:param type="chAlign" val="r"/>
                        <dgm:param type="linDir" val="fromT"/>
                        <dgm:param type="secChAlign" val="t"/>
                        <dgm:param type="secLinDir" val="fromR"/>
                      </dgm:alg>
                    </dgm:else>
                  </dgm:choose>
                  <dgm:shape xmlns:r="http://schemas.openxmlformats.org/officeDocument/2006/relationships" r:blip="">
                    <dgm:adjLst/>
                  </dgm:shape>
                  <dgm:presOf/>
                  <dgm:constrLst/>
                  <dgm:ruleLst/>
                  <dgm:forEach name="Name110" ref="rep2b"/>
                </dgm:layoutNode>
              </dgm:layoutNode>
            </dgm:forEach>
          </dgm:layoutNode>
          <dgm:layoutNode name="hierChild3">
            <dgm:choose name="Name111">
              <dgm:if name="Name112" func="var" arg="dir" op="equ" val="norm">
                <dgm:alg type="hierChild">
                  <dgm:param type="chAlign" val="l"/>
                  <dgm:param type="linDir" val="fromT"/>
                  <dgm:param type="secChAlign" val="t"/>
                  <dgm:param type="secLinDir" val="fromL"/>
                </dgm:alg>
              </dgm:if>
              <dgm:else name="Name113">
                <dgm:alg type="hierChild">
                  <dgm:param type="chAlign" val="r"/>
                  <dgm:param type="linDir" val="fromT"/>
                  <dgm:param type="secChAlign" val="t"/>
                  <dgm:param type="secLinDir" val="fromR"/>
                </dgm:alg>
              </dgm:else>
            </dgm:choose>
            <dgm:shape xmlns:r="http://schemas.openxmlformats.org/officeDocument/2006/relationships" r:blip="">
              <dgm:adjLst/>
            </dgm:shape>
            <dgm:presOf/>
            <dgm:constrLst/>
            <dgm:ruleLst/>
            <dgm:forEach name="rep2b" axis="ch" ptType="asst">
              <dgm:forEach name="Name114" axis="precedSib" ptType="parTrans" st="-1" cnt="1">
                <dgm:layoutNode name="Name115">
                  <dgm:choose name="Name116">
                    <dgm:if name="Name117" func="var" arg="dir" op="equ" val="norm">
                      <dgm:alg type="conn">
                        <dgm:param type="connRout" val="bend"/>
                        <dgm:param type="dim" val="1D"/>
                        <dgm:param type="endSty" val="noArr"/>
                        <dgm:param type="begPts" val="midR"/>
                        <dgm:param type="endPts" val="bCtr tCtr"/>
                      </dgm:alg>
                    </dgm:if>
                    <dgm:else name="Name118">
                      <dgm:alg type="conn">
                        <dgm:param type="connRout" val="bend"/>
                        <dgm:param type="dim" val="1D"/>
                        <dgm:param type="endSty" val="noArr"/>
                        <dgm:param type="begPts" val="midL"/>
                        <dgm:param type="endPts" val="bCtr tCtr"/>
                      </dgm:alg>
                    </dgm:else>
                  </dgm:choose>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9">
                  <dgm:if name="Name120" func="var" arg="hierBranch" op="equ" val="l">
                    <dgm:choose name="Name121">
                      <dgm:if name="Name122" func="var" arg="dir" op="equ" val="norm">
                        <dgm:alg type="hierRoot">
                          <dgm:param type="hierAlign" val="lT"/>
                        </dgm:alg>
                        <dgm:constrLst>
                          <dgm:constr type="alignOff" val="0.75"/>
                        </dgm:constrLst>
                      </dgm:if>
                      <dgm:else name="Name123">
                        <dgm:alg type="hierRoot">
                          <dgm:param type="hierAlign" val="rT"/>
                        </dgm:alg>
                        <dgm:constrLst>
                          <dgm:constr type="alignOff" val="0.75"/>
                        </dgm:constrLst>
                      </dgm:else>
                    </dgm:choose>
                  </dgm:if>
                  <dgm:if name="Name124" func="var" arg="hierBranch" op="equ" val="r">
                    <dgm:choose name="Name125">
                      <dgm:if name="Name126" func="var" arg="dir" op="equ" val="norm">
                        <dgm:alg type="hierRoot">
                          <dgm:param type="hierAlign" val="lB"/>
                        </dgm:alg>
                        <dgm:constrLst>
                          <dgm:constr type="alignOff" val="0.75"/>
                        </dgm:constrLst>
                      </dgm:if>
                      <dgm:else name="Name127">
                        <dgm:alg type="hierRoot">
                          <dgm:param type="hierAlign" val="rB"/>
                        </dgm:alg>
                        <dgm:constrLst>
                          <dgm:constr type="alignOff" val="0.75"/>
                        </dgm:constrLst>
                      </dgm:else>
                    </dgm:choose>
                  </dgm:if>
                  <dgm:if name="Name128" func="var" arg="hierBranch" op="equ" val="hang">
                    <dgm:choose name="Name129">
                      <dgm:if name="Name130" func="var" arg="dir" op="equ" val="norm">
                        <dgm:alg type="hierRoot">
                          <dgm:param type="hierAlign" val="lCtrCh"/>
                        </dgm:alg>
                        <dgm:constrLst>
                          <dgm:constr type="alignOff" val="0.65"/>
                        </dgm:constrLst>
                      </dgm:if>
                      <dgm:else name="Name131">
                        <dgm:alg type="hierRoot">
                          <dgm:param type="hierAlign" val="rCtrCh"/>
                        </dgm:alg>
                        <dgm:constrLst>
                          <dgm:constr type="alignOff" val="0.65"/>
                        </dgm:constrLst>
                      </dgm:else>
                    </dgm:choose>
                  </dgm:if>
                  <dgm:else name="Name132">
                    <dgm:choose name="Name133">
                      <dgm:if name="Name134" func="var" arg="dir" op="equ" val="norm">
                        <dgm:alg type="hierRoot">
                          <dgm:param type="hierAlign" val="lCtrCh"/>
                        </dgm:alg>
                        <dgm:constrLst>
                          <dgm:constr type="alignOff"/>
                          <dgm:constr type="bendDist" for="des" ptType="parTrans" refType="sp" fact="0.5"/>
                        </dgm:constrLst>
                      </dgm:if>
                      <dgm:else name="Name135">
                        <dgm:alg type="hierRoot">
                          <dgm:param type="hierAlign" val="rCtrCh"/>
                        </dgm:alg>
                        <dgm:constrLst>
                          <dgm:constr type="alignOff"/>
                          <dgm:constr type="bendDist" for="des" ptType="parTrans" refType="sp" fact="0.5"/>
                        </dgm:constrLst>
                      </dgm:else>
                    </dgm:choose>
                  </dgm:else>
                </dgm:choose>
                <dgm:shape xmlns:r="http://schemas.openxmlformats.org/officeDocument/2006/relationships" r:blip="">
                  <dgm:adjLst/>
                </dgm:shape>
                <dgm:presOf/>
                <dgm:ruleLst/>
                <dgm:layoutNode name="rootComposite3">
                  <dgm:alg type="composite"/>
                  <dgm:shape xmlns:r="http://schemas.openxmlformats.org/officeDocument/2006/relationships" r:blip="">
                    <dgm:adjLst/>
                  </dgm:shape>
                  <dgm:presOf axis="self" ptType="node" cnt="1"/>
                  <dgm:choose name="Name136">
                    <dgm:if name="Name137"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38"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39"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40">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41">
                    <dgm:if name="Name142" func="var" arg="hierBranch" op="equ" val="l">
                      <dgm:choose name="Name143">
                        <dgm:if name="Name144" func="var" arg="dir" op="equ" val="norm">
                          <dgm:alg type="hierChild">
                            <dgm:param type="chAlign" val="t"/>
                            <dgm:param type="linDir" val="fromL"/>
                          </dgm:alg>
                        </dgm:if>
                        <dgm:else name="Name145">
                          <dgm:alg type="hierChild">
                            <dgm:param type="chAlign" val="t"/>
                            <dgm:param type="linDir" val="fromR"/>
                          </dgm:alg>
                        </dgm:else>
                      </dgm:choose>
                    </dgm:if>
                    <dgm:if name="Name146" func="var" arg="hierBranch" op="equ" val="r">
                      <dgm:choose name="Name147">
                        <dgm:if name="Name148" func="var" arg="dir" op="equ" val="norm">
                          <dgm:alg type="hierChild">
                            <dgm:param type="chAlign" val="b"/>
                            <dgm:param type="linDir" val="fromL"/>
                          </dgm:alg>
                        </dgm:if>
                        <dgm:else name="Name149">
                          <dgm:alg type="hierChild">
                            <dgm:param type="chAlign" val="b"/>
                            <dgm:param type="linDir" val="fromR"/>
                          </dgm:alg>
                        </dgm:else>
                      </dgm:choose>
                    </dgm:if>
                    <dgm:if name="Name150" func="var" arg="hierBranch" op="equ" val="hang">
                      <dgm:choose name="Name151">
                        <dgm:if name="Name152" func="var" arg="dir" op="equ" val="norm">
                          <dgm:alg type="hierChild">
                            <dgm:param type="chAlign" val="l"/>
                            <dgm:param type="linDir" val="fromT"/>
                            <dgm:param type="secChAlign" val="t"/>
                            <dgm:param type="secLinDir" val="fromL"/>
                          </dgm:alg>
                        </dgm:if>
                        <dgm:else name="Name153">
                          <dgm:alg type="hierChild">
                            <dgm:param type="chAlign" val="r"/>
                            <dgm:param type="linDir" val="fromT"/>
                            <dgm:param type="secChAlign" val="t"/>
                            <dgm:param type="secLinDir" val="fromR"/>
                          </dgm:alg>
                        </dgm:else>
                      </dgm:choose>
                    </dgm:if>
                    <dgm:else name="Name154">
                      <dgm:choose name="Name155">
                        <dgm:if name="Name156" func="var" arg="dir" op="equ" val="norm">
                          <dgm:alg type="hierChild">
                            <dgm:param type="linDir" val="fromT"/>
                            <dgm:param type="chAlign" val="l"/>
                          </dgm:alg>
                        </dgm:if>
                        <dgm:else name="Name157">
                          <dgm:alg type="hierChild">
                            <dgm:param type="linDir" val="fromT"/>
                            <dgm:param type="chAlign" val="r"/>
                          </dgm:alg>
                        </dgm:else>
                      </dgm:choose>
                    </dgm:else>
                  </dgm:choose>
                  <dgm:shape xmlns:r="http://schemas.openxmlformats.org/officeDocument/2006/relationships" r:blip="">
                    <dgm:adjLst/>
                  </dgm:shape>
                  <dgm:presOf/>
                  <dgm:constrLst/>
                  <dgm:ruleLst/>
                  <dgm:forEach name="Name158" ref="rep2a"/>
                </dgm:layoutNode>
                <dgm:layoutNode name="hierChild7">
                  <dgm:choose name="Name159">
                    <dgm:if name="Name160" func="var" arg="dir" op="equ" val="norm">
                      <dgm:alg type="hierChild">
                        <dgm:param type="chAlign" val="l"/>
                        <dgm:param type="linDir" val="fromT"/>
                        <dgm:param type="secChAlign" val="t"/>
                        <dgm:param type="secLinDir" val="fromL"/>
                      </dgm:alg>
                    </dgm:if>
                    <dgm:else name="Name161">
                      <dgm:alg type="hierChild">
                        <dgm:param type="chAlign" val="r"/>
                        <dgm:param type="linDir" val="fromT"/>
                        <dgm:param type="secChAlign" val="t"/>
                        <dgm:param type="secLinDir" val="fromR"/>
                      </dgm:alg>
                    </dgm:else>
                  </dgm:choose>
                  <dgm:shape xmlns:r="http://schemas.openxmlformats.org/officeDocument/2006/relationships" r:blip="">
                    <dgm:adjLst/>
                  </dgm:shape>
                  <dgm:presOf/>
                  <dgm:constrLst/>
                  <dgm:ruleLst/>
                  <dgm:forEach name="Name162" ref="rep2b"/>
                </dgm:layoutNode>
              </dgm:layoutNode>
            </dgm:forEach>
          </dgm:layoutNode>
        </dgm:layoutNode>
      </dgm:forEach>
    </dgm:forEach>
  </dgm:layoutNode>
</dgm:layoutDef>
</file>

<file path=ppt/diagrams/layout13.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14.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15.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1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7.xml><?xml version="1.0" encoding="utf-8"?>
<dgm:layoutDef xmlns:dgm="http://schemas.openxmlformats.org/drawingml/2006/diagram" xmlns:a="http://schemas.openxmlformats.org/drawingml/2006/main" uniqueId="urn:microsoft.com/office/officeart/2011/layout/HexagonRadial">
  <dgm:title val="Hexagon Radial"/>
  <dgm:desc val="Use to show a sequential process that relates to a central idea or theme. Limited to six Level 2 shapes. Works best with small amounts of text. Unused text does not appear, but remains available if you switch layouts."/>
  <dgm:catLst>
    <dgm:cat type="cycle" pri="8500"/>
    <dgm:cat type="officeonline" pri="9000"/>
  </dgm:catLst>
  <dgm:sampData>
    <dgm:dataModel>
      <dgm:ptLst>
        <dgm:pt modelId="0" type="doc"/>
        <dgm:pt modelId="10">
          <dgm:prSet phldr="1"/>
        </dgm:pt>
        <dgm:pt modelId="11">
          <dgm:prSet phldr="1"/>
        </dgm:pt>
        <dgm:pt modelId="12">
          <dgm:prSet phldr="1"/>
        </dgm:pt>
        <dgm:pt modelId="13">
          <dgm:prSet phldr="1"/>
        </dgm:pt>
        <dgm:pt modelId="14">
          <dgm:prSet phldr="1"/>
        </dgm:pt>
        <dgm:pt modelId="15">
          <dgm:prSet phldr="1"/>
        </dgm:pt>
        <dgm:pt modelId="16">
          <dgm:prSet phldr="1"/>
        </dgm:pt>
      </dgm:ptLst>
      <dgm:cxnLst>
        <dgm:cxn modelId="40" srcId="0" destId="10" srcOrd="0" destOrd="0"/>
        <dgm:cxn modelId="50" srcId="10" destId="11" srcOrd="0" destOrd="0"/>
        <dgm:cxn modelId="60" srcId="10" destId="12" srcOrd="0" destOrd="0"/>
        <dgm:cxn modelId="70" srcId="10" destId="13" srcOrd="0" destOrd="0"/>
        <dgm:cxn modelId="80" srcId="10" destId="14" srcOrd="0" destOrd="0"/>
        <dgm:cxn modelId="90" srcId="10" destId="15" srcOrd="0" destOrd="0"/>
        <dgm:cxn modelId="100" srcId="10" destId="16" srcOrd="0" destOrd="0"/>
      </dgm:cxnLst>
      <dgm:bg/>
      <dgm:whole/>
    </dgm:dataModel>
  </dgm:sampData>
  <dgm:styleData>
    <dgm:dataModel>
      <dgm:ptLst>
        <dgm:pt modelId="0" type="doc"/>
        <dgm:pt modelId="10">
          <dgm:prSet phldr="1"/>
        </dgm:pt>
        <dgm:pt modelId="11">
          <dgm:prSet phldr="1"/>
        </dgm:pt>
        <dgm:pt modelId="12">
          <dgm:prSet phldr="1"/>
        </dgm:pt>
        <dgm:pt modelId="13">
          <dgm:prSet phldr="1"/>
        </dgm:pt>
      </dgm:ptLst>
      <dgm:cxnLst>
        <dgm:cxn modelId="40" srcId="0" destId="10" srcOrd="0" destOrd="0"/>
        <dgm:cxn modelId="50" srcId="10" destId="11" srcOrd="0" destOrd="0"/>
        <dgm:cxn modelId="60" srcId="10" destId="12" srcOrd="0" destOrd="0"/>
        <dgm:cxn modelId="70" srcId="10" destId="13" srcOrd="0" destOrd="0"/>
      </dgm:cxnLst>
      <dgm:bg/>
      <dgm:whole/>
    </dgm:dataModel>
  </dgm:styleData>
  <dgm:clrData>
    <dgm:dataModel>
      <dgm:ptLst>
        <dgm:pt modelId="0" type="doc"/>
        <dgm:pt modelId="10">
          <dgm:prSet phldr="1"/>
        </dgm:pt>
        <dgm:pt modelId="11">
          <dgm:prSet phldr="1"/>
        </dgm:pt>
        <dgm:pt modelId="12">
          <dgm:prSet phldr="1"/>
        </dgm:pt>
        <dgm:pt modelId="13">
          <dgm:prSet phldr="1"/>
        </dgm:pt>
        <dgm:pt modelId="14">
          <dgm:prSet phldr="1"/>
        </dgm:pt>
        <dgm:pt modelId="15">
          <dgm:prSet phldr="1"/>
        </dgm:pt>
        <dgm:pt modelId="16">
          <dgm:prSet phldr="1"/>
        </dgm:pt>
      </dgm:ptLst>
      <dgm:cxnLst>
        <dgm:cxn modelId="40" srcId="0" destId="10" srcOrd="0" destOrd="0"/>
        <dgm:cxn modelId="50" srcId="10" destId="11" srcOrd="0" destOrd="0"/>
        <dgm:cxn modelId="60" srcId="10" destId="12" srcOrd="0" destOrd="0"/>
        <dgm:cxn modelId="70" srcId="10" destId="13" srcOrd="0" destOrd="0"/>
        <dgm:cxn modelId="80" srcId="10" destId="14" srcOrd="0" destOrd="0"/>
        <dgm:cxn modelId="90" srcId="10" destId="15" srcOrd="0" destOrd="0"/>
        <dgm:cxn modelId="100" srcId="10" destId="16" srcOrd="0" destOrd="0"/>
      </dgm:cxnLst>
      <dgm:bg/>
      <dgm:whole/>
    </dgm:dataModel>
  </dgm:clrData>
  <dgm:layoutNode name="Name0">
    <dgm:varLst>
      <dgm:chMax val="1"/>
      <dgm:chPref val="1"/>
      <dgm:dir/>
      <dgm:animOne val="branch"/>
      <dgm:animLvl val="lvl"/>
    </dgm:varLst>
    <dgm:shape xmlns:r="http://schemas.openxmlformats.org/officeDocument/2006/relationships" r:blip="">
      <dgm:adjLst/>
    </dgm:shape>
    <dgm:choose name="Name1">
      <dgm:if name="Name2" func="var" arg="dir" op="equ" val="norm">
        <dgm:choose name="Name3">
          <dgm:if name="Name4" axis="ch ch" ptType="node node" st="1 1" cnt="1 0" func="cnt" op="equ" val="0">
            <dgm:alg type="composite">
              <dgm:param type="ar" val="1.1561"/>
            </dgm:alg>
            <dgm:constrLst>
              <dgm:constr type="primFontSz" for="des" forName="Parent" val="65"/>
              <dgm:constr type="l" for="ch" forName="Parent" refType="w" fact="0"/>
              <dgm:constr type="t" for="ch" forName="Parent" refType="h" fact="0"/>
              <dgm:constr type="w" for="ch" forName="Parent" refType="w"/>
              <dgm:constr type="h" for="ch" forName="Parent" refType="h"/>
            </dgm:constrLst>
          </dgm:if>
          <dgm:if name="Name5" axis="ch ch" ptType="node node" st="1 1" cnt="1 0" func="cnt" op="lte" val="1">
            <dgm:alg type="composite">
              <dgm:param type="ar" val="1.368"/>
            </dgm:alg>
            <dgm:constrLst>
              <dgm:constr type="primFontSz" for="des" forName="Parent" val="65"/>
              <dgm:constr type="primFontSz" for="des" forName="Child1" val="65"/>
              <dgm:constr type="primFontSz" for="des" forName="Child1" refType="primFontSz" refFor="des" refForName="Parent" op="lte"/>
              <dgm:constr type="l" for="ch" forName="Accent1" refType="w" fact="0.1685"/>
              <dgm:constr type="t" for="ch" forName="Accent1" refType="h" fact="0.2946"/>
              <dgm:constr type="w" for="ch" forName="Accent1" refType="w" fact="0.462"/>
              <dgm:constr type="h" for="ch" forName="Accent1" refType="h" fact="0.5472"/>
              <dgm:constr type="l" for="ch" forName="Parent" refType="w" fact="0"/>
              <dgm:constr type="t" for="ch" forName="Parent" refType="h" fact="0.2885"/>
              <dgm:constr type="w" for="ch" forName="Parent" refType="w" fact="0.6013"/>
              <dgm:constr type="h" for="ch" forName="Parent" refType="h" fact="0.7115"/>
              <dgm:constr type="l" for="ch" forName="Child1" refType="w" fact="0.5073"/>
              <dgm:constr type="t" for="ch" forName="Child1" refType="h" fact="0"/>
              <dgm:constr type="w" for="ch" forName="Child1" refType="w" fact="0.4927"/>
              <dgm:constr type="h" for="ch" forName="Child1" refType="h" fact="0.5831"/>
            </dgm:constrLst>
          </dgm:if>
          <dgm:if name="Name6" axis="ch ch" ptType="node node" st="1 1" cnt="1 0" func="cnt" op="equ" val="2">
            <dgm:alg type="composite">
              <dgm:param type="ar" val="1.0619"/>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2" refType="primFontSz" refFor="des" refForName="Child1" op="equ"/>
              <dgm:constr type="l" for="ch" forName="Accent2" refType="w" fact="0.6413"/>
              <dgm:constr type="t" for="ch" forName="Accent2" refType="h" fact="0.3477"/>
              <dgm:constr type="w" for="ch" forName="Accent2" refType="w" fact="0.2269"/>
              <dgm:constr type="h" for="ch" forName="Accent2" refType="h" fact="0.2076"/>
              <dgm:constr type="l" for="ch" forName="Accent1" refType="w" fact="0"/>
              <dgm:constr type="t" for="ch" forName="Accent1" refType="h" fact="0"/>
              <dgm:constr type="w" for="ch" forName="Accent1" refType="w" fact="0"/>
              <dgm:constr type="h" for="ch" forName="Accent1" refType="h" fact="0"/>
              <dgm:constr type="l" for="ch" forName="Parent" refType="w" fact="0"/>
              <dgm:constr type="t" for="ch" forName="Parent" refType="h" fact="0.2239"/>
              <dgm:constr type="w" for="ch" forName="Parent" refType="w" fact="0.6013"/>
              <dgm:constr type="h" for="ch" forName="Parent" refType="h" fact="0.5523"/>
              <dgm:constr type="l" for="ch" forName="Child1" refType="w" fact="0.5073"/>
              <dgm:constr type="t" for="ch" forName="Child1" refType="h" fact="0"/>
              <dgm:constr type="w" for="ch" forName="Child1" refType="w" fact="0.4927"/>
              <dgm:constr type="h" for="ch" forName="Child1" refType="h" fact="0.4527"/>
              <dgm:constr type="l" for="ch" forName="Child2" refType="w" fact="0.5073"/>
              <dgm:constr type="t" for="ch" forName="Child2" refType="h" fact="0.5473"/>
              <dgm:constr type="w" for="ch" forName="Child2" refType="w" fact="0.4927"/>
              <dgm:constr type="h" for="ch" forName="Child2" refType="h" fact="0.4527"/>
            </dgm:constrLst>
          </dgm:if>
          <dgm:if name="Name7" axis="ch ch" ptType="node node" st="1 1" cnt="1 0" func="cnt" op="equ" val="3">
            <dgm:alg type="composite">
              <dgm:param type="ar" val="0.8305"/>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2" refType="primFontSz" refFor="des" refForName="Child1" op="equ"/>
              <dgm:constr type="primFontSz" for="des" forName="Child3" refType="primFontSz" refFor="des" refForName="Child1" op="equ"/>
              <dgm:constr type="l" for="ch" forName="Accent3" refType="w" fact="0.4573"/>
              <dgm:constr type="t" for="ch" forName="Accent3" refType="h" fact="0.6145"/>
              <dgm:constr type="w" for="ch" forName="Accent3" refType="w" fact="0.2269"/>
              <dgm:constr type="h" for="ch" forName="Accent3" refType="h" fact="0.1623"/>
              <dgm:constr type="l" for="ch" forName="Accent2" refType="w" fact="0.6413"/>
              <dgm:constr type="t" for="ch" forName="Accent2" refType="h" fact="0.2719"/>
              <dgm:constr type="w" for="ch" forName="Accent2" refType="w" fact="0.2269"/>
              <dgm:constr type="h" for="ch" forName="Accent2" refType="h" fact="0.1623"/>
              <dgm:constr type="l" for="ch" forName="Accent1" refType="w" fact="0"/>
              <dgm:constr type="t" for="ch" forName="Accent1" refType="h" fact="0"/>
              <dgm:constr type="w" for="ch" forName="Accent1" refType="w" fact="0"/>
              <dgm:constr type="h" for="ch" forName="Accent1" refType="h" fact="0"/>
              <dgm:constr type="l" for="ch" forName="Child3" refType="w" fact="0.0554"/>
              <dgm:constr type="t" for="ch" forName="Child3" refType="h" fact="0.646"/>
              <dgm:constr type="w" for="ch" forName="Child3" refType="w" fact="0.4927"/>
              <dgm:constr type="h" for="ch" forName="Child3" refType="h" fact="0.354"/>
              <dgm:constr type="l" for="ch" forName="Parent" refType="w" fact="0"/>
              <dgm:constr type="t" for="ch" forName="Parent" refType="h" fact="0.1751"/>
              <dgm:constr type="w" for="ch" forName="Parent" refType="w" fact="0.6013"/>
              <dgm:constr type="h" for="ch" forName="Parent" refType="h" fact="0.4319"/>
              <dgm:constr type="l" for="ch" forName="Child1" refType="w" fact="0.5073"/>
              <dgm:constr type="t" for="ch" forName="Child1" refType="h" fact="0"/>
              <dgm:constr type="w" for="ch" forName="Child1" refType="w" fact="0.4927"/>
              <dgm:constr type="h" for="ch" forName="Child1" refType="h" fact="0.354"/>
              <dgm:constr type="l" for="ch" forName="Child2" refType="w" fact="0.5073"/>
              <dgm:constr type="t" for="ch" forName="Child2" refType="h" fact="0.428"/>
              <dgm:constr type="w" for="ch" forName="Child2" refType="w" fact="0.4927"/>
              <dgm:constr type="h" for="ch" forName="Child2" refType="h" fact="0.354"/>
            </dgm:constrLst>
          </dgm:if>
          <dgm:if name="Name8" axis="ch ch" ptType="node node" st="1 1" cnt="1 0" func="cnt" op="equ" val="4">
            <dgm:alg type="composite">
              <dgm:param type="ar" val="0.682"/>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4" refType="w" fact="0.4573"/>
              <dgm:constr type="t" for="ch" forName="Accent4" refType="h" fact="0.6834"/>
              <dgm:constr type="w" for="ch" forName="Accent4" refType="w" fact="0.2269"/>
              <dgm:constr type="h" for="ch" forName="Accent4" refType="h" fact="0.1333"/>
              <dgm:constr type="l" for="ch" forName="Accent3" refType="w" fact="0.6413"/>
              <dgm:constr type="t" for="ch" forName="Accent3" refType="h" fact="0.4021"/>
              <dgm:constr type="w" for="ch" forName="Accent3" refType="w" fact="0.2269"/>
              <dgm:constr type="h" for="ch" forName="Accent3" refType="h" fact="0.1333"/>
              <dgm:constr type="l" for="ch" forName="Accent2" refType="w" fact="0.3765"/>
              <dgm:constr type="t" for="ch" forName="Accent2" refType="h" fact="0.1529"/>
              <dgm:constr type="w" for="ch" forName="Accent2" refType="w" fact="0.2269"/>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0554"/>
              <dgm:constr type="t" for="ch" forName="Child4" refType="h" fact="0.7093"/>
              <dgm:constr type="w" for="ch" forName="Child4" refType="w" fact="0.4927"/>
              <dgm:constr type="h" for="ch" forName="Child4" refType="h" fact="0.2907"/>
              <dgm:constr type="l" for="ch" forName="Parent" refType="w" fact="0"/>
              <dgm:constr type="t" for="ch" forName="Parent" refType="h" fact="0.3226"/>
              <dgm:constr type="w" for="ch" forName="Parent" refType="w" fact="0.6013"/>
              <dgm:constr type="h" for="ch" forName="Parent" refType="h" fact="0.3547"/>
              <dgm:constr type="l" for="ch" forName="Child2" refType="w" fact="0.5073"/>
              <dgm:constr type="t" for="ch" forName="Child2" refType="h" fact="0.1788"/>
              <dgm:constr type="w" for="ch" forName="Child2" refType="w" fact="0.4927"/>
              <dgm:constr type="h" for="ch" forName="Child2" refType="h" fact="0.2907"/>
              <dgm:constr type="l" for="ch" forName="Child3" refType="w" fact="0.5073"/>
              <dgm:constr type="t" for="ch" forName="Child3" refType="h" fact="0.5303"/>
              <dgm:constr type="w" for="ch" forName="Child3" refType="w" fact="0.4927"/>
              <dgm:constr type="h" for="ch" forName="Child3" refType="h" fact="0.2907"/>
              <dgm:constr type="l" for="ch" forName="Child1" refType="w" fact="0.0554"/>
              <dgm:constr type="t" for="ch" forName="Child1" refType="h" fact="0"/>
              <dgm:constr type="w" for="ch" forName="Child1" refType="w" fact="0.4927"/>
              <dgm:constr type="h" for="ch" forName="Child1" refType="h" fact="0.2907"/>
            </dgm:constrLst>
          </dgm:if>
          <dgm:if name="Name9" axis="ch ch" ptType="node node" st="1 1" cnt="1 0" func="cnt" op="equ" val="5">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5" refType="w" fact="0.2858"/>
              <dgm:constr type="t" for="ch" forName="Accent5" refType="h" fact="0.7126"/>
              <dgm:constr type="w" for="ch" forName="Accent5" refType="w" fact="0.1622"/>
              <dgm:constr type="h" for="ch" forName="Accent5" refType="h" fact="0.1333"/>
              <dgm:constr type="l" for="ch" forName="Accent4" refType="w" fact="0.612"/>
              <dgm:constr type="t" for="ch" forName="Accent4" refType="h" fact="0.6834"/>
              <dgm:constr type="w" for="ch" forName="Accent4" refType="w" fact="0.1622"/>
              <dgm:constr type="h" for="ch" forName="Accent4" refType="h" fact="0.1333"/>
              <dgm:constr type="l" for="ch" forName="Accent3" refType="w" fact="0.7435"/>
              <dgm:constr type="t" for="ch" forName="Accent3" refType="h" fact="0.4021"/>
              <dgm:constr type="w" for="ch" forName="Accent3" refType="w" fact="0.1622"/>
              <dgm:constr type="h" for="ch" forName="Accent3" refType="h" fact="0.1333"/>
              <dgm:constr type="l" for="ch" forName="Accent2" refType="w" fact="0.5542"/>
              <dgm:constr type="t" for="ch" forName="Accent2" refType="h" fact="0.1529"/>
              <dgm:constr type="w" for="ch" forName="Accent2" refType="w" fact="0.1622"/>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3246"/>
              <dgm:constr type="t" for="ch" forName="Child4" refType="h" fact="0.7093"/>
              <dgm:constr type="w" for="ch" forName="Child4" refType="w" fact="0.3523"/>
              <dgm:constr type="h" for="ch" forName="Child4" refType="h" fact="0.2907"/>
              <dgm:constr type="l" for="ch" forName="Parent" refType="w" fact="0.285"/>
              <dgm:constr type="t" for="ch" forName="Parent" refType="h" fact="0.3226"/>
              <dgm:constr type="w" for="ch" forName="Parent" refType="w" fact="0.4299"/>
              <dgm:constr type="h" for="ch" forName="Parent" refType="h" fact="0.3547"/>
              <dgm:constr type="l" for="ch" forName="Child2" refType="w" fact="0.6477"/>
              <dgm:constr type="t" for="ch" forName="Child2" refType="h" fact="0.1788"/>
              <dgm:constr type="w" for="ch" forName="Child2" refType="w" fact="0.3523"/>
              <dgm:constr type="h" for="ch" forName="Child2" refType="h" fact="0.2907"/>
              <dgm:constr type="l" for="ch" forName="Child3" refType="w" fact="0.6477"/>
              <dgm:constr type="t" for="ch" forName="Child3" refType="h" fact="0.5303"/>
              <dgm:constr type="w" for="ch" forName="Child3" refType="w" fact="0.3523"/>
              <dgm:constr type="h" for="ch" forName="Child3" refType="h" fact="0.2907"/>
              <dgm:constr type="l" for="ch" forName="Child5" refType="w" fact="0"/>
              <dgm:constr type="t" for="ch" forName="Child5" refType="h" fact="0.5305"/>
              <dgm:constr type="w" for="ch" forName="Child5" refType="w" fact="0.3523"/>
              <dgm:constr type="h" for="ch" forName="Child5" refType="h" fact="0.2907"/>
              <dgm:constr type="l" for="ch" forName="Child1" refType="w" fact="0.3246"/>
              <dgm:constr type="t" for="ch" forName="Child1" refType="h" fact="0"/>
              <dgm:constr type="w" for="ch" forName="Child1" refType="w" fact="0.3523"/>
              <dgm:constr type="h" for="ch" forName="Child1" refType="h" fact="0.2907"/>
            </dgm:constrLst>
          </dgm:if>
          <dgm:else name="Name10">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6" refType="primFontSz" refFor="des" refForName="Parent" op="lte"/>
              <dgm:constr type="primFontSz" for="des" forName="Child7"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ptType="node" op="equ" val="65"/>
              <dgm:constr type="l" for="ch" forName="Accent6" refType="w" fact="0.0934"/>
              <dgm:constr type="t" for="ch" forName="Accent6" refType="h" fact="0.4635"/>
              <dgm:constr type="w" for="ch" forName="Accent6" refType="w" fact="0.1622"/>
              <dgm:constr type="h" for="ch" forName="Accent6" refType="h" fact="0.1333"/>
              <dgm:constr type="l" for="ch" forName="Accent5" refType="w" fact="0.2858"/>
              <dgm:constr type="t" for="ch" forName="Accent5" refType="h" fact="0.7126"/>
              <dgm:constr type="w" for="ch" forName="Accent5" refType="w" fact="0.1622"/>
              <dgm:constr type="h" for="ch" forName="Accent5" refType="h" fact="0.1333"/>
              <dgm:constr type="l" for="ch" forName="Accent4" refType="w" fact="0.612"/>
              <dgm:constr type="t" for="ch" forName="Accent4" refType="h" fact="0.6834"/>
              <dgm:constr type="w" for="ch" forName="Accent4" refType="w" fact="0.1622"/>
              <dgm:constr type="h" for="ch" forName="Accent4" refType="h" fact="0.1333"/>
              <dgm:constr type="l" for="ch" forName="Accent3" refType="w" fact="0.7435"/>
              <dgm:constr type="t" for="ch" forName="Accent3" refType="h" fact="0.4021"/>
              <dgm:constr type="w" for="ch" forName="Accent3" refType="w" fact="0.1622"/>
              <dgm:constr type="h" for="ch" forName="Accent3" refType="h" fact="0.1333"/>
              <dgm:constr type="l" for="ch" forName="Accent2" refType="w" fact="0.5542"/>
              <dgm:constr type="t" for="ch" forName="Accent2" refType="h" fact="0.1529"/>
              <dgm:constr type="w" for="ch" forName="Accent2" refType="w" fact="0.1622"/>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3246"/>
              <dgm:constr type="t" for="ch" forName="Child4" refType="h" fact="0.7093"/>
              <dgm:constr type="w" for="ch" forName="Child4" refType="w" fact="0.3523"/>
              <dgm:constr type="h" for="ch" forName="Child4" refType="h" fact="0.2907"/>
              <dgm:constr type="l" for="ch" forName="Parent" refType="w" fact="0.285"/>
              <dgm:constr type="t" for="ch" forName="Parent" refType="h" fact="0.3226"/>
              <dgm:constr type="w" for="ch" forName="Parent" refType="w" fact="0.4299"/>
              <dgm:constr type="h" for="ch" forName="Parent" refType="h" fact="0.3547"/>
              <dgm:constr type="l" for="ch" forName="Child2" refType="w" fact="0.6477"/>
              <dgm:constr type="t" for="ch" forName="Child2" refType="h" fact="0.1788"/>
              <dgm:constr type="w" for="ch" forName="Child2" refType="w" fact="0.3523"/>
              <dgm:constr type="h" for="ch" forName="Child2" refType="h" fact="0.2907"/>
              <dgm:constr type="l" for="ch" forName="Child3" refType="w" fact="0.6477"/>
              <dgm:constr type="t" for="ch" forName="Child3" refType="h" fact="0.5303"/>
              <dgm:constr type="w" for="ch" forName="Child3" refType="w" fact="0.3523"/>
              <dgm:constr type="h" for="ch" forName="Child3" refType="h" fact="0.2907"/>
              <dgm:constr type="l" for="ch" forName="Child5" refType="w" fact="0"/>
              <dgm:constr type="t" for="ch" forName="Child5" refType="h" fact="0.5305"/>
              <dgm:constr type="w" for="ch" forName="Child5" refType="w" fact="0.3523"/>
              <dgm:constr type="h" for="ch" forName="Child5" refType="h" fact="0.2907"/>
              <dgm:constr type="l" for="ch" forName="Child6" refType="w" fact="0"/>
              <dgm:constr type="t" for="ch" forName="Child6" refType="h" fact="0.1784"/>
              <dgm:constr type="w" for="ch" forName="Child6" refType="w" fact="0.3523"/>
              <dgm:constr type="h" for="ch" forName="Child6" refType="h" fact="0.2907"/>
              <dgm:constr type="l" for="ch" forName="Child1" refType="w" fact="0.3246"/>
              <dgm:constr type="t" for="ch" forName="Child1" refType="h" fact="0"/>
              <dgm:constr type="w" for="ch" forName="Child1" refType="w" fact="0.3523"/>
              <dgm:constr type="h" for="ch" forName="Child1" refType="h" fact="0.2907"/>
            </dgm:constrLst>
          </dgm:else>
        </dgm:choose>
      </dgm:if>
      <dgm:else name="Name11">
        <dgm:choose name="Name12">
          <dgm:if name="Name13" axis="ch ch" ptType="node node" st="1 1" cnt="1 0" func="cnt" op="equ" val="0">
            <dgm:alg type="composite">
              <dgm:param type="ar" val="1.1561"/>
            </dgm:alg>
            <dgm:constrLst>
              <dgm:constr type="primFontSz" for="des" forName="Parent" val="65"/>
              <dgm:constr type="l" for="ch" forName="Parent" refType="w" fact="0"/>
              <dgm:constr type="t" for="ch" forName="Parent" refType="h" fact="0"/>
              <dgm:constr type="w" for="ch" forName="Parent" refType="w"/>
              <dgm:constr type="h" for="ch" forName="Parent" refType="h"/>
            </dgm:constrLst>
          </dgm:if>
          <dgm:if name="Name14" axis="ch ch" ptType="node node" st="1 1" cnt="1 0" func="cnt" op="lte" val="1">
            <dgm:alg type="composite">
              <dgm:param type="ar" val="1.368"/>
            </dgm:alg>
            <dgm:constrLst>
              <dgm:constr type="primFontSz" for="des" forName="Parent" val="65"/>
              <dgm:constr type="primFontSz" for="des" forName="Child1" val="65"/>
              <dgm:constr type="primFontSz" for="des" forName="Child1" refType="primFontSz" refFor="des" refForName="Parent" op="lte"/>
              <dgm:constr type="r" for="ch" forName="Accent1" refType="w" fact="0.8315"/>
              <dgm:constr type="t" for="ch" forName="Accent1" refType="h" fact="0.2946"/>
              <dgm:constr type="w" for="ch" forName="Accent1" refType="w" fact="0.462"/>
              <dgm:constr type="h" for="ch" forName="Accent1" refType="h" fact="0.5472"/>
              <dgm:constr type="r" for="ch" forName="Parent" refType="w"/>
              <dgm:constr type="t" for="ch" forName="Parent" refType="h" fact="0.2885"/>
              <dgm:constr type="w" for="ch" forName="Parent" refType="w" fact="0.6013"/>
              <dgm:constr type="h" for="ch" forName="Parent" refType="h" fact="0.7115"/>
              <dgm:constr type="r" for="ch" forName="Child1" refType="w" fact="0.4927"/>
              <dgm:constr type="t" for="ch" forName="Child1" refType="h" fact="0"/>
              <dgm:constr type="w" for="ch" forName="Child1" refType="w" fact="0.4927"/>
              <dgm:constr type="h" for="ch" forName="Child1" refType="h" fact="0.5831"/>
            </dgm:constrLst>
          </dgm:if>
          <dgm:if name="Name15" axis="ch ch" ptType="node node" st="1 1" cnt="1 0" func="cnt" op="equ" val="2">
            <dgm:alg type="composite">
              <dgm:param type="ar" val="1.0619"/>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2" refType="primFontSz" refFor="des" refForName="Child1" op="equ"/>
              <dgm:constr type="r" for="ch" forName="Accent2" refType="w" fact="0.3587"/>
              <dgm:constr type="t" for="ch" forName="Accent2" refType="h" fact="0.3477"/>
              <dgm:constr type="w" for="ch" forName="Accent2" refType="w" fact="0.2269"/>
              <dgm:constr type="h" for="ch" forName="Accent2" refType="h" fact="0.2076"/>
              <dgm:constr type="r" for="ch" forName="Accent1" refType="w" fact="0"/>
              <dgm:constr type="t" for="ch" forName="Accent1" refType="h" fact="0"/>
              <dgm:constr type="w" for="ch" forName="Accent1" refType="w" fact="0"/>
              <dgm:constr type="h" for="ch" forName="Accent1" refType="h" fact="0"/>
              <dgm:constr type="r" for="ch" forName="Parent" refType="w"/>
              <dgm:constr type="t" for="ch" forName="Parent" refType="h" fact="0.2239"/>
              <dgm:constr type="w" for="ch" forName="Parent" refType="w" fact="0.6013"/>
              <dgm:constr type="h" for="ch" forName="Parent" refType="h" fact="0.5523"/>
              <dgm:constr type="r" for="ch" forName="Child1" refType="w" fact="0.4927"/>
              <dgm:constr type="t" for="ch" forName="Child1" refType="h" fact="0"/>
              <dgm:constr type="w" for="ch" forName="Child1" refType="w" fact="0.4927"/>
              <dgm:constr type="h" for="ch" forName="Child1" refType="h" fact="0.4527"/>
              <dgm:constr type="r" for="ch" forName="Child2" refType="w" fact="0.5073"/>
              <dgm:constr type="t" for="ch" forName="Child2" refType="h" fact="0.5473"/>
              <dgm:constr type="w" for="ch" forName="Child2" refType="w" fact="0.4927"/>
              <dgm:constr type="h" for="ch" forName="Child2" refType="h" fact="0.4527"/>
            </dgm:constrLst>
          </dgm:if>
          <dgm:if name="Name16" axis="ch ch" ptType="node node" st="1 1" cnt="1 0" func="cnt" op="equ" val="3">
            <dgm:alg type="composite">
              <dgm:param type="ar" val="0.8305"/>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2" refType="primFontSz" refFor="des" refForName="Child1" op="equ"/>
              <dgm:constr type="primFontSz" for="des" forName="Child3" refType="primFontSz" refFor="des" refForName="Child1" op="equ"/>
              <dgm:constr type="r" for="ch" forName="Accent3" refType="w" fact="0.5427"/>
              <dgm:constr type="t" for="ch" forName="Accent3" refType="h" fact="0.6145"/>
              <dgm:constr type="w" for="ch" forName="Accent3" refType="w" fact="0.2269"/>
              <dgm:constr type="h" for="ch" forName="Accent3" refType="h" fact="0.1623"/>
              <dgm:constr type="r" for="ch" forName="Accent2" refType="w" fact="0.3587"/>
              <dgm:constr type="t" for="ch" forName="Accent2" refType="h" fact="0.2719"/>
              <dgm:constr type="w" for="ch" forName="Accent2" refType="w" fact="0.2269"/>
              <dgm:constr type="h" for="ch" forName="Accent2" refType="h" fact="0.1623"/>
              <dgm:constr type="r" for="ch" forName="Accent1" refType="w" fact="0"/>
              <dgm:constr type="t" for="ch" forName="Accent1" refType="h" fact="0"/>
              <dgm:constr type="w" for="ch" forName="Accent1" refType="w" fact="0"/>
              <dgm:constr type="h" for="ch" forName="Accent1" refType="h" fact="0"/>
              <dgm:constr type="r" for="ch" forName="Child3" refType="w" fact="0.9446"/>
              <dgm:constr type="t" for="ch" forName="Child3" refType="h" fact="0.646"/>
              <dgm:constr type="w" for="ch" forName="Child3" refType="w" fact="0.4927"/>
              <dgm:constr type="h" for="ch" forName="Child3" refType="h" fact="0.354"/>
              <dgm:constr type="r" for="ch" forName="Parent" refType="w"/>
              <dgm:constr type="t" for="ch" forName="Parent" refType="h" fact="0.1751"/>
              <dgm:constr type="w" for="ch" forName="Parent" refType="w" fact="0.6013"/>
              <dgm:constr type="h" for="ch" forName="Parent" refType="h" fact="0.4319"/>
              <dgm:constr type="r" for="ch" forName="Child1" refType="w" fact="0.4927"/>
              <dgm:constr type="t" for="ch" forName="Child1" refType="h" fact="0"/>
              <dgm:constr type="w" for="ch" forName="Child1" refType="w" fact="0.4927"/>
              <dgm:constr type="h" for="ch" forName="Child1" refType="h" fact="0.354"/>
              <dgm:constr type="r" for="ch" forName="Child2" refType="w" fact="0.4927"/>
              <dgm:constr type="t" for="ch" forName="Child2" refType="h" fact="0.428"/>
              <dgm:constr type="w" for="ch" forName="Child2" refType="w" fact="0.4927"/>
              <dgm:constr type="h" for="ch" forName="Child2" refType="h" fact="0.354"/>
            </dgm:constrLst>
          </dgm:if>
          <dgm:if name="Name17" axis="ch ch" ptType="node node" st="1 1" cnt="1 0" func="cnt" op="equ" val="4">
            <dgm:alg type="composite">
              <dgm:param type="ar" val="0.682"/>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r" for="ch" forName="Accent4" refType="w" fact="0.5427"/>
              <dgm:constr type="t" for="ch" forName="Accent4" refType="h" fact="0.6834"/>
              <dgm:constr type="w" for="ch" forName="Accent4" refType="w" fact="0.2269"/>
              <dgm:constr type="h" for="ch" forName="Accent4" refType="h" fact="0.1333"/>
              <dgm:constr type="r" for="ch" forName="Accent3" refType="w" fact="0.3587"/>
              <dgm:constr type="t" for="ch" forName="Accent3" refType="h" fact="0.4021"/>
              <dgm:constr type="w" for="ch" forName="Accent3" refType="w" fact="0.2269"/>
              <dgm:constr type="h" for="ch" forName="Accent3" refType="h" fact="0.1333"/>
              <dgm:constr type="r" for="ch" forName="Accent2" refType="w" fact="0.6235"/>
              <dgm:constr type="t" for="ch" forName="Accent2" refType="h" fact="0.1529"/>
              <dgm:constr type="w" for="ch" forName="Accent2" refType="w" fact="0.2269"/>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9446"/>
              <dgm:constr type="t" for="ch" forName="Child4" refType="h" fact="0.7093"/>
              <dgm:constr type="w" for="ch" forName="Child4" refType="w" fact="0.4927"/>
              <dgm:constr type="h" for="ch" forName="Child4" refType="h" fact="0.2907"/>
              <dgm:constr type="r" for="ch" forName="Parent" refType="w"/>
              <dgm:constr type="t" for="ch" forName="Parent" refType="h" fact="0.3226"/>
              <dgm:constr type="w" for="ch" forName="Parent" refType="w" fact="0.6013"/>
              <dgm:constr type="h" for="ch" forName="Parent" refType="h" fact="0.3547"/>
              <dgm:constr type="r" for="ch" forName="Child2" refType="w" fact="0.4927"/>
              <dgm:constr type="t" for="ch" forName="Child2" refType="h" fact="0.1788"/>
              <dgm:constr type="w" for="ch" forName="Child2" refType="w" fact="0.4927"/>
              <dgm:constr type="h" for="ch" forName="Child2" refType="h" fact="0.2907"/>
              <dgm:constr type="r" for="ch" forName="Child3" refType="w" fact="0.4927"/>
              <dgm:constr type="t" for="ch" forName="Child3" refType="h" fact="0.5303"/>
              <dgm:constr type="w" for="ch" forName="Child3" refType="w" fact="0.4927"/>
              <dgm:constr type="h" for="ch" forName="Child3" refType="h" fact="0.2907"/>
              <dgm:constr type="r" for="ch" forName="Child1" refType="w" fact="0.9446"/>
              <dgm:constr type="t" for="ch" forName="Child1" refType="h" fact="0"/>
              <dgm:constr type="w" for="ch" forName="Child1" refType="w" fact="0.4927"/>
              <dgm:constr type="h" for="ch" forName="Child1" refType="h" fact="0.2907"/>
            </dgm:constrLst>
          </dgm:if>
          <dgm:if name="Name18" axis="ch ch" ptType="node node" st="1 1" cnt="1 0" func="cnt" op="equ" val="5">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r" for="ch" forName="Accent5" refType="w" fact="0.7142"/>
              <dgm:constr type="t" for="ch" forName="Accent5" refType="h" fact="0.7126"/>
              <dgm:constr type="w" for="ch" forName="Accent5" refType="w" fact="0.1622"/>
              <dgm:constr type="h" for="ch" forName="Accent5" refType="h" fact="0.1333"/>
              <dgm:constr type="r" for="ch" forName="Accent4" refType="w" fact="0.388"/>
              <dgm:constr type="t" for="ch" forName="Accent4" refType="h" fact="0.6834"/>
              <dgm:constr type="w" for="ch" forName="Accent4" refType="w" fact="0.1622"/>
              <dgm:constr type="h" for="ch" forName="Accent4" refType="h" fact="0.1333"/>
              <dgm:constr type="r" for="ch" forName="Accent3" refType="w" fact="0.2565"/>
              <dgm:constr type="t" for="ch" forName="Accent3" refType="h" fact="0.4021"/>
              <dgm:constr type="w" for="ch" forName="Accent3" refType="w" fact="0.1622"/>
              <dgm:constr type="h" for="ch" forName="Accent3" refType="h" fact="0.1333"/>
              <dgm:constr type="r" for="ch" forName="Accent2" refType="w" fact="0.4458"/>
              <dgm:constr type="t" for="ch" forName="Accent2" refType="h" fact="0.1529"/>
              <dgm:constr type="w" for="ch" forName="Accent2" refType="w" fact="0.1622"/>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6754"/>
              <dgm:constr type="t" for="ch" forName="Child4" refType="h" fact="0.7093"/>
              <dgm:constr type="w" for="ch" forName="Child4" refType="w" fact="0.3523"/>
              <dgm:constr type="h" for="ch" forName="Child4" refType="h" fact="0.2907"/>
              <dgm:constr type="r" for="ch" forName="Parent" refType="w" fact="0.715"/>
              <dgm:constr type="t" for="ch" forName="Parent" refType="h" fact="0.3226"/>
              <dgm:constr type="w" for="ch" forName="Parent" refType="w" fact="0.4299"/>
              <dgm:constr type="h" for="ch" forName="Parent" refType="h" fact="0.3547"/>
              <dgm:constr type="r" for="ch" forName="Child2" refType="w" fact="0.3523"/>
              <dgm:constr type="t" for="ch" forName="Child2" refType="h" fact="0.1788"/>
              <dgm:constr type="w" for="ch" forName="Child2" refType="w" fact="0.3523"/>
              <dgm:constr type="h" for="ch" forName="Child2" refType="h" fact="0.2907"/>
              <dgm:constr type="r" for="ch" forName="Child3" refType="w" fact="0.3523"/>
              <dgm:constr type="t" for="ch" forName="Child3" refType="h" fact="0.5303"/>
              <dgm:constr type="w" for="ch" forName="Child3" refType="w" fact="0.3523"/>
              <dgm:constr type="h" for="ch" forName="Child3" refType="h" fact="0.2907"/>
              <dgm:constr type="r" for="ch" forName="Child5" refType="w"/>
              <dgm:constr type="t" for="ch" forName="Child5" refType="h" fact="0.5305"/>
              <dgm:constr type="w" for="ch" forName="Child5" refType="w" fact="0.3523"/>
              <dgm:constr type="h" for="ch" forName="Child5" refType="h" fact="0.2907"/>
              <dgm:constr type="r" for="ch" forName="Child1" refType="w" fact="0.6754"/>
              <dgm:constr type="t" for="ch" forName="Child1" refType="h" fact="0"/>
              <dgm:constr type="w" for="ch" forName="Child1" refType="w" fact="0.3523"/>
              <dgm:constr type="h" for="ch" forName="Child1" refType="h" fact="0.2907"/>
            </dgm:constrLst>
          </dgm:if>
          <dgm:else name="Name19">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6" refType="primFontSz" refFor="des" refForName="Parent" op="lte"/>
              <dgm:constr type="primFontSz" for="des" forName="Child7"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ptType="node" op="equ" val="65"/>
              <dgm:constr type="r" for="ch" forName="Accent6" refType="w" fact="0.9066"/>
              <dgm:constr type="t" for="ch" forName="Accent6" refType="h" fact="0.4635"/>
              <dgm:constr type="w" for="ch" forName="Accent6" refType="w" fact="0.1622"/>
              <dgm:constr type="h" for="ch" forName="Accent6" refType="h" fact="0.1333"/>
              <dgm:constr type="r" for="ch" forName="Accent5" refType="w" fact="0.7142"/>
              <dgm:constr type="t" for="ch" forName="Accent5" refType="h" fact="0.7126"/>
              <dgm:constr type="w" for="ch" forName="Accent5" refType="w" fact="0.1622"/>
              <dgm:constr type="h" for="ch" forName="Accent5" refType="h" fact="0.1333"/>
              <dgm:constr type="r" for="ch" forName="Accent4" refType="w" fact="0.388"/>
              <dgm:constr type="t" for="ch" forName="Accent4" refType="h" fact="0.6834"/>
              <dgm:constr type="w" for="ch" forName="Accent4" refType="w" fact="0.1622"/>
              <dgm:constr type="h" for="ch" forName="Accent4" refType="h" fact="0.1333"/>
              <dgm:constr type="r" for="ch" forName="Accent3" refType="w" fact="0.2565"/>
              <dgm:constr type="t" for="ch" forName="Accent3" refType="h" fact="0.4021"/>
              <dgm:constr type="w" for="ch" forName="Accent3" refType="w" fact="0.1622"/>
              <dgm:constr type="h" for="ch" forName="Accent3" refType="h" fact="0.1333"/>
              <dgm:constr type="r" for="ch" forName="Accent2" refType="w" fact="0.4458"/>
              <dgm:constr type="t" for="ch" forName="Accent2" refType="h" fact="0.1529"/>
              <dgm:constr type="w" for="ch" forName="Accent2" refType="w" fact="0.1622"/>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6754"/>
              <dgm:constr type="t" for="ch" forName="Child4" refType="h" fact="0.7093"/>
              <dgm:constr type="w" for="ch" forName="Child4" refType="w" fact="0.3523"/>
              <dgm:constr type="h" for="ch" forName="Child4" refType="h" fact="0.2907"/>
              <dgm:constr type="r" for="ch" forName="Parent" refType="w" fact="0.715"/>
              <dgm:constr type="t" for="ch" forName="Parent" refType="h" fact="0.3226"/>
              <dgm:constr type="w" for="ch" forName="Parent" refType="w" fact="0.4299"/>
              <dgm:constr type="h" for="ch" forName="Parent" refType="h" fact="0.3547"/>
              <dgm:constr type="r" for="ch" forName="Child2" refType="w" fact="0.3523"/>
              <dgm:constr type="t" for="ch" forName="Child2" refType="h" fact="0.1788"/>
              <dgm:constr type="w" for="ch" forName="Child2" refType="w" fact="0.3523"/>
              <dgm:constr type="h" for="ch" forName="Child2" refType="h" fact="0.2907"/>
              <dgm:constr type="r" for="ch" forName="Child3" refType="w" fact="0.3523"/>
              <dgm:constr type="t" for="ch" forName="Child3" refType="h" fact="0.5303"/>
              <dgm:constr type="w" for="ch" forName="Child3" refType="w" fact="0.3523"/>
              <dgm:constr type="h" for="ch" forName="Child3" refType="h" fact="0.2907"/>
              <dgm:constr type="r" for="ch" forName="Child5" refType="w"/>
              <dgm:constr type="t" for="ch" forName="Child5" refType="h" fact="0.5305"/>
              <dgm:constr type="w" for="ch" forName="Child5" refType="w" fact="0.3523"/>
              <dgm:constr type="h" for="ch" forName="Child5" refType="h" fact="0.2907"/>
              <dgm:constr type="r" for="ch" forName="Child6" refType="w"/>
              <dgm:constr type="t" for="ch" forName="Child6" refType="h" fact="0.1784"/>
              <dgm:constr type="w" for="ch" forName="Child6" refType="w" fact="0.3523"/>
              <dgm:constr type="h" for="ch" forName="Child6" refType="h" fact="0.2907"/>
              <dgm:constr type="r" for="ch" forName="Child1" refType="w" fact="0.6754"/>
              <dgm:constr type="t" for="ch" forName="Child1" refType="h" fact="0"/>
              <dgm:constr type="w" for="ch" forName="Child1" refType="w" fact="0.3523"/>
              <dgm:constr type="h" for="ch" forName="Child1" refType="h" fact="0.2907"/>
            </dgm:constrLst>
          </dgm:else>
        </dgm:choose>
      </dgm:else>
    </dgm:choose>
    <dgm:forEach name="wrapper" axis="self" ptType="parTrans">
      <dgm:forEach name="accentRepeat" axis="self">
        <dgm:layoutNode name="Accent" styleLbl="bgShp">
          <dgm:alg type="sp"/>
          <dgm:shape xmlns:r="http://schemas.openxmlformats.org/officeDocument/2006/relationships" type="hexagon" r:blip="" zOrderOff="-2">
            <dgm:adjLst>
              <dgm:adj idx="1" val="0.289"/>
              <dgm:adj idx="2" val="1.1547"/>
            </dgm:adjLst>
          </dgm:shape>
          <dgm:presOf/>
        </dgm:layoutNode>
      </dgm:forEach>
    </dgm:forEach>
    <dgm:forEach name="Name20" axis="ch" ptType="node" cnt="1">
      <dgm:layoutNode name="Parent" styleLbl="node0">
        <dgm:varLst>
          <dgm:chMax val="6"/>
          <dgm:chPref val="6"/>
        </dgm:varLst>
        <dgm:alg type="tx"/>
        <dgm:shape xmlns:r="http://schemas.openxmlformats.org/officeDocument/2006/relationships" type="hexagon" r:blip="">
          <dgm:adjLst>
            <dgm:adj idx="1" val="0.2857"/>
            <dgm:adj idx="2" val="1.1547"/>
          </dgm:adjLst>
        </dgm:shape>
        <dgm:presOf axis="self"/>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1" axis="ch ch" ptType="node node" st="1 1" cnt="1 1">
      <dgm:layoutNode name="Accent1">
        <dgm:alg type="sp"/>
        <dgm:shape xmlns:r="http://schemas.openxmlformats.org/officeDocument/2006/relationships" r:blip="" zOrderOff="-2">
          <dgm:adjLst/>
        </dgm:shape>
        <dgm:presOf/>
        <dgm:constrLst/>
        <dgm:forEach name="Name22" ref="accentRepeat"/>
      </dgm:layoutNode>
      <dgm:layoutNode name="Child1"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3" axis="ch ch" ptType="node node" st="1 2" cnt="1 1">
      <dgm:layoutNode name="Accent2">
        <dgm:alg type="sp"/>
        <dgm:shape xmlns:r="http://schemas.openxmlformats.org/officeDocument/2006/relationships" r:blip="" zOrderOff="-2">
          <dgm:adjLst/>
        </dgm:shape>
        <dgm:presOf/>
        <dgm:constrLst/>
        <dgm:forEach name="Name24" ref="accentRepeat"/>
      </dgm:layoutNode>
      <dgm:layoutNode name="Child2"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5" axis="ch ch" ptType="node node" st="1 3" cnt="1 1">
      <dgm:layoutNode name="Accent3">
        <dgm:alg type="sp"/>
        <dgm:shape xmlns:r="http://schemas.openxmlformats.org/officeDocument/2006/relationships" r:blip="" zOrderOff="-2">
          <dgm:adjLst/>
        </dgm:shape>
        <dgm:presOf/>
        <dgm:constrLst/>
        <dgm:forEach name="Name26" ref="accentRepeat"/>
      </dgm:layoutNode>
      <dgm:layoutNode name="Child3"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7" axis="ch ch" ptType="node node" st="1 4" cnt="1 1">
      <dgm:layoutNode name="Accent4">
        <dgm:alg type="sp"/>
        <dgm:shape xmlns:r="http://schemas.openxmlformats.org/officeDocument/2006/relationships" r:blip="">
          <dgm:adjLst/>
        </dgm:shape>
        <dgm:presOf/>
        <dgm:constrLst/>
        <dgm:forEach name="Name28" ref="accentRepeat"/>
      </dgm:layoutNode>
      <dgm:layoutNode name="Child4"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9" axis="ch ch" ptType="node node" st="1 5" cnt="1 1">
      <dgm:layoutNode name="Accent5">
        <dgm:alg type="sp"/>
        <dgm:shape xmlns:r="http://schemas.openxmlformats.org/officeDocument/2006/relationships" r:blip="">
          <dgm:adjLst/>
        </dgm:shape>
        <dgm:presOf/>
        <dgm:constrLst/>
        <dgm:forEach name="Name30" ref="accentRepeat"/>
      </dgm:layoutNode>
      <dgm:layoutNode name="Child5"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31" axis="ch ch" ptType="node node" st="1 6" cnt="1 1">
      <dgm:layoutNode name="Accent6">
        <dgm:alg type="sp"/>
        <dgm:shape xmlns:r="http://schemas.openxmlformats.org/officeDocument/2006/relationships" r:blip="">
          <dgm:adjLst/>
        </dgm:shape>
        <dgm:presOf/>
        <dgm:constrLst/>
        <dgm:forEach name="Name32" ref="accentRepeat"/>
      </dgm:layoutNode>
      <dgm:layoutNode name="Child6"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layoutNode>
</dgm:layoutDef>
</file>

<file path=ppt/diagrams/layout18.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19.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20.xml><?xml version="1.0" encoding="utf-8"?>
<dgm:layoutDef xmlns:dgm="http://schemas.openxmlformats.org/drawingml/2006/diagram" xmlns:a="http://schemas.openxmlformats.org/drawingml/2006/main" uniqueId="urn:microsoft.com/office/officeart/2008/layout/AccentedPicture">
  <dgm:title val=""/>
  <dgm:desc val=""/>
  <dgm:catLst>
    <dgm:cat type="picture" pri="1000"/>
    <dgm:cat type="pictureconvert" pri="1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varLst>
    <dgm:alg type="composite"/>
    <dgm:shape xmlns:r="http://schemas.openxmlformats.org/officeDocument/2006/relationships" r:blip="">
      <dgm:adjLst/>
    </dgm:shape>
    <dgm:choose name="Name1">
      <dgm:if name="Name2" axis="ch" ptType="node" func="cnt" op="lte" val="1">
        <dgm:constrLst>
          <dgm:constr type="h" for="ch" forName="picture_1" refType="h"/>
          <dgm:constr type="w" for="ch" forName="picture_1" refType="h" refFor="ch" refForName="picture_1" op="equ" fact="0.784"/>
          <dgm:constr type="l" for="ch" forName="picture_1"/>
          <dgm:constr type="t" for="ch" forName="picture_1"/>
          <dgm:constr type="w" for="ch" forName="text_1" refType="w" refFor="ch" refForName="picture_1" fact="0.77"/>
          <dgm:constr type="h" for="ch" forName="text_1" refType="h" refFor="ch" refForName="picture_1" fact="0.6"/>
          <dgm:constr type="l" for="ch" forName="text_1" refType="w" refFor="ch" refForName="picture_1" fact="0.04"/>
          <dgm:constr type="t" for="ch" forName="text_1" refType="h" refFor="ch" refForName="picture_1" fact="0.4"/>
        </dgm:constrLst>
      </dgm:if>
      <dgm:if name="Name3" axis="ch" ptType="node" func="cnt" op="lte" val="5">
        <dgm:choose name="Name4">
          <dgm:if name="Name5" func="var" arg="dir" op="equ" val="norm">
            <dgm:constrLst>
              <dgm:constr type="h" for="ch" forName="picture_1" refType="h" fact="0.909"/>
              <dgm:constr type="w" for="ch" forName="picture_1" refType="h" refFor="ch" refForName="picture_1" op="equ" fact="0.784"/>
              <dgm:constr type="l" for="ch" forName="picture_1"/>
              <dgm:constr type="t" for="ch" forName="picture_1" refType="h" refFor="ch" refForName="picture_1" fact="0.05"/>
              <dgm:constr type="w" for="ch" forName="picture_1" refType="w" op="lte" fact="0.588"/>
              <dgm:constr type="w" for="ch" forName="text_1" refType="w" refFor="ch" refForName="picture_1" fact="0.77"/>
              <dgm:constr type="h" for="ch" forName="text_1" refType="h" refFor="ch" refForName="picture_1" fact="0.6"/>
              <dgm:constr type="l" for="ch" forName="text_1" refType="w" refFor="ch" refForName="picture_1" fact="0.04"/>
              <dgm:constr type="t" for="ch" forName="text_1" refType="h" refFor="ch" refForName="picture_1" fact="0.41"/>
              <dgm:constr type="w" for="ch" forName="linV" refType="w"/>
              <dgm:constr type="h" for="ch" forName="linV" refType="h" refFor="ch" refForName="picture_1" fact="1.1"/>
              <dgm:constr type="l" for="ch" forName="linV"/>
              <dgm:constr type="t" for="ch" forName="linV"/>
              <dgm:constr type="userC" for="des" forName="pair" refType="r" refFor="ch" refForName="picture_1"/>
              <dgm:constr type="h" for="des" forName="pair" refType="h" refFor="ch" refForName="picture_1" fact="0.27"/>
              <dgm:constr type="h" for="des" forName="spaceV" refType="h" refFor="ch" refForName="picture_1" fact="0.0486"/>
              <dgm:constr type="l" for="ch" forName="maxNode" refType="r" refFor="ch" refForName="picture_1"/>
              <dgm:constr type="lOff" for="ch" forName="maxNode" refType="h" refFor="des" refForName="pair" fact="0.5"/>
              <dgm:constr type="r" for="ch" forName="maxNode" refType="w"/>
              <dgm:constr type="t" for="ch" forName="maxNode"/>
              <dgm:constr type="h" for="ch" forName="maxNode" val="1"/>
              <dgm:constr type="userW" for="des" forName="desText" refType="w" refFor="ch" refForName="maxNode"/>
            </dgm:constrLst>
          </dgm:if>
          <dgm:else name="Name6">
            <dgm:constrLst>
              <dgm:constr type="h" for="ch" forName="picture_1" refType="h" fact="0.909"/>
              <dgm:constr type="w" for="ch" forName="picture_1" refType="h" refFor="ch" refForName="picture_1" op="equ" fact="0.784"/>
              <dgm:constr type="r" for="ch" forName="picture_1" refType="w"/>
              <dgm:constr type="t" for="ch" forName="picture_1" refType="h" refFor="ch" refForName="picture_1" fact="0.05"/>
              <dgm:constr type="w" for="ch" forName="picture_1" refType="w" op="lte" fact="0.588"/>
              <dgm:constr type="w" for="ch" forName="text_1" refType="w" refFor="ch" refForName="picture_1" fact="0.77"/>
              <dgm:constr type="h" for="ch" forName="text_1" refType="h" refFor="ch" refForName="picture_1" fact="0.6"/>
              <dgm:constr type="r" for="ch" forName="text_1" refType="w"/>
              <dgm:constr type="t" for="ch" forName="text_1" refType="h" refFor="ch" refForName="picture_1" fact="0.41"/>
              <dgm:constr type="w" for="ch" forName="linV" refType="w"/>
              <dgm:constr type="h" for="ch" forName="linV" refType="h" refFor="ch" refForName="picture_1" fact="1.1"/>
              <dgm:constr type="l" for="ch" forName="linV"/>
              <dgm:constr type="t" for="ch" forName="linV"/>
              <dgm:constr type="userC" for="des" forName="pair" refType="l" refFor="ch" refForName="picture_1"/>
              <dgm:constr type="h" for="des" forName="pair" refType="h" refFor="ch" refForName="picture_1" fact="0.27"/>
              <dgm:constr type="h" for="des" forName="spaceV" refType="h" refFor="ch" refForName="picture_1" fact="0.0486"/>
              <dgm:constr type="r" for="ch" forName="maxNode" refType="l" refFor="ch" refForName="picture_1"/>
              <dgm:constr type="rOff" for="ch" forName="maxNode" refType="h" refFor="des" refForName="pair" fact="-0.5"/>
              <dgm:constr type="l" for="ch" forName="maxNode"/>
              <dgm:constr type="t" for="ch" forName="maxNode"/>
              <dgm:constr type="h" for="ch" forName="maxNode" val="1"/>
              <dgm:constr type="userW" for="des" forName="desText" refType="w" refFor="ch" refForName="maxNode"/>
            </dgm:constrLst>
          </dgm:else>
        </dgm:choose>
      </dgm:if>
      <dgm:else name="Name7">
        <dgm:choose name="Name8">
          <dgm:if name="Name9" func="var" arg="dir" op="equ" val="norm">
            <dgm:constrLst>
              <dgm:constr type="h" for="ch" forName="picture_1" refType="h" fact="0.909"/>
              <dgm:constr type="w" for="ch" forName="picture_1" refType="h" refFor="ch" refForName="picture_1" op="equ" fact="0.784"/>
              <dgm:constr type="l" for="ch" forName="picture_1"/>
              <dgm:constr type="t" for="ch" forName="picture_1" refType="h" refFor="ch" refForName="picture_1" fact="0.05"/>
              <dgm:constr type="w" for="ch" forName="picture_1" refType="w" op="lte" fact="0.588"/>
              <dgm:constr type="w" for="ch" forName="text_1" refType="w" refFor="ch" refForName="picture_1" fact="0.77"/>
              <dgm:constr type="h" for="ch" forName="text_1" refType="h" refFor="ch" refForName="picture_1" fact="0.6"/>
              <dgm:constr type="l" for="ch" forName="text_1" refType="w" refFor="ch" refForName="picture_1" fact="0.04"/>
              <dgm:constr type="t" for="ch" forName="text_1" refType="h" refFor="ch" refForName="picture_1" fact="0.41"/>
              <dgm:constr type="w" for="ch" forName="linV" refType="w"/>
              <dgm:constr type="h" for="ch" forName="linV" refType="h" refFor="ch" refForName="picture_1" fact="1.1"/>
              <dgm:constr type="l" for="ch" forName="linV"/>
              <dgm:constr type="t" for="ch" forName="linV"/>
              <dgm:constr type="userC" for="des" forName="pair" refType="r" refFor="ch" refForName="picture_1"/>
              <dgm:constr type="h" for="des" forName="pair" refType="h" refFor="ch" refForName="picture_1" fact="0.27"/>
              <dgm:constr type="h" for="des" forName="spaceV" refType="h" refFor="ch" refForName="picture_1" fact="0.0486"/>
              <dgm:constr type="l" for="ch" forName="maxNode" refType="r" refFor="ch" refForName="picture_1"/>
              <dgm:constr type="lOff" for="ch" forName="maxNode" refType="h" refFor="des" refForName="pair" fact="0.5"/>
              <dgm:constr type="r" for="ch" forName="maxNode" refType="w"/>
              <dgm:constr type="t" for="ch" forName="maxNode"/>
              <dgm:constr type="h" for="ch" forName="maxNode" val="1"/>
              <dgm:constr type="userW" for="des" forName="desText" refType="w" refFor="ch" refForName="maxNode"/>
            </dgm:constrLst>
          </dgm:if>
          <dgm:else name="Name10">
            <dgm:constrLst>
              <dgm:constr type="h" for="ch" forName="picture_1" refType="h" fact="0.909"/>
              <dgm:constr type="w" for="ch" forName="picture_1" refType="h" refFor="ch" refForName="picture_1" op="equ" fact="0.784"/>
              <dgm:constr type="r" for="ch" forName="picture_1" refType="w"/>
              <dgm:constr type="t" for="ch" forName="picture_1" refType="h" refFor="ch" refForName="picture_1" fact="0.05"/>
              <dgm:constr type="w" for="ch" forName="picture_1" refType="w" op="lte" fact="0.588"/>
              <dgm:constr type="w" for="ch" forName="text_1" refType="w" refFor="ch" refForName="picture_1" fact="0.77"/>
              <dgm:constr type="h" for="ch" forName="text_1" refType="h" refFor="ch" refForName="picture_1" fact="0.6"/>
              <dgm:constr type="r" for="ch" forName="text_1" refType="w"/>
              <dgm:constr type="t" for="ch" forName="text_1" refType="h" refFor="ch" refForName="picture_1" fact="0.41"/>
              <dgm:constr type="w" for="ch" forName="linV" refType="w"/>
              <dgm:constr type="h" for="ch" forName="linV" refType="h" refFor="ch" refForName="picture_1" fact="1.1"/>
              <dgm:constr type="l" for="ch" forName="linV"/>
              <dgm:constr type="t" for="ch" forName="linV"/>
              <dgm:constr type="userC" for="des" forName="pair" refType="l" refFor="ch" refForName="picture_1"/>
              <dgm:constr type="h" for="des" forName="pair" refType="h" refFor="ch" refForName="picture_1" fact="0.27"/>
              <dgm:constr type="h" for="des" forName="spaceV" refType="h" refFor="ch" refForName="picture_1" fact="0.0486"/>
              <dgm:constr type="r" for="ch" forName="maxNode" refType="l" refFor="ch" refForName="picture_1"/>
              <dgm:constr type="rOff" for="ch" forName="maxNode" refType="h" refFor="des" refForName="pair" fact="-0.5"/>
              <dgm:constr type="l" for="ch" forName="maxNode"/>
              <dgm:constr type="t" for="ch" forName="maxNode"/>
              <dgm:constr type="h" for="ch" forName="maxNode" val="1"/>
              <dgm:constr type="userW" for="des" forName="desText" refType="w" refFor="ch" refForName="maxNode"/>
            </dgm:constrLst>
          </dgm:else>
        </dgm:choose>
      </dgm:else>
    </dgm:choose>
    <dgm:forEach name="Name11" axis="ch" ptType="sibTrans" hideLastTrans="0" cnt="1">
      <dgm:layoutNode name="picture_1" styleLbl="bgImgPlace1">
        <dgm:alg type="sp"/>
        <dgm:shape xmlns:r="http://schemas.openxmlformats.org/officeDocument/2006/relationships" type="roundRect" r:blip="" blipPhldr="1">
          <dgm:adjLst/>
        </dgm:shape>
        <dgm:presOf axis="self"/>
      </dgm:layoutNode>
    </dgm:forEach>
    <dgm:forEach name="Name12" axis="ch" ptType="node" cnt="1">
      <dgm:layoutNode name="text_1" styleLbl="node1">
        <dgm:varLst>
          <dgm:bulletEnabled val="1"/>
        </dgm:varLst>
        <dgm:choose name="Name13">
          <dgm:if name="Name14" func="var" arg="dir" op="equ" val="norm">
            <dgm:alg type="tx">
              <dgm:param type="txAnchorVert" val="b"/>
              <dgm:param type="parTxLTRAlign" val="l"/>
              <dgm:param type="shpTxLTRAlignCh" val="l"/>
              <dgm:param type="parTxRTLAlign" val="l"/>
              <dgm:param type="shpTxRTLAlignCh" val="l"/>
            </dgm:alg>
          </dgm:if>
          <dgm:else name="Name15">
            <dgm:alg type="tx">
              <dgm:param type="txAnchorVert" val="b"/>
              <dgm:param type="parTxLTRAlign" val="r"/>
              <dgm:param type="shpTxLTRAlignCh" val="r"/>
              <dgm:param type="parTxRTLAlign" val="r"/>
              <dgm:param type="shpTxRTLAlignCh" val="r"/>
            </dgm:alg>
          </dgm:else>
        </dgm:choose>
        <dgm:shape xmlns:r="http://schemas.openxmlformats.org/officeDocument/2006/relationships" type="rect" r:blip="" hideGeom="1">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forEach>
    <dgm:choose name="Name16">
      <dgm:if name="Name17" axis="ch" ptType="node" func="cnt" op="gte" val="2">
        <dgm:layoutNode name="linV">
          <dgm:choose name="Name18">
            <dgm:if name="Name19" func="var" arg="dir" op="equ" val="norm">
              <dgm:alg type="lin">
                <dgm:param type="linDir" val="fromT"/>
                <dgm:param type="vertAlign" val="t"/>
                <dgm:param type="fallback" val="1D"/>
                <dgm:param type="horzAlign" val="l"/>
                <dgm:param type="nodeHorzAlign" val="l"/>
              </dgm:alg>
            </dgm:if>
            <dgm:else name="Name20">
              <dgm:alg type="lin">
                <dgm:param type="linDir" val="fromT"/>
                <dgm:param type="vertAlign" val="t"/>
                <dgm:param type="fallback" val="1D"/>
                <dgm:param type="horzAlign" val="r"/>
                <dgm:param type="nodeHorzAlign" val="r"/>
              </dgm:alg>
            </dgm:else>
          </dgm:choose>
          <dgm:shape xmlns:r="http://schemas.openxmlformats.org/officeDocument/2006/relationships" r:blip="">
            <dgm:adjLst/>
          </dgm:shape>
          <dgm:constrLst>
            <dgm:constr type="w" for="ch" forName="spaceV" val="1"/>
            <dgm:constr type="w" for="ch" forName="pair" refType="w" op="equ"/>
            <dgm:constr type="w" for="des" forName="desText" op="equ"/>
            <dgm:constr type="primFontSz" for="des" forName="desText" op="equ" val="65"/>
          </dgm:constrLst>
          <dgm:forEach name="Name21" axis="ch" ptType="node" st="2">
            <dgm:layoutNode name="pair">
              <dgm:alg type="composite"/>
              <dgm:shape xmlns:r="http://schemas.openxmlformats.org/officeDocument/2006/relationships" r:blip="">
                <dgm:adjLst/>
              </dgm:shape>
              <dgm:choose name="Name22">
                <dgm:if name="Name23" func="var" arg="dir" op="equ" val="norm">
                  <dgm:constrLst>
                    <dgm:constr type="userC"/>
                    <dgm:constr type="l" for="ch" forName="spaceH"/>
                    <dgm:constr type="r" for="ch" forName="spaceH" refType="userC"/>
                    <dgm:constr type="ctrY" for="ch" forName="spaceH" refType="w" fact="0.5"/>
                    <dgm:constr type="h" for="ch" forName="spaceH" val="1"/>
                    <dgm:constr type="w" for="ch" forName="desPictures" refType="h"/>
                    <dgm:constr type="h" for="ch" forName="desPictures" refType="w" refFor="ch" refForName="desPictures" op="equ"/>
                    <dgm:constr type="ctrX" for="ch" forName="desPictures" refType="userC"/>
                    <dgm:constr type="ctrY" for="ch" forName="desPictures" refType="w" fact="0.5"/>
                    <dgm:constr type="l" for="ch" forName="desTextWrapper" refType="r" refFor="ch" refForName="desPictures"/>
                    <dgm:constr type="ctrY" for="ch" forName="desTextWrapper" refType="w" fact="0.5"/>
                    <dgm:constr type="h" for="ch" forName="desTextWrapper" refType="h"/>
                    <dgm:constr type="h" for="des" forName="desText" refType="h"/>
                  </dgm:constrLst>
                </dgm:if>
                <dgm:else name="Name24">
                  <dgm:constrLst>
                    <dgm:constr type="userC"/>
                    <dgm:constr type="r" for="ch" forName="spaceH" refType="w"/>
                    <dgm:constr type="l" for="ch" forName="spaceH" refType="userC"/>
                    <dgm:constr type="ctrY" for="ch" forName="spaceH" refType="w" fact="0.5"/>
                    <dgm:constr type="h" for="ch" forName="spaceH" val="1"/>
                    <dgm:constr type="w" for="ch" forName="desPictures" refType="h"/>
                    <dgm:constr type="h" for="ch" forName="desPictures" refType="w" refFor="ch" refForName="desPictures" op="equ"/>
                    <dgm:constr type="ctrX" for="ch" forName="desPictures" refType="userC"/>
                    <dgm:constr type="ctrY" for="ch" forName="desPictures" refType="w" fact="0.5"/>
                    <dgm:constr type="r" for="ch" forName="desTextWrapper" refType="l" refFor="ch" refForName="desPictures"/>
                    <dgm:constr type="ctrY" for="ch" forName="desTextWrapper" refType="w" fact="0.5"/>
                    <dgm:constr type="h" for="ch" forName="desTextWrapper" refType="h"/>
                    <dgm:constr type="h" for="des" forName="desText" refType="h"/>
                  </dgm:constrLst>
                </dgm:else>
              </dgm:choose>
              <dgm:layoutNode name="spaceH">
                <dgm:alg type="sp"/>
                <dgm:shape xmlns:r="http://schemas.openxmlformats.org/officeDocument/2006/relationships" type="rect" r:blip="" hideGeom="1">
                  <dgm:adjLst/>
                </dgm:shape>
                <dgm:presOf/>
              </dgm:layoutNode>
              <dgm:layoutNode name="desPictures" styleLbl="alignImgPlace1">
                <dgm:alg type="sp"/>
                <dgm:shape xmlns:r="http://schemas.openxmlformats.org/officeDocument/2006/relationships" type="ellipse" r:blip="" blipPhldr="1">
                  <dgm:adjLst/>
                </dgm:shape>
                <dgm:presOf/>
              </dgm:layoutNode>
              <dgm:layoutNode name="desTextWrapper">
                <dgm:choose name="Name25">
                  <dgm:if name="Name26" func="var" arg="dir" op="equ" val="norm">
                    <dgm:alg type="lin">
                      <dgm:param type="horzAlign" val="l"/>
                    </dgm:alg>
                  </dgm:if>
                  <dgm:else name="Name27">
                    <dgm:alg type="lin">
                      <dgm:param type="horzAlign" val="r"/>
                    </dgm:alg>
                  </dgm:else>
                </dgm:choose>
                <dgm:layoutNode name="desText" styleLbl="revTx">
                  <dgm:varLst>
                    <dgm:bulletEnabled val="1"/>
                  </dgm:varLst>
                  <dgm:choose name="Name28">
                    <dgm:if name="Name29" func="var" arg="dir" op="equ" val="norm">
                      <dgm:alg type="tx">
                        <dgm:param type="parTxLTRAlign" val="l"/>
                        <dgm:param type="shpTxLTRAlignCh" val="l"/>
                        <dgm:param type="parTxRTLAlign" val="r"/>
                        <dgm:param type="shpTxRTLAlignCh" val="r"/>
                      </dgm:alg>
                    </dgm:if>
                    <dgm:else name="Name30">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2"/>
                    <dgm:constr type="rMarg" refType="primFontSz" fact="0.2"/>
                    <dgm:constr type="tMarg" refType="primFontSz" fact="0.1"/>
                    <dgm:constr type="bMarg" refType="primFontSz" fact="0.1"/>
                  </dgm:constrLst>
                  <dgm:ruleLst>
                    <dgm:rule type="w" val="NaN" fact="1" max="NaN"/>
                    <dgm:rule type="primFontSz" val="5" fact="NaN" max="NaN"/>
                  </dgm:ruleLst>
                </dgm:layoutNode>
              </dgm:layoutNode>
            </dgm:layoutNode>
            <dgm:forEach name="Name31" axis="followSib" ptType="sibTrans" cnt="1">
              <dgm:layoutNode name="spaceV">
                <dgm:alg type="sp"/>
                <dgm:shape xmlns:r="http://schemas.openxmlformats.org/officeDocument/2006/relationships" r:blip="">
                  <dgm:adjLst/>
                </dgm:shape>
                <dgm:presOf/>
              </dgm:layoutNode>
            </dgm:forEach>
          </dgm:forEach>
        </dgm:layoutNode>
      </dgm:if>
      <dgm:else name="Name32"/>
    </dgm:choose>
    <dgm:layoutNode name="maxNode">
      <dgm:alg type="lin"/>
      <dgm:shape xmlns:r="http://schemas.openxmlformats.org/officeDocument/2006/relationships" r:blip="">
        <dgm:adjLst/>
      </dgm:shape>
      <dgm:presOf/>
      <dgm:constrLst>
        <dgm:constr type="w" for="ch"/>
        <dgm:constr type="h" for="ch"/>
      </dgm:constrLst>
      <dgm:layoutNode name="Name33">
        <dgm:alg type="sp"/>
        <dgm:shape xmlns:r="http://schemas.openxmlformats.org/officeDocument/2006/relationships" r:blip="">
          <dgm:adjLst/>
        </dgm:shape>
        <dgm:presOf/>
      </dgm:layoutNode>
    </dgm:layoutNode>
  </dgm:layoutNode>
</dgm:layoutDef>
</file>

<file path=ppt/diagrams/layout2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8/layout/PictureAccentList">
  <dgm:title val=""/>
  <dgm:desc val=""/>
  <dgm:catLst>
    <dgm:cat type="picture" pri="14000"/>
    <dgm:cat type="list" pri="14500"/>
  </dgm:catLst>
  <dgm:sampData>
    <dgm:dataModel>
      <dgm:ptLst>
        <dgm:pt modelId="0" type="doc"/>
        <dgm:pt modelId="1">
          <dgm:prSet phldr="1"/>
        </dgm:pt>
        <dgm:pt modelId="11">
          <dgm:prSet phldr="1"/>
        </dgm:pt>
        <dgm:pt modelId="12">
          <dgm:prSet phldr="1"/>
        </dgm:pt>
      </dgm:ptLst>
      <dgm:cxnLst>
        <dgm:cxn modelId="4" srcId="0" destId="1" srcOrd="0" destOrd="0"/>
        <dgm:cxn modelId="5" srcId="1" destId="11" srcOrd="0" destOrd="0"/>
        <dgm:cxn modelId="6" srcId="1" destId="12" srcOrd="1" destOrd="0"/>
      </dgm:cxnLst>
      <dgm:bg/>
      <dgm:whole/>
    </dgm:dataModel>
  </dgm:sampData>
  <dgm:styleData>
    <dgm:dataModel>
      <dgm:ptLst>
        <dgm:pt modelId="0" type="doc"/>
        <dgm:pt modelId="1"/>
        <dgm:pt modelId="11"/>
        <dgm:pt modelId="12"/>
        <dgm:pt modelId="13"/>
      </dgm:ptLst>
      <dgm:cxnLst>
        <dgm:cxn modelId="4" srcId="0" destId="1" srcOrd="0" destOrd="0"/>
        <dgm:cxn modelId="5" srcId="1" destId="11" srcOrd="0" destOrd="0"/>
        <dgm:cxn modelId="6" srcId="1" destId="12" srcOrd="0" destOrd="0"/>
        <dgm:cxn modelId="14" srcId="1" destId="13" srcOrd="0" destOrd="0"/>
      </dgm:cxnLst>
      <dgm:bg/>
      <dgm:whole/>
    </dgm:dataModel>
  </dgm:styleData>
  <dgm:clrData>
    <dgm:dataModel>
      <dgm:ptLst>
        <dgm:pt modelId="0" type="doc"/>
        <dgm:pt modelId="1"/>
        <dgm:pt modelId="11"/>
        <dgm:pt modelId="12"/>
        <dgm:pt modelId="13"/>
      </dgm:ptLst>
      <dgm:cxnLst>
        <dgm:cxn modelId="4" srcId="0" destId="1" srcOrd="0" destOrd="0"/>
        <dgm:cxn modelId="5" srcId="1" destId="11" srcOrd="0" destOrd="0"/>
        <dgm:cxn modelId="6" srcId="1" destId="12" srcOrd="0" destOrd="0"/>
        <dgm:cxn modelId="14" srcId="1" destId="13" srcOrd="0" destOrd="0"/>
      </dgm:cxnLst>
      <dgm:bg/>
      <dgm:whole/>
    </dgm:dataModel>
  </dgm:clrData>
  <dgm:layoutNode name="layout">
    <dgm:varLst>
      <dgm:chMax/>
      <dgm:chPref/>
      <dgm:dir/>
      <dgm:animOne val="branch"/>
      <dgm:animLvl val="lvl"/>
      <dgm:resizeHandles/>
    </dgm:varLst>
    <dgm:choose name="Name0">
      <dgm:if name="Name1" func="var" arg="dir" op="equ" val="norm">
        <dgm:alg type="hierChild">
          <dgm:param type="linDir" val="fromL"/>
        </dgm:alg>
      </dgm:if>
      <dgm:else name="Name2">
        <dgm:alg type="hierChild">
          <dgm:param type="linDir" val="fromL"/>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primFontSz" for="des" forName="childText" refType="primFontSz" refFor="des" refForName="rootText" op="lte"/>
      <dgm:constr type="w" for="des" forName="rootComposite" refType="w" fact="4"/>
      <dgm:constr type="h" for="des" forName="rootComposite" refType="h"/>
      <dgm:constr type="w" for="des" forName="childComposite" refType="w" refFor="des" refForName="rootComposite"/>
      <dgm:constr type="h" for="des" forName="childComposite" refType="h" refFor="des" refForName="rootComposite"/>
      <dgm:constr type="sibSp" refType="w" refFor="des" refForName="rootComposite" fact="0.1"/>
      <dgm:constr type="sibSp" for="des" forName="childShape" refType="h" refFor="des" refForName="rootComposite" fact="0.12"/>
      <dgm:constr type="sp" for="des" forName="root" refType="h" refFor="des" refForName="rootComposite" fact="0.18"/>
    </dgm:constrLst>
    <dgm:ruleLst/>
    <dgm:forEach name="Name3" axis="ch">
      <dgm:forEach name="Name4" axis="self" ptType="node" cnt="1">
        <dgm:layoutNode name="root">
          <dgm:varLst>
            <dgm:chMax/>
            <dgm:chPref val="4"/>
          </dgm:varLst>
          <dgm:alg type="hierRoot"/>
          <dgm:shape xmlns:r="http://schemas.openxmlformats.org/officeDocument/2006/relationships" r:blip="">
            <dgm:adjLst/>
          </dgm:shape>
          <dgm:presOf/>
          <dgm:constrLst/>
          <dgm:ruleLst/>
          <dgm:layoutNode name="rootComposite">
            <dgm:varLst/>
            <dgm:alg type="composite"/>
            <dgm:shape xmlns:r="http://schemas.openxmlformats.org/officeDocument/2006/relationships" r:blip="">
              <dgm:adjLst/>
            </dgm:shape>
            <dgm:presOf axis="self" ptType="node" cnt="1"/>
            <dgm:constrLst>
              <dgm:constr type="l" for="ch" forName="rootText"/>
              <dgm:constr type="t" for="ch" forName="rootText"/>
              <dgm:constr type="w" for="ch" forName="rootText" refType="w"/>
              <dgm:constr type="h" for="ch" forName="rootText" refType="h"/>
            </dgm:constrLst>
            <dgm:ruleLst/>
            <dgm:layoutNode name="rootText" styleLbl="node0">
              <dgm:varLst>
                <dgm:chMax/>
                <dgm:chPref val="4"/>
              </dgm:varLst>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 type="primFontSz" val="65" fact="NaN" max="NaN"/>
              </dgm:ruleLst>
            </dgm:layoutNode>
          </dgm:layoutNode>
          <dgm:layoutNode name="childShape">
            <dgm:varLst>
              <dgm:chMax val="0"/>
              <dgm:chPref val="0"/>
            </dgm:varLst>
            <dgm:alg type="hierChild">
              <dgm:param type="chAlign" val="r"/>
              <dgm:param type="linDir" val="fromT"/>
              <dgm:param type="fallback" val="2D"/>
            </dgm:alg>
            <dgm:shape xmlns:r="http://schemas.openxmlformats.org/officeDocument/2006/relationships" r:blip="">
              <dgm:adjLst/>
            </dgm:shape>
            <dgm:presOf/>
            <dgm:constrLst/>
            <dgm:ruleLst/>
            <dgm:forEach name="Name5" axis="ch">
              <dgm:forEach name="Name6" axis="self" ptType="node">
                <dgm:layoutNode name="childComposite">
                  <dgm:varLst>
                    <dgm:chMax val="0"/>
                    <dgm:chPref val="0"/>
                  </dgm:varLst>
                  <dgm:alg type="composite"/>
                  <dgm:shape xmlns:r="http://schemas.openxmlformats.org/officeDocument/2006/relationships" r:blip="">
                    <dgm:adjLst/>
                  </dgm:shape>
                  <dgm:presOf/>
                  <dgm:choose name="Name7">
                    <dgm:if name="Name8" func="var" arg="dir" op="equ" val="norm">
                      <dgm:constrLst>
                        <dgm:constr type="w" for="ch" forName="Image" refType="h"/>
                        <dgm:constr type="h" for="ch" forName="Image" refType="h"/>
                        <dgm:constr type="l" for="ch" forName="Image"/>
                        <dgm:constr type="t" for="ch" forName="Image"/>
                        <dgm:constr type="h" for="ch" forName="childText" refType="h"/>
                        <dgm:constr type="l" for="ch" forName="childText" refType="w" refFor="ch" refForName="Image" fact="1.06"/>
                        <dgm:constr type="t" for="ch" forName="childText"/>
                      </dgm:constrLst>
                    </dgm:if>
                    <dgm:else name="Name9">
                      <dgm:constrLst>
                        <dgm:constr type="w" for="ch" forName="Image" refType="h"/>
                        <dgm:constr type="h" for="ch" forName="Image" refType="h"/>
                        <dgm:constr type="r" for="ch" forName="Image" refType="w"/>
                        <dgm:constr type="t" for="ch" forName="Image"/>
                        <dgm:constr type="h" for="ch" forName="childText" refType="h"/>
                        <dgm:constr type="t" for="ch" forName="childText"/>
                        <dgm:constr type="wOff" for="ch" forName="childText" refType="w" refFor="ch" refForName="Image" fact="-1.06"/>
                      </dgm:constrLst>
                    </dgm:else>
                  </dgm:choose>
                  <dgm:ruleLst/>
                  <dgm:layoutNode name="Image" styleLbl="node1">
                    <dgm:alg type="sp"/>
                    <dgm:shape xmlns:r="http://schemas.openxmlformats.org/officeDocument/2006/relationships" type="roundRect" r:blip="" blipPhldr="1">
                      <dgm:adjLst>
                        <dgm:adj idx="1" val="0.1667"/>
                      </dgm:adjLst>
                    </dgm:shape>
                    <dgm:presOf/>
                  </dgm:layoutNode>
                  <dgm:layoutNode name="childText" styleLbl="lnNode1">
                    <dgm:varLst>
                      <dgm:chMax val="0"/>
                      <dgm:chPref val="0"/>
                      <dgm:bulletEnabled val="1"/>
                    </dgm:varLst>
                    <dgm:alg type="tx"/>
                    <dgm:shape xmlns:r="http://schemas.openxmlformats.org/officeDocument/2006/relationships" type="roundRect" r:blip="">
                      <dgm:adjLst>
                        <dgm:adj idx="1" val="0.1667"/>
                      </dgm:adjLst>
                    </dgm:shape>
                    <dgm:presOf axis="self desOrSelf" ptType="node node" st="1 1" cnt="1 0"/>
                    <dgm:ruleLst>
                      <dgm:rule type="primFontSz" val="5" fact="NaN" max="NaN"/>
                    </dgm:ruleLst>
                  </dgm:layoutNode>
                </dgm:layoutNode>
              </dgm:forEach>
            </dgm:forEach>
          </dgm:layoutNode>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20F7D3F-29F9-463F-985E-54129C2DC0A1}" type="datetimeFigureOut">
              <a:rPr lang="en-AU" smtClean="0"/>
              <a:t>9/03/2025</a:t>
            </a:fld>
            <a:endParaRPr lang="en-AU"/>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AU"/>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1399C76-6B51-4B95-96F4-DD1E10862F91}" type="slidenum">
              <a:rPr lang="en-AU" smtClean="0"/>
              <a:t>‹#›</a:t>
            </a:fld>
            <a:endParaRPr lang="en-AU"/>
          </a:p>
        </p:txBody>
      </p:sp>
    </p:spTree>
    <p:extLst>
      <p:ext uri="{BB962C8B-B14F-4D97-AF65-F5344CB8AC3E}">
        <p14:creationId xmlns:p14="http://schemas.microsoft.com/office/powerpoint/2010/main" val="345346165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8" Type="http://schemas.openxmlformats.org/officeDocument/2006/relationships/hyperlink" Target="https://www.ccc.qld.gov.au/" TargetMode="External"/><Relationship Id="rId3" Type="http://schemas.openxmlformats.org/officeDocument/2006/relationships/hyperlink" Target="https://www.qld.gov.au/recreation/arts/heritage/archives" TargetMode="External"/><Relationship Id="rId7" Type="http://schemas.openxmlformats.org/officeDocument/2006/relationships/hyperlink" Target="https://qgif.qld.gov.au/" TargetMode="External"/><Relationship Id="rId2" Type="http://schemas.openxmlformats.org/officeDocument/2006/relationships/slide" Target="../slides/slide32.xml"/><Relationship Id="rId1" Type="http://schemas.openxmlformats.org/officeDocument/2006/relationships/notesMaster" Target="../notesMasters/notesMaster1.xml"/><Relationship Id="rId6" Type="http://schemas.openxmlformats.org/officeDocument/2006/relationships/hyperlink" Target="https://www.forgov.qld.gov.au/information-and-communication-technology/cyber-security/about-the-cyber-security-unit" TargetMode="External"/><Relationship Id="rId5" Type="http://schemas.openxmlformats.org/officeDocument/2006/relationships/hyperlink" Target="https://www.oaic.gov.au/" TargetMode="External"/><Relationship Id="rId4" Type="http://schemas.openxmlformats.org/officeDocument/2006/relationships/hyperlink" Target="https://www.police.qld.gov.au/" TargetMode="Externa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600" dirty="0"/>
              <a:t>Welcome to phase 2 of IPOLA Mandatory Notification Data Breach (MNDB) training</a:t>
            </a:r>
          </a:p>
          <a:p>
            <a:endParaRPr lang="en-AU" sz="1600" dirty="0"/>
          </a:p>
          <a:p>
            <a:r>
              <a:rPr lang="en-AU" sz="1600" dirty="0"/>
              <a:t>The purpose of this training is to build on the knowledge gained through the awareness sessions of IPOLA Phase 1 by</a:t>
            </a:r>
          </a:p>
          <a:p>
            <a:r>
              <a:rPr lang="en-AU" sz="1600" dirty="0"/>
              <a:t>Examining all the key definitions and requirements of the MNDB scheme, and also using scenarios to apply that knowledge.</a:t>
            </a:r>
          </a:p>
          <a:p>
            <a:endParaRPr lang="en-AU" sz="1600" dirty="0">
              <a:latin typeface="+mn-lt"/>
            </a:endParaRPr>
          </a:p>
          <a:p>
            <a:r>
              <a:rPr lang="en-AU" sz="1600" dirty="0">
                <a:latin typeface="+mn-lt"/>
              </a:rPr>
              <a:t>The scenarios are throughout the presentation as we feel that discussing them is a good way to test your understanding of how the scheme will work.  All of the scenarios are fictitious and as we want as in- depth discussion as we can have, Chatham House rules apply</a:t>
            </a:r>
          </a:p>
          <a:p>
            <a:endParaRPr lang="en-AU" sz="1600" dirty="0">
              <a:latin typeface="+mn-lt"/>
            </a:endParaRPr>
          </a:p>
          <a:p>
            <a:r>
              <a:rPr lang="en-AU" sz="1600" dirty="0">
                <a:latin typeface="+mn-lt"/>
              </a:rPr>
              <a:t>Photos?</a:t>
            </a: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1399C76-6B51-4B95-96F4-DD1E10862F91}" type="slidenum">
              <a:rPr kumimoji="0" lang="en-AU" sz="13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a:t>
            </a:fld>
            <a:endParaRPr kumimoji="0" lang="en-AU" sz="13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382397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22300" y="1109663"/>
            <a:ext cx="5327650" cy="2997200"/>
          </a:xfrm>
        </p:spPr>
      </p:sp>
      <p:sp>
        <p:nvSpPr>
          <p:cNvPr id="3" name="Notes Placeholder 2"/>
          <p:cNvSpPr>
            <a:spLocks noGrp="1"/>
          </p:cNvSpPr>
          <p:nvPr>
            <p:ph type="body" idx="1"/>
          </p:nvPr>
        </p:nvSpPr>
        <p:spPr>
          <a:xfrm>
            <a:off x="622300" y="4106862"/>
            <a:ext cx="5504180" cy="4886825"/>
          </a:xfrm>
        </p:spPr>
        <p:txBody>
          <a:bodyPr/>
          <a:lstStyle/>
          <a:p>
            <a:r>
              <a:rPr lang="en-AU" sz="1600" dirty="0"/>
              <a:t>To enact the obligations under the Scheme, a data breach will need to meet the definition of an </a:t>
            </a:r>
            <a:r>
              <a:rPr lang="en-AU" sz="1600" b="1" dirty="0"/>
              <a:t>eligible data breach.</a:t>
            </a:r>
          </a:p>
          <a:p>
            <a:r>
              <a:rPr lang="en-AU" sz="1600" b="1" dirty="0"/>
              <a:t>This</a:t>
            </a:r>
            <a:r>
              <a:rPr lang="en-AU" sz="1600" dirty="0"/>
              <a:t> will occur:</a:t>
            </a:r>
          </a:p>
          <a:p>
            <a:pPr marL="285750" indent="-285750">
              <a:buFont typeface="Arial" panose="020B0604020202020204" pitchFamily="34" charset="0"/>
              <a:buChar char="•"/>
            </a:pPr>
            <a:r>
              <a:rPr lang="en-AU" sz="1600" baseline="0" dirty="0"/>
              <a:t>when a data breach involves personal information held by the agency, and </a:t>
            </a:r>
          </a:p>
          <a:p>
            <a:pPr marL="285750" indent="-285750">
              <a:buFont typeface="Arial" panose="020B0604020202020204" pitchFamily="34" charset="0"/>
              <a:buChar char="•"/>
            </a:pPr>
            <a:r>
              <a:rPr lang="en-AU" sz="1600" baseline="0" dirty="0"/>
              <a:t>the Unauthorised Access or Disclosure is likely to result in serious harm to an individual </a:t>
            </a:r>
            <a:r>
              <a:rPr lang="en-AU" sz="3200" dirty="0">
                <a:latin typeface="Arial"/>
                <a:cs typeface="Arial"/>
              </a:rPr>
              <a:t>to whom the personal information relates</a:t>
            </a:r>
            <a:r>
              <a:rPr lang="en-AU" sz="1600" baseline="0" dirty="0"/>
              <a:t>,    </a:t>
            </a:r>
          </a:p>
          <a:p>
            <a:r>
              <a:rPr lang="en-AU" sz="1600" baseline="0" dirty="0"/>
              <a:t>OR </a:t>
            </a:r>
          </a:p>
          <a:p>
            <a:r>
              <a:rPr lang="en-AU" sz="1600" baseline="0" dirty="0"/>
              <a:t>in matters where the breach involves a loss of personal information, an Eligible Data Breach will occur where:</a:t>
            </a:r>
          </a:p>
          <a:p>
            <a:pPr marL="285750" indent="-285750">
              <a:buFont typeface="Arial" panose="020B0604020202020204" pitchFamily="34" charset="0"/>
              <a:buChar char="•"/>
            </a:pPr>
            <a:r>
              <a:rPr lang="en-AU" sz="1600" baseline="0" dirty="0"/>
              <a:t>unauthorised access to or unauthorised disclosure is likely to occur; and</a:t>
            </a:r>
          </a:p>
          <a:p>
            <a:pPr marL="285750" indent="-285750">
              <a:buFont typeface="Arial" panose="020B0604020202020204" pitchFamily="34" charset="0"/>
              <a:buChar char="•"/>
            </a:pPr>
            <a:r>
              <a:rPr lang="en-AU" sz="1600" baseline="0" dirty="0"/>
              <a:t>If it was to occur it would be likely to result in serious harm to an individual </a:t>
            </a:r>
            <a:r>
              <a:rPr lang="en-AU" sz="3200" dirty="0">
                <a:latin typeface="Arial"/>
                <a:cs typeface="Arial"/>
              </a:rPr>
              <a:t>to whom the personal information relates</a:t>
            </a:r>
            <a:r>
              <a:rPr lang="en-AU" sz="1600" baseline="0" dirty="0"/>
              <a:t>.</a:t>
            </a:r>
          </a:p>
        </p:txBody>
      </p:sp>
      <p:sp>
        <p:nvSpPr>
          <p:cNvPr id="4" name="Slide Number Placeholder 3"/>
          <p:cNvSpPr>
            <a:spLocks noGrp="1"/>
          </p:cNvSpPr>
          <p:nvPr>
            <p:ph type="sldNum" sz="quarter" idx="5"/>
          </p:nvPr>
        </p:nvSpPr>
        <p:spPr/>
        <p:txBody>
          <a:bodyPr/>
          <a:lstStyle/>
          <a:p>
            <a:fld id="{11399C76-6B51-4B95-96F4-DD1E10862F91}" type="slidenum">
              <a:rPr lang="en-AU" smtClean="0"/>
              <a:t>10</a:t>
            </a:fld>
            <a:endParaRPr lang="en-AU"/>
          </a:p>
        </p:txBody>
      </p:sp>
    </p:spTree>
    <p:extLst>
      <p:ext uri="{BB962C8B-B14F-4D97-AF65-F5344CB8AC3E}">
        <p14:creationId xmlns:p14="http://schemas.microsoft.com/office/powerpoint/2010/main" val="365254194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76375" y="354013"/>
            <a:ext cx="3836988" cy="2159000"/>
          </a:xfrm>
        </p:spPr>
      </p:sp>
      <p:sp>
        <p:nvSpPr>
          <p:cNvPr id="3" name="Notes Placeholder 2"/>
          <p:cNvSpPr>
            <a:spLocks noGrp="1"/>
          </p:cNvSpPr>
          <p:nvPr>
            <p:ph type="body" idx="1"/>
          </p:nvPr>
        </p:nvSpPr>
        <p:spPr>
          <a:xfrm>
            <a:off x="452285" y="2260800"/>
            <a:ext cx="5909186" cy="7060181"/>
          </a:xfrm>
          <a:solidFill>
            <a:schemeClr val="bg1"/>
          </a:solidFill>
        </p:spPr>
        <p:txBody>
          <a:bodyPr/>
          <a:lstStyle/>
          <a:p>
            <a:r>
              <a:rPr lang="en-AU" sz="1600"/>
              <a:t>A main issue for agencies will be deciding</a:t>
            </a:r>
            <a:r>
              <a:rPr lang="en-AU" sz="1600" baseline="0"/>
              <a:t> whether a data breach is likely to result in </a:t>
            </a:r>
            <a:r>
              <a:rPr lang="en-AU" sz="1600" b="1" baseline="0"/>
              <a:t>serious harm </a:t>
            </a:r>
            <a:r>
              <a:rPr lang="en-AU" sz="1600" baseline="0"/>
              <a:t>to an individual.</a:t>
            </a:r>
          </a:p>
          <a:p>
            <a:pPr algn="just">
              <a:spcAft>
                <a:spcPts val="1200"/>
              </a:spcAft>
            </a:pPr>
            <a:r>
              <a:rPr lang="en-AU" sz="1600" i="1">
                <a:effectLst/>
                <a:latin typeface="Arial" panose="020B0604020202020204" pitchFamily="34" charset="0"/>
                <a:ea typeface="Calibri" panose="020F0502020204030204" pitchFamily="34" charset="0"/>
                <a:cs typeface="Times New Roman" panose="02020603050405020304" pitchFamily="18" charset="0"/>
              </a:rPr>
              <a:t>Serious harm will be defined in schedule 5 of the Act as including:</a:t>
            </a:r>
            <a:r>
              <a:rPr lang="en-AU" sz="1600">
                <a:effectLst/>
                <a:latin typeface="Arial" panose="020B0604020202020204" pitchFamily="34" charset="0"/>
                <a:ea typeface="Calibri" panose="020F0502020204030204" pitchFamily="34" charset="0"/>
                <a:cs typeface="Times New Roman" panose="02020603050405020304" pitchFamily="18" charset="0"/>
              </a:rPr>
              <a:t> </a:t>
            </a:r>
          </a:p>
          <a:p>
            <a:pPr marL="342900" lvl="0" indent="-342900" algn="just">
              <a:spcAft>
                <a:spcPts val="600"/>
              </a:spcAft>
              <a:buFont typeface="Symbol" panose="05050102010706020507" pitchFamily="18" charset="2"/>
              <a:buChar char=""/>
            </a:pPr>
            <a:r>
              <a:rPr lang="en-AU" sz="1600">
                <a:effectLst/>
                <a:latin typeface="Arial" panose="020B0604020202020204" pitchFamily="34" charset="0"/>
                <a:ea typeface="Calibri" panose="020F0502020204030204" pitchFamily="34" charset="0"/>
                <a:cs typeface="Times New Roman" panose="02020603050405020304" pitchFamily="18" charset="0"/>
              </a:rPr>
              <a:t>serious physical, psychological, emotional, or financial harm to the individual because of the access or disclosure; or</a:t>
            </a:r>
          </a:p>
          <a:p>
            <a:pPr marL="342900" lvl="0" indent="-342900" algn="just">
              <a:spcAft>
                <a:spcPts val="1200"/>
              </a:spcAft>
              <a:buFont typeface="Symbol" panose="05050102010706020507" pitchFamily="18" charset="2"/>
              <a:buChar char=""/>
            </a:pPr>
            <a:r>
              <a:rPr lang="en-AU" sz="1600">
                <a:effectLst/>
                <a:latin typeface="Arial" panose="020B0604020202020204" pitchFamily="34" charset="0"/>
                <a:ea typeface="Calibri" panose="020F0502020204030204" pitchFamily="34" charset="0"/>
                <a:cs typeface="Times New Roman" panose="02020603050405020304" pitchFamily="18" charset="0"/>
              </a:rPr>
              <a:t>serious harm to the individual's reputation because of the access or disclosure.</a:t>
            </a:r>
          </a:p>
          <a:p>
            <a:pPr algn="just">
              <a:spcAft>
                <a:spcPts val="1200"/>
              </a:spcAft>
            </a:pPr>
            <a:r>
              <a:rPr lang="en-AU" sz="1600">
                <a:effectLst/>
                <a:latin typeface="Arial" panose="020B0604020202020204" pitchFamily="34" charset="0"/>
                <a:ea typeface="Calibri" panose="020F0502020204030204" pitchFamily="34" charset="0"/>
                <a:cs typeface="Times New Roman" panose="02020603050405020304" pitchFamily="18" charset="0"/>
              </a:rPr>
              <a:t>This is not an exhaustive definition, and depending on the circumstances, other kinds of harm may meet the serious threshold. </a:t>
            </a:r>
          </a:p>
          <a:p>
            <a:pPr algn="just">
              <a:spcAft>
                <a:spcPts val="1200"/>
              </a:spcAft>
            </a:pPr>
            <a:endParaRPr lang="en-AU" sz="1600">
              <a:effectLst/>
              <a:latin typeface="Arial" panose="020B0604020202020204" pitchFamily="34" charset="0"/>
              <a:ea typeface="Calibri" panose="020F0502020204030204" pitchFamily="34" charset="0"/>
              <a:cs typeface="Times New Roman" panose="02020603050405020304" pitchFamily="18" charset="0"/>
            </a:endParaRPr>
          </a:p>
          <a:p>
            <a:pPr algn="just">
              <a:spcAft>
                <a:spcPts val="1200"/>
              </a:spcAft>
            </a:pPr>
            <a:r>
              <a:rPr lang="en-AU" sz="1600">
                <a:effectLst/>
                <a:latin typeface="Arial" panose="020B0604020202020204" pitchFamily="34" charset="0"/>
                <a:ea typeface="Calibri" panose="020F0502020204030204" pitchFamily="34" charset="0"/>
                <a:cs typeface="Times New Roman" panose="02020603050405020304" pitchFamily="18" charset="0"/>
              </a:rPr>
              <a:t>To meet that threshold, the harm will need to be a real and substantial detrimental effect to an individual. The effect must be more than mere irritation, annoyance, or inconvenience.  It is important to note that serious harm is not limited to physical harm to a person or their physical safety and can involve emotional or reputational harm arising from a data breach.</a:t>
            </a:r>
          </a:p>
          <a:p>
            <a:pPr marL="0" indent="0">
              <a:buFont typeface="Arial" panose="020B0604020202020204" pitchFamily="34" charset="0"/>
              <a:buNone/>
            </a:pPr>
            <a:endParaRPr lang="en-US" sz="1600" baseline="0"/>
          </a:p>
          <a:p>
            <a:endParaRPr lang="en-US"/>
          </a:p>
        </p:txBody>
      </p:sp>
      <p:sp>
        <p:nvSpPr>
          <p:cNvPr id="4" name="Slide Number Placeholder 3"/>
          <p:cNvSpPr>
            <a:spLocks noGrp="1"/>
          </p:cNvSpPr>
          <p:nvPr>
            <p:ph type="sldNum" sz="quarter" idx="5"/>
          </p:nvPr>
        </p:nvSpPr>
        <p:spPr/>
        <p:txBody>
          <a:bodyPr/>
          <a:lstStyle/>
          <a:p>
            <a:fld id="{11399C76-6B51-4B95-96F4-DD1E10862F91}" type="slidenum">
              <a:rPr lang="en-AU" smtClean="0"/>
              <a:t>11</a:t>
            </a:fld>
            <a:endParaRPr lang="en-AU"/>
          </a:p>
        </p:txBody>
      </p:sp>
    </p:spTree>
    <p:extLst>
      <p:ext uri="{BB962C8B-B14F-4D97-AF65-F5344CB8AC3E}">
        <p14:creationId xmlns:p14="http://schemas.microsoft.com/office/powerpoint/2010/main" val="47985025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b="1">
                <a:effectLst/>
                <a:latin typeface="Arial" panose="020B0604020202020204" pitchFamily="34" charset="0"/>
                <a:ea typeface="Calibri" panose="020F0502020204030204" pitchFamily="34" charset="0"/>
                <a:cs typeface="Times New Roman" panose="02020603050405020304" pitchFamily="18" charset="0"/>
              </a:rPr>
              <a:t>Some examples of breaches and how they might result in serious harm include:</a:t>
            </a:r>
          </a:p>
          <a:p>
            <a:pPr lvl="0"/>
            <a:r>
              <a:rPr lang="en-US" b="1">
                <a:effectLst/>
                <a:latin typeface="Arial" panose="020B0604020202020204" pitchFamily="34" charset="0"/>
                <a:ea typeface="Calibri" panose="020F0502020204030204" pitchFamily="34" charset="0"/>
                <a:cs typeface="Times New Roman" panose="02020603050405020304" pitchFamily="18" charset="0"/>
              </a:rPr>
              <a:t>A cyber-attack involving financial details and or credit card numbers</a:t>
            </a:r>
          </a:p>
          <a:p>
            <a:pPr lvl="0"/>
            <a:r>
              <a:rPr lang="en-US" b="0">
                <a:latin typeface="Arial" panose="020B0604020202020204" pitchFamily="34" charset="0"/>
                <a:ea typeface="Calibri" panose="020F0502020204030204" pitchFamily="34" charset="0"/>
                <a:cs typeface="Times New Roman" panose="02020603050405020304" pitchFamily="18" charset="0"/>
              </a:rPr>
              <a:t>Can result in financial crimes such as fraudulent accounts being set up and fraudulent transactions and/or identity theft – this can then result in serious harms such as financial loss, issues with credit ratings, and also emotional or psychological harms from being the victim of such crimes.</a:t>
            </a:r>
          </a:p>
          <a:p>
            <a:pPr lvl="0"/>
            <a:endParaRPr lang="en-US" b="1">
              <a:effectLst/>
              <a:latin typeface="Arial" panose="020B0604020202020204" pitchFamily="34" charset="0"/>
              <a:ea typeface="Calibri" panose="020F0502020204030204" pitchFamily="34" charset="0"/>
              <a:cs typeface="Times New Roman" panose="02020603050405020304" pitchFamily="18" charset="0"/>
            </a:endParaRPr>
          </a:p>
          <a:p>
            <a:pPr lvl="0"/>
            <a:r>
              <a:rPr lang="en-US" b="1">
                <a:latin typeface="Arial" panose="020B0604020202020204" pitchFamily="34" charset="0"/>
                <a:ea typeface="Calibri" panose="020F0502020204030204" pitchFamily="34" charset="0"/>
                <a:cs typeface="Times New Roman" panose="02020603050405020304" pitchFamily="18" charset="0"/>
              </a:rPr>
              <a:t>A breach involving a person’s address being inadvertently released to an ex-partner where there is a history of domestic violence</a:t>
            </a:r>
          </a:p>
          <a:p>
            <a:pPr lvl="0"/>
            <a:r>
              <a:rPr lang="en-US" b="0">
                <a:effectLst/>
                <a:latin typeface="Arial" panose="020B0604020202020204" pitchFamily="34" charset="0"/>
                <a:ea typeface="Calibri" panose="020F0502020204030204" pitchFamily="34" charset="0"/>
                <a:cs typeface="Times New Roman" panose="02020603050405020304" pitchFamily="18" charset="0"/>
              </a:rPr>
              <a:t>This could result in serous harm through personal safety concerns and emotional distress.  It could also result in the person incurring financial loss if they have to move address.  It could also result in serious harms caused through further domestic violence, including the possibility of personal injury.</a:t>
            </a:r>
          </a:p>
          <a:p>
            <a:pPr lvl="0"/>
            <a:endParaRPr lang="en-US" b="1">
              <a:effectLst/>
              <a:latin typeface="Arial" panose="020B0604020202020204" pitchFamily="34" charset="0"/>
              <a:ea typeface="Calibri" panose="020F0502020204030204" pitchFamily="34" charset="0"/>
              <a:cs typeface="Times New Roman" panose="02020603050405020304" pitchFamily="18" charset="0"/>
            </a:endParaRPr>
          </a:p>
          <a:p>
            <a:pPr lvl="0"/>
            <a:r>
              <a:rPr lang="en-US" b="1">
                <a:effectLst/>
                <a:latin typeface="Arial" panose="020B0604020202020204" pitchFamily="34" charset="0"/>
                <a:ea typeface="Calibri" panose="020F0502020204030204" pitchFamily="34" charset="0"/>
                <a:cs typeface="Times New Roman" panose="02020603050405020304" pitchFamily="18" charset="0"/>
              </a:rPr>
              <a:t>If we think about a breach involving a person’s sensitive medical information being released to a potential employer</a:t>
            </a:r>
          </a:p>
          <a:p>
            <a:pPr lvl="0"/>
            <a:r>
              <a:rPr lang="en-US" b="0">
                <a:effectLst/>
                <a:latin typeface="Arial" panose="020B0604020202020204" pitchFamily="34" charset="0"/>
                <a:ea typeface="Calibri" panose="020F0502020204030204" pitchFamily="34" charset="0"/>
                <a:cs typeface="Times New Roman" panose="02020603050405020304" pitchFamily="18" charset="0"/>
              </a:rPr>
              <a:t>This could result in that person experiencing prejudice in a recruitment process or missing out on career opportunities.  It could also result on emotional and or psychological harms, and even reputational damage. </a:t>
            </a:r>
          </a:p>
          <a:p>
            <a:pPr lvl="1"/>
            <a:endParaRPr lang="en-US" b="0">
              <a:effectLst/>
              <a:latin typeface="Arial" panose="020B0604020202020204" pitchFamily="34" charset="0"/>
              <a:ea typeface="Calibri" panose="020F0502020204030204" pitchFamily="34" charset="0"/>
              <a:cs typeface="Times New Roman" panose="02020603050405020304" pitchFamily="18" charset="0"/>
            </a:endParaRPr>
          </a:p>
          <a:p>
            <a:pPr lvl="0"/>
            <a:r>
              <a:rPr lang="en-US" b="1">
                <a:latin typeface="Arial" panose="020B0604020202020204" pitchFamily="34" charset="0"/>
                <a:ea typeface="Calibri" panose="020F0502020204030204" pitchFamily="34" charset="0"/>
                <a:cs typeface="Times New Roman" panose="02020603050405020304" pitchFamily="18" charset="0"/>
              </a:rPr>
              <a:t>Another example could be a breaches involving information regarding student learning difficulties being inadvertently sent to other students</a:t>
            </a:r>
          </a:p>
          <a:p>
            <a:pPr lvl="0"/>
            <a:r>
              <a:rPr lang="en-US" b="0">
                <a:effectLst/>
                <a:latin typeface="Arial" panose="020B0604020202020204" pitchFamily="34" charset="0"/>
                <a:ea typeface="Calibri" panose="020F0502020204030204" pitchFamily="34" charset="0"/>
                <a:cs typeface="Times New Roman" panose="02020603050405020304" pitchFamily="18" charset="0"/>
              </a:rPr>
              <a:t>This could result in children with experiencing harm through bullying and prejudice, and both of these could lead to emotional and psychological harms to a child who is already potentially vulnerable.</a:t>
            </a:r>
          </a:p>
          <a:p>
            <a:endParaRPr lang="en-US"/>
          </a:p>
        </p:txBody>
      </p:sp>
      <p:sp>
        <p:nvSpPr>
          <p:cNvPr id="4" name="Slide Number Placeholder 3"/>
          <p:cNvSpPr>
            <a:spLocks noGrp="1"/>
          </p:cNvSpPr>
          <p:nvPr>
            <p:ph type="sldNum" sz="quarter" idx="5"/>
          </p:nvPr>
        </p:nvSpPr>
        <p:spPr/>
        <p:txBody>
          <a:bodyPr/>
          <a:lstStyle/>
          <a:p>
            <a:fld id="{11399C76-6B51-4B95-96F4-DD1E10862F91}" type="slidenum">
              <a:rPr lang="en-AU" smtClean="0"/>
              <a:t>12</a:t>
            </a:fld>
            <a:endParaRPr lang="en-AU"/>
          </a:p>
        </p:txBody>
      </p:sp>
    </p:spTree>
    <p:extLst>
      <p:ext uri="{BB962C8B-B14F-4D97-AF65-F5344CB8AC3E}">
        <p14:creationId xmlns:p14="http://schemas.microsoft.com/office/powerpoint/2010/main" val="289022930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just" defTabSz="914400" rtl="0" eaLnBrk="1" fontAlgn="auto" latinLnBrk="0" hangingPunct="1">
              <a:lnSpc>
                <a:spcPct val="100000"/>
              </a:lnSpc>
              <a:spcBef>
                <a:spcPts val="0"/>
              </a:spcBef>
              <a:spcAft>
                <a:spcPts val="1200"/>
              </a:spcAft>
              <a:buClrTx/>
              <a:buSzTx/>
              <a:buFontTx/>
              <a:buNone/>
              <a:tabLst/>
              <a:defRPr/>
            </a:pPr>
            <a:r>
              <a:rPr lang="en-AU" sz="1100" dirty="0">
                <a:effectLst/>
                <a:latin typeface="Arial"/>
                <a:ea typeface="Calibri"/>
                <a:cs typeface="Times New Roman"/>
              </a:rPr>
              <a:t>When considering if a breach is likely to result in serious harm to an individual, agencies must have regard to the stated matters which will be listed in the new section 47(2)</a:t>
            </a:r>
          </a:p>
          <a:p>
            <a:pPr algn="just">
              <a:spcAft>
                <a:spcPts val="1200"/>
              </a:spcAft>
            </a:pPr>
            <a:r>
              <a:rPr lang="en-AU" sz="1100" dirty="0">
                <a:effectLst/>
                <a:latin typeface="Arial" panose="020B0604020202020204" pitchFamily="34" charset="0"/>
                <a:ea typeface="Calibri" panose="020F0502020204030204" pitchFamily="34" charset="0"/>
                <a:cs typeface="Times New Roman" panose="02020603050405020304" pitchFamily="18" charset="0"/>
              </a:rPr>
              <a:t>These matters are:</a:t>
            </a:r>
          </a:p>
          <a:p>
            <a:pPr marL="342900" lvl="0" indent="-342900" algn="just">
              <a:spcAft>
                <a:spcPts val="600"/>
              </a:spcAft>
              <a:buFont typeface="Symbol" panose="05050102010706020507" pitchFamily="18" charset="2"/>
              <a:buChar char=""/>
            </a:pPr>
            <a:r>
              <a:rPr lang="en-AU" sz="1100" dirty="0">
                <a:effectLst/>
                <a:latin typeface="Arial" panose="020B0604020202020204" pitchFamily="34" charset="0"/>
                <a:ea typeface="Calibri" panose="020F0502020204030204" pitchFamily="34" charset="0"/>
                <a:cs typeface="Times New Roman" panose="02020603050405020304" pitchFamily="18" charset="0"/>
              </a:rPr>
              <a:t>the kind of personal information accessed, disclosed or lost </a:t>
            </a:r>
          </a:p>
          <a:p>
            <a:pPr marL="342900" lvl="0" indent="-342900" algn="just">
              <a:spcAft>
                <a:spcPts val="600"/>
              </a:spcAft>
              <a:buFont typeface="Symbol" panose="05050102010706020507" pitchFamily="18" charset="2"/>
              <a:buChar char=""/>
            </a:pPr>
            <a:r>
              <a:rPr lang="en-AU" sz="1100" dirty="0">
                <a:effectLst/>
                <a:latin typeface="Arial" panose="020B0604020202020204" pitchFamily="34" charset="0"/>
                <a:ea typeface="Calibri" panose="020F0502020204030204" pitchFamily="34" charset="0"/>
                <a:cs typeface="Times New Roman" panose="02020603050405020304" pitchFamily="18" charset="0"/>
              </a:rPr>
              <a:t>the sensitivity of the personal information</a:t>
            </a:r>
          </a:p>
          <a:p>
            <a:pPr marL="342900" lvl="0" indent="-342900" algn="just">
              <a:spcAft>
                <a:spcPts val="600"/>
              </a:spcAft>
              <a:buFont typeface="Symbol" panose="05050102010706020507" pitchFamily="18" charset="2"/>
              <a:buChar char=""/>
            </a:pPr>
            <a:r>
              <a:rPr lang="en-AU" sz="1100" dirty="0">
                <a:effectLst/>
                <a:latin typeface="Arial" panose="020B0604020202020204" pitchFamily="34" charset="0"/>
                <a:ea typeface="Calibri" panose="020F0502020204030204" pitchFamily="34" charset="0"/>
                <a:cs typeface="Times New Roman" panose="02020603050405020304" pitchFamily="18" charset="0"/>
              </a:rPr>
              <a:t>whether the personal information is protected by one or more security measures</a:t>
            </a:r>
          </a:p>
          <a:p>
            <a:pPr marL="342900" lvl="0" indent="-342900" algn="just">
              <a:spcAft>
                <a:spcPts val="600"/>
              </a:spcAft>
              <a:buFont typeface="Symbol" panose="05050102010706020507" pitchFamily="18" charset="2"/>
              <a:buChar char=""/>
            </a:pPr>
            <a:r>
              <a:rPr lang="en-AU" sz="1100" dirty="0">
                <a:effectLst/>
                <a:latin typeface="Arial" panose="020B0604020202020204" pitchFamily="34" charset="0"/>
                <a:ea typeface="Calibri" panose="020F0502020204030204" pitchFamily="34" charset="0"/>
                <a:cs typeface="Times New Roman" panose="02020603050405020304" pitchFamily="18" charset="0"/>
              </a:rPr>
              <a:t>if the personal information is protected by one or more security measures, the likelihood that any of those security measures could be overcome</a:t>
            </a:r>
          </a:p>
          <a:p>
            <a:pPr marL="342900" lvl="0" indent="-342900" algn="just">
              <a:spcAft>
                <a:spcPts val="600"/>
              </a:spcAft>
              <a:buFont typeface="Symbol" panose="05050102010706020507" pitchFamily="18" charset="2"/>
              <a:buChar char=""/>
            </a:pPr>
            <a:r>
              <a:rPr lang="en-AU" sz="1100" dirty="0">
                <a:effectLst/>
                <a:latin typeface="Arial" panose="020B0604020202020204" pitchFamily="34" charset="0"/>
                <a:ea typeface="Calibri" panose="020F0502020204030204" pitchFamily="34" charset="0"/>
                <a:cs typeface="Times New Roman" panose="02020603050405020304" pitchFamily="18" charset="0"/>
              </a:rPr>
              <a:t>the persons, or the kinds of persons, who have obtained, or who could obtain, the personal information</a:t>
            </a:r>
          </a:p>
          <a:p>
            <a:pPr marL="342900" lvl="0" indent="-342900" algn="just">
              <a:spcAft>
                <a:spcPts val="600"/>
              </a:spcAft>
              <a:buFont typeface="Symbol" panose="05050102010706020507" pitchFamily="18" charset="2"/>
              <a:buChar char=""/>
            </a:pPr>
            <a:r>
              <a:rPr lang="en-AU" sz="1100" dirty="0">
                <a:effectLst/>
                <a:latin typeface="Arial" panose="020B0604020202020204" pitchFamily="34" charset="0"/>
                <a:ea typeface="Calibri" panose="020F0502020204030204" pitchFamily="34" charset="0"/>
                <a:cs typeface="Times New Roman" panose="02020603050405020304" pitchFamily="18" charset="0"/>
              </a:rPr>
              <a:t>the nature of the harm likely to result from the data breach, and</a:t>
            </a:r>
          </a:p>
          <a:p>
            <a:pPr marL="342900" lvl="0" indent="-342900" algn="just">
              <a:spcAft>
                <a:spcPts val="1200"/>
              </a:spcAft>
              <a:buFont typeface="Symbol" panose="05050102010706020507" pitchFamily="18" charset="2"/>
              <a:buChar char=""/>
            </a:pPr>
            <a:r>
              <a:rPr lang="en-AU" sz="1100" dirty="0">
                <a:effectLst/>
                <a:latin typeface="Arial" panose="020B0604020202020204" pitchFamily="34" charset="0"/>
                <a:ea typeface="Calibri" panose="020F0502020204030204" pitchFamily="34" charset="0"/>
                <a:cs typeface="Times New Roman" panose="02020603050405020304" pitchFamily="18" charset="0"/>
              </a:rPr>
              <a:t>any other relevant matter.</a:t>
            </a:r>
          </a:p>
          <a:p>
            <a:pPr algn="just">
              <a:spcAft>
                <a:spcPts val="1200"/>
              </a:spcAft>
            </a:pPr>
            <a:r>
              <a:rPr lang="en-AU" sz="1100" dirty="0">
                <a:effectLst/>
                <a:latin typeface="Arial" panose="020B0604020202020204" pitchFamily="34" charset="0"/>
                <a:ea typeface="Calibri" panose="020F0502020204030204" pitchFamily="34" charset="0"/>
                <a:cs typeface="Times New Roman" panose="02020603050405020304" pitchFamily="18" charset="0"/>
              </a:rPr>
              <a:t> </a:t>
            </a:r>
          </a:p>
          <a:p>
            <a:pPr algn="just">
              <a:spcAft>
                <a:spcPts val="1200"/>
              </a:spcAft>
            </a:pPr>
            <a:r>
              <a:rPr lang="en-AU" sz="1100" dirty="0">
                <a:effectLst/>
                <a:latin typeface="Arial" panose="020B0604020202020204" pitchFamily="34" charset="0"/>
                <a:ea typeface="Calibri" panose="020F0502020204030204" pitchFamily="34" charset="0"/>
                <a:cs typeface="Times New Roman" panose="02020603050405020304" pitchFamily="18" charset="0"/>
              </a:rPr>
              <a:t>It is a non-exhaustive list, with other possible matters including (but not be limited to):</a:t>
            </a:r>
          </a:p>
          <a:p>
            <a:pPr marL="342900" lvl="0" indent="-342900" algn="just">
              <a:spcAft>
                <a:spcPts val="600"/>
              </a:spcAft>
              <a:buFont typeface="Symbol" panose="05050102010706020507" pitchFamily="18" charset="2"/>
              <a:buChar char=""/>
            </a:pPr>
            <a:r>
              <a:rPr lang="en-AU" sz="1100" dirty="0">
                <a:effectLst/>
                <a:latin typeface="Arial" panose="020B0604020202020204" pitchFamily="34" charset="0"/>
                <a:ea typeface="Calibri" panose="020F0502020204030204" pitchFamily="34" charset="0"/>
                <a:cs typeface="Times New Roman" panose="02020603050405020304" pitchFamily="18" charset="0"/>
              </a:rPr>
              <a:t>the type of personal information accessed, disclosed or lost, and whether a combination of types of personal information might lead to increased risk</a:t>
            </a:r>
          </a:p>
          <a:p>
            <a:pPr marL="342900" lvl="0" indent="-342900" algn="just">
              <a:spcAft>
                <a:spcPts val="600"/>
              </a:spcAft>
              <a:buFont typeface="Symbol" panose="05050102010706020507" pitchFamily="18" charset="2"/>
              <a:buChar char=""/>
            </a:pPr>
            <a:r>
              <a:rPr lang="en-AU" sz="1100" dirty="0">
                <a:effectLst/>
                <a:latin typeface="Arial" panose="020B0604020202020204" pitchFamily="34" charset="0"/>
                <a:ea typeface="Calibri" panose="020F0502020204030204" pitchFamily="34" charset="0"/>
                <a:cs typeface="Times New Roman" panose="02020603050405020304" pitchFamily="18" charset="0"/>
              </a:rPr>
              <a:t>the amount of time the information was exposed or accessible, including the amount of time information was exposed prior to the agency discovering the breach</a:t>
            </a:r>
          </a:p>
          <a:p>
            <a:pPr marL="342900" lvl="0" indent="-342900" algn="just">
              <a:spcAft>
                <a:spcPts val="600"/>
              </a:spcAft>
              <a:buFont typeface="Symbol" panose="05050102010706020507" pitchFamily="18" charset="2"/>
              <a:buChar char=""/>
            </a:pPr>
            <a:r>
              <a:rPr lang="en-AU" sz="1100" dirty="0">
                <a:effectLst/>
                <a:latin typeface="Arial" panose="020B0604020202020204" pitchFamily="34" charset="0"/>
                <a:ea typeface="Calibri" panose="020F0502020204030204" pitchFamily="34" charset="0"/>
                <a:cs typeface="Times New Roman" panose="02020603050405020304" pitchFamily="18" charset="0"/>
              </a:rPr>
              <a:t>the circumstances of the individuals affected and their vulnerability or susceptibility to harm (that is, if any individuals are at heightened risk of harm or have decreased capacity to protect themselves from harm)</a:t>
            </a:r>
          </a:p>
          <a:p>
            <a:pPr marL="342900" lvl="0" indent="-342900" algn="just">
              <a:spcAft>
                <a:spcPts val="600"/>
              </a:spcAft>
              <a:buFont typeface="Symbol" panose="05050102010706020507" pitchFamily="18" charset="2"/>
              <a:buChar char=""/>
            </a:pPr>
            <a:r>
              <a:rPr lang="en-AU" sz="1100" dirty="0">
                <a:effectLst/>
                <a:latin typeface="Arial" panose="020B0604020202020204" pitchFamily="34" charset="0"/>
                <a:ea typeface="Calibri" panose="020F0502020204030204" pitchFamily="34" charset="0"/>
                <a:cs typeface="Times New Roman" panose="02020603050405020304" pitchFamily="18" charset="0"/>
              </a:rPr>
              <a:t>the circumstances in which the breach occurred, and</a:t>
            </a:r>
          </a:p>
          <a:p>
            <a:pPr marL="342900" lvl="0" indent="-342900" algn="just">
              <a:spcAft>
                <a:spcPts val="1200"/>
              </a:spcAft>
              <a:buFont typeface="Symbol" panose="05050102010706020507" pitchFamily="18" charset="2"/>
              <a:buChar char=""/>
            </a:pPr>
            <a:r>
              <a:rPr lang="en-AU" sz="1100" dirty="0">
                <a:effectLst/>
                <a:latin typeface="Arial" panose="020B0604020202020204" pitchFamily="34" charset="0"/>
                <a:ea typeface="Calibri" panose="020F0502020204030204" pitchFamily="34" charset="0"/>
                <a:cs typeface="Times New Roman" panose="02020603050405020304" pitchFamily="18" charset="0"/>
              </a:rPr>
              <a:t>actions taken by the agency to reduce the risk of harm following the breach.</a:t>
            </a:r>
          </a:p>
          <a:p>
            <a:pPr marL="342900" lvl="0" indent="-342900" algn="just">
              <a:spcAft>
                <a:spcPts val="1200"/>
              </a:spcAft>
              <a:buFont typeface="Symbol" panose="05050102010706020507" pitchFamily="18" charset="2"/>
              <a:buChar char=""/>
            </a:pPr>
            <a:endParaRPr lang="en-AU" sz="1100" dirty="0">
              <a:effectLst/>
              <a:latin typeface="Arial" panose="020B0604020202020204" pitchFamily="34" charset="0"/>
              <a:ea typeface="Calibri" panose="020F0502020204030204" pitchFamily="34" charset="0"/>
              <a:cs typeface="Times New Roman" panose="02020603050405020304" pitchFamily="18" charset="0"/>
            </a:endParaRPr>
          </a:p>
          <a:p>
            <a:pPr marL="0" lvl="0" indent="0" algn="just">
              <a:spcAft>
                <a:spcPts val="1200"/>
              </a:spcAft>
              <a:buFont typeface="Symbol" panose="05050102010706020507" pitchFamily="18" charset="2"/>
              <a:buNone/>
            </a:pPr>
            <a:r>
              <a:rPr lang="en-AU" sz="1100" dirty="0">
                <a:effectLst/>
                <a:latin typeface="Arial" panose="020B0604020202020204" pitchFamily="34" charset="0"/>
                <a:ea typeface="Calibri" panose="020F0502020204030204" pitchFamily="34" charset="0"/>
                <a:cs typeface="Times New Roman" panose="02020603050405020304" pitchFamily="18" charset="0"/>
              </a:rPr>
              <a:t>After considering all of these factors, agencies will need to decide if their analysis indicates that there is a likelihood of serious harm – or in other words – whether it is </a:t>
            </a:r>
            <a:r>
              <a:rPr lang="en-AU" sz="1100" b="1" dirty="0">
                <a:effectLst/>
                <a:latin typeface="Arial" panose="020B0604020202020204" pitchFamily="34" charset="0"/>
                <a:ea typeface="Calibri" panose="020F0502020204030204" pitchFamily="34" charset="0"/>
                <a:cs typeface="Times New Roman" panose="02020603050405020304" pitchFamily="18" charset="0"/>
              </a:rPr>
              <a:t>more probable than not </a:t>
            </a:r>
            <a:r>
              <a:rPr lang="en-AU" sz="1100" dirty="0">
                <a:effectLst/>
                <a:latin typeface="Arial" panose="020B0604020202020204" pitchFamily="34" charset="0"/>
                <a:ea typeface="Calibri" panose="020F0502020204030204" pitchFamily="34" charset="0"/>
                <a:cs typeface="Times New Roman" panose="02020603050405020304" pitchFamily="18" charset="0"/>
              </a:rPr>
              <a:t>that serious harm will occur.   T</a:t>
            </a:r>
            <a:r>
              <a:rPr lang="en-AU" sz="1100" b="0" dirty="0">
                <a:effectLst/>
                <a:latin typeface="Arial" panose="020B0604020202020204" pitchFamily="34" charset="0"/>
                <a:ea typeface="Calibri" panose="020F0502020204030204" pitchFamily="34" charset="0"/>
                <a:cs typeface="Arial" panose="020B0604020202020204" pitchFamily="34" charset="0"/>
              </a:rPr>
              <a:t>his is the threshold for a data breach to meet the definition of an eligible data breach – which then enlivens the obligations under the scheme.</a:t>
            </a:r>
            <a:endParaRPr lang="en-AU" sz="1100" dirty="0">
              <a:effectLst/>
              <a:latin typeface="Arial" panose="020B0604020202020204" pitchFamily="34" charset="0"/>
              <a:ea typeface="Calibri" panose="020F0502020204030204" pitchFamily="34" charset="0"/>
              <a:cs typeface="Times New Roman" panose="02020603050405020304" pitchFamily="18" charset="0"/>
            </a:endParaRPr>
          </a:p>
          <a:p>
            <a:pPr marL="342900" lvl="0" indent="-342900" algn="just">
              <a:spcAft>
                <a:spcPts val="1200"/>
              </a:spcAft>
              <a:buFont typeface="Symbol" panose="05050102010706020507" pitchFamily="18" charset="2"/>
              <a:buChar char=""/>
            </a:pPr>
            <a:endParaRPr lang="en-AU" sz="1100" dirty="0">
              <a:effectLst/>
              <a:latin typeface="Arial" panose="020B0604020202020204" pitchFamily="34" charset="0"/>
              <a:ea typeface="Calibri" panose="020F0502020204030204" pitchFamily="34" charset="0"/>
              <a:cs typeface="Times New Roman" panose="02020603050405020304" pitchFamily="18" charset="0"/>
            </a:endParaRPr>
          </a:p>
          <a:p>
            <a:pPr marL="342900" lvl="0" indent="-342900" algn="just">
              <a:spcAft>
                <a:spcPts val="1200"/>
              </a:spcAft>
              <a:buFont typeface="Symbol" panose="05050102010706020507" pitchFamily="18" charset="2"/>
              <a:buChar char=""/>
            </a:pPr>
            <a:endParaRPr lang="en-AU" sz="1100" dirty="0">
              <a:effectLst/>
              <a:latin typeface="Arial" panose="020B0604020202020204" pitchFamily="34" charset="0"/>
              <a:ea typeface="Calibri" panose="020F0502020204030204" pitchFamily="34" charset="0"/>
              <a:cs typeface="Times New Roman" panose="02020603050405020304" pitchFamily="18" charset="0"/>
            </a:endParaRPr>
          </a:p>
          <a:p>
            <a:pPr marL="0" lvl="0" indent="0" algn="just">
              <a:spcAft>
                <a:spcPts val="1200"/>
              </a:spcAft>
              <a:buFont typeface="Symbol" panose="05050102010706020507" pitchFamily="18" charset="2"/>
              <a:buNone/>
            </a:pPr>
            <a:r>
              <a:rPr lang="en-AU" sz="1100" dirty="0">
                <a:effectLst/>
                <a:latin typeface="Arial" panose="020B0604020202020204" pitchFamily="34" charset="0"/>
                <a:ea typeface="Calibri" panose="020F0502020204030204" pitchFamily="34" charset="0"/>
                <a:cs typeface="Times New Roman" panose="02020603050405020304" pitchFamily="18" charset="0"/>
              </a:rPr>
              <a: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400" baseline="0" dirty="0"/>
              <a:t>So, for some examples of how these factors might be considered:</a:t>
            </a:r>
            <a:endParaRPr kumimoji="0" lang="en-US" sz="1100" b="1"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just" defTabSz="914400" rtl="0" eaLnBrk="1" fontAlgn="auto" latinLnBrk="0" hangingPunct="1">
              <a:lnSpc>
                <a:spcPct val="100000"/>
              </a:lnSpc>
              <a:spcBef>
                <a:spcPts val="0"/>
              </a:spcBef>
              <a:spcAft>
                <a:spcPts val="600"/>
              </a:spcAft>
              <a:buClrTx/>
              <a:buSzTx/>
              <a:buFont typeface="Symbol" panose="05050102010706020507" pitchFamily="18" charset="2"/>
              <a:buNone/>
              <a:tabLst/>
              <a:defRPr/>
            </a:pPr>
            <a:r>
              <a:rPr kumimoji="0" lang="en-AU" sz="1100" b="1"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If we think about the kind of personal information accessed, disclosed or lost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black"/>
                </a:solidFill>
                <a:effectLst/>
                <a:uLnTx/>
                <a:uFillTx/>
                <a:latin typeface="Calibri" panose="020F0502020204030204"/>
                <a:ea typeface="+mn-ea"/>
                <a:cs typeface="+mn-cs"/>
              </a:rPr>
              <a:t>Some types of personal information may pose a higher risk of harm.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black"/>
                </a:solidFill>
                <a:effectLst/>
                <a:uLnTx/>
                <a:uFillTx/>
                <a:latin typeface="Calibri" panose="020F0502020204030204"/>
                <a:ea typeface="+mn-ea"/>
                <a:cs typeface="+mn-cs"/>
              </a:rPr>
              <a:t>For example, where a data breach involves identity documents, such as passports or driver </a:t>
            </a:r>
            <a:r>
              <a:rPr kumimoji="0" lang="en-US" sz="1100" b="0" i="0" u="none" strike="noStrike" kern="1200" cap="none" spc="0" normalizeH="0" baseline="0" noProof="0" dirty="0" err="1">
                <a:ln>
                  <a:noFill/>
                </a:ln>
                <a:solidFill>
                  <a:prstClr val="black"/>
                </a:solidFill>
                <a:effectLst/>
                <a:uLnTx/>
                <a:uFillTx/>
                <a:latin typeface="Calibri" panose="020F0502020204030204"/>
                <a:ea typeface="+mn-ea"/>
                <a:cs typeface="+mn-cs"/>
              </a:rPr>
              <a:t>licences</a:t>
            </a:r>
            <a:r>
              <a:rPr kumimoji="0" lang="en-US" sz="1100" b="0" i="0" u="none" strike="noStrike" kern="1200" cap="none" spc="0" normalizeH="0" baseline="0" noProof="0" dirty="0">
                <a:ln>
                  <a:noFill/>
                </a:ln>
                <a:solidFill>
                  <a:prstClr val="black"/>
                </a:solidFill>
                <a:effectLst/>
                <a:uLnTx/>
                <a:uFillTx/>
                <a:latin typeface="Calibri" panose="020F0502020204030204"/>
                <a:ea typeface="+mn-ea"/>
                <a:cs typeface="+mn-cs"/>
              </a:rPr>
              <a:t>, agencies should be alert to a risk of serious harm as details of identity documents are frequently used in identity theft and fraud offences which can cause serious harm through the financial impacts, impacts on an individual's credit rating, and also the psychological impacts that this may create.   These potential consequences means that in general, access or disclosure of identify information is more likely to result in serious harm than contact information such as a phone number or an email address.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dirty="0">
                <a:ln>
                  <a:noFill/>
                </a:ln>
                <a:solidFill>
                  <a:prstClr val="black"/>
                </a:solidFill>
                <a:effectLst/>
                <a:uLnTx/>
                <a:uFillTx/>
                <a:latin typeface="Calibri" panose="020F0502020204030204"/>
                <a:ea typeface="+mn-ea"/>
                <a:cs typeface="+mn-cs"/>
              </a:rPr>
              <a:t>Another factor is t</a:t>
            </a:r>
            <a:r>
              <a:rPr kumimoji="0" lang="en-AU" sz="1100" b="1"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he sensitivity of the personal information</a:t>
            </a:r>
            <a:endParaRPr kumimoji="0" lang="en-US" sz="1100" b="1"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black"/>
                </a:solidFill>
                <a:effectLst/>
                <a:uLnTx/>
                <a:uFillTx/>
                <a:latin typeface="Calibri" panose="020F0502020204030204"/>
                <a:ea typeface="+mn-ea"/>
                <a:cs typeface="+mn-cs"/>
              </a:rPr>
              <a:t>The IP Act contains specific rules for the collection, use and disclosure of sensitive information, such as racial or ethnic origin, political opinions or associations, religious beliefs or affiliations, and  sexual orientation or practices.  These rules </a:t>
            </a:r>
            <a:r>
              <a:rPr kumimoji="0" lang="en-US" sz="1100" b="0" i="0" u="none" strike="noStrike" kern="1200" cap="none" spc="0" normalizeH="0" baseline="0" noProof="0" dirty="0" err="1">
                <a:ln>
                  <a:noFill/>
                </a:ln>
                <a:solidFill>
                  <a:prstClr val="black"/>
                </a:solidFill>
                <a:effectLst/>
                <a:uLnTx/>
                <a:uFillTx/>
                <a:latin typeface="Calibri" panose="020F0502020204030204"/>
                <a:ea typeface="+mn-ea"/>
                <a:cs typeface="+mn-cs"/>
              </a:rPr>
              <a:t>recognise</a:t>
            </a:r>
            <a:r>
              <a:rPr kumimoji="0" lang="en-US" sz="1100" b="0" i="0" u="none" strike="noStrike" kern="1200" cap="none" spc="0" normalizeH="0" baseline="0" noProof="0" dirty="0">
                <a:ln>
                  <a:noFill/>
                </a:ln>
                <a:solidFill>
                  <a:prstClr val="black"/>
                </a:solidFill>
                <a:effectLst/>
                <a:uLnTx/>
                <a:uFillTx/>
                <a:latin typeface="Calibri" panose="020F0502020204030204"/>
                <a:ea typeface="+mn-ea"/>
                <a:cs typeface="+mn-cs"/>
              </a:rPr>
              <a:t> that there may be specific risks to individuals that may arise from </a:t>
            </a:r>
            <a:r>
              <a:rPr kumimoji="0" lang="en-US" sz="1100" b="0" i="0" u="none" strike="noStrike" kern="1200" cap="none" spc="0" normalizeH="0" baseline="0" noProof="0" dirty="0" err="1">
                <a:ln>
                  <a:noFill/>
                </a:ln>
                <a:solidFill>
                  <a:prstClr val="black"/>
                </a:solidFill>
                <a:effectLst/>
                <a:uLnTx/>
                <a:uFillTx/>
                <a:latin typeface="Calibri" panose="020F0502020204030204"/>
                <a:ea typeface="+mn-ea"/>
                <a:cs typeface="+mn-cs"/>
              </a:rPr>
              <a:t>unauthorised</a:t>
            </a:r>
            <a:r>
              <a:rPr kumimoji="0" lang="en-US" sz="1100" b="0" i="0" u="none" strike="noStrike" kern="1200" cap="none" spc="0" normalizeH="0" baseline="0" noProof="0" dirty="0">
                <a:ln>
                  <a:noFill/>
                </a:ln>
                <a:solidFill>
                  <a:prstClr val="black"/>
                </a:solidFill>
                <a:effectLst/>
                <a:uLnTx/>
                <a:uFillTx/>
                <a:latin typeface="Calibri" panose="020F0502020204030204"/>
                <a:ea typeface="+mn-ea"/>
                <a:cs typeface="+mn-cs"/>
              </a:rPr>
              <a:t> use or disclosure, or loss of these types of information. Data breaches involving these types of personal information may be more likely to result in serious harm.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AU" sz="1100" b="1"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Another factor that must be regarded is The persons, or the kinds of persons, who have obtained, or who could obtain, the personal information</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AU" sz="1100" b="1"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black"/>
                </a:solidFill>
                <a:effectLst/>
                <a:uLnTx/>
                <a:uFillTx/>
                <a:latin typeface="Calibri" panose="020F0502020204030204"/>
                <a:ea typeface="+mn-ea"/>
                <a:cs typeface="+mn-cs"/>
              </a:rPr>
              <a:t>If an agency has information about the identity or motives of peoples who have or may have had access to the personal information, this may enable a more thorough assessment of the likelihood of serious harm.  For instance, personal information obtained through a targeted cyber-attack is more likely to result in serous harm to an individual, when compared to a breach which involves the same type of information being incorrectly emailed to a law firm.</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black"/>
                </a:solidFill>
                <a:effectLst/>
                <a:uLnTx/>
                <a:uFillTx/>
                <a:latin typeface="Calibri" panose="020F0502020204030204"/>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black"/>
                </a:solidFill>
                <a:effectLst/>
                <a:uLnTx/>
                <a:uFillTx/>
                <a:latin typeface="Calibri" panose="020F0502020204030204"/>
                <a:ea typeface="+mn-ea"/>
                <a:cs typeface="+mn-cs"/>
              </a:rPr>
              <a:t>If there is a relationship between the individual to whom the personal information relates and the recipient of the information, this may increase the risk of serious harm.  For example, information about a person’s medical information could result in serious harm through distress or embarrassment if disclosed to a family member or work colleague.  Another example could be disclosure of an address, which may seem innocuous if disclosed to a person unrelated to the individual but may well pose a significant risk of harm if the recipient is the person’s former partner and there has been a significant history of family violence.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lvl="0" algn="l">
              <a:lnSpc>
                <a:spcPct val="100000"/>
              </a:lnSpc>
              <a:buFont typeface="Arial" panose="020B0604020202020204" pitchFamily="34" charset="0"/>
              <a:buChar char="•"/>
            </a:pPr>
            <a:endParaRPr lang="en-AU" sz="2000" dirty="0"/>
          </a:p>
          <a:p>
            <a:pPr marL="0" indent="0">
              <a:buFont typeface="Arial" panose="020B0604020202020204" pitchFamily="34" charset="0"/>
              <a:buNone/>
            </a:pPr>
            <a:endParaRPr lang="en-US" sz="1400" dirty="0"/>
          </a:p>
          <a:p>
            <a:endParaRPr lang="en-AU" sz="1100" dirty="0"/>
          </a:p>
          <a:p>
            <a:pPr marL="342900" lvl="0" indent="-342900" algn="just">
              <a:spcAft>
                <a:spcPts val="1200"/>
              </a:spcAft>
              <a:buFont typeface="Symbol" panose="05050102010706020507" pitchFamily="18" charset="2"/>
              <a:buChar char=""/>
            </a:pPr>
            <a:endParaRPr lang="en-AU" sz="1100" dirty="0">
              <a:effectLst/>
              <a:latin typeface="Arial" panose="020B0604020202020204" pitchFamily="34" charset="0"/>
              <a:ea typeface="Calibri" panose="020F0502020204030204" pitchFamily="34" charset="0"/>
              <a:cs typeface="Times New Roman" panose="02020603050405020304" pitchFamily="18" charset="0"/>
            </a:endParaRPr>
          </a:p>
          <a:p>
            <a:pPr marL="0" indent="0">
              <a:buFont typeface="Arial" panose="020B0604020202020204" pitchFamily="34" charset="0"/>
              <a:buNone/>
            </a:pPr>
            <a:endParaRPr lang="en-US" dirty="0"/>
          </a:p>
        </p:txBody>
      </p:sp>
      <p:sp>
        <p:nvSpPr>
          <p:cNvPr id="4" name="Slide Number Placeholder 3"/>
          <p:cNvSpPr>
            <a:spLocks noGrp="1"/>
          </p:cNvSpPr>
          <p:nvPr>
            <p:ph type="sldNum" sz="quarter" idx="5"/>
          </p:nvPr>
        </p:nvSpPr>
        <p:spPr/>
        <p:txBody>
          <a:bodyPr/>
          <a:lstStyle/>
          <a:p>
            <a:fld id="{11399C76-6B51-4B95-96F4-DD1E10862F91}" type="slidenum">
              <a:rPr lang="en-AU" smtClean="0"/>
              <a:t>13</a:t>
            </a:fld>
            <a:endParaRPr lang="en-AU"/>
          </a:p>
        </p:txBody>
      </p:sp>
    </p:spTree>
    <p:extLst>
      <p:ext uri="{BB962C8B-B14F-4D97-AF65-F5344CB8AC3E}">
        <p14:creationId xmlns:p14="http://schemas.microsoft.com/office/powerpoint/2010/main" val="69177024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spcBef>
                <a:spcPts val="600"/>
              </a:spcBef>
              <a:spcAft>
                <a:spcPts val="1200"/>
              </a:spcAft>
            </a:pPr>
            <a:r>
              <a:rPr lang="en-AU" sz="1800" b="1">
                <a:solidFill>
                  <a:srgbClr val="333399"/>
                </a:solidFill>
                <a:effectLst/>
                <a:latin typeface="Arial" panose="020B0604020202020204" pitchFamily="34" charset="0"/>
                <a:ea typeface="Calibri" panose="020F0502020204030204" pitchFamily="34" charset="0"/>
                <a:cs typeface="Times New Roman" panose="02020603050405020304" pitchFamily="18" charset="0"/>
              </a:rPr>
              <a:t>Suggested answer</a:t>
            </a:r>
          </a:p>
          <a:p>
            <a:pPr algn="just">
              <a:spcBef>
                <a:spcPts val="600"/>
              </a:spcBef>
              <a:spcAft>
                <a:spcPts val="1200"/>
              </a:spcAft>
            </a:pPr>
            <a:r>
              <a:rPr lang="en-AU" sz="1800" b="1">
                <a:solidFill>
                  <a:srgbClr val="333399"/>
                </a:solidFill>
                <a:effectLst/>
                <a:latin typeface="Arial" panose="020B0604020202020204" pitchFamily="34" charset="0"/>
                <a:ea typeface="Calibri" panose="020F0502020204030204" pitchFamily="34" charset="0"/>
                <a:cs typeface="Times New Roman" panose="02020603050405020304" pitchFamily="18" charset="0"/>
              </a:rPr>
              <a:t>Looking at the section 47(2) matters – </a:t>
            </a:r>
          </a:p>
          <a:p>
            <a:pPr lvl="0" algn="l">
              <a:lnSpc>
                <a:spcPct val="100000"/>
              </a:lnSpc>
              <a:buFont typeface="Arial" panose="020B0604020202020204" pitchFamily="34" charset="0"/>
              <a:buChar char="•"/>
            </a:pPr>
            <a:r>
              <a:rPr lang="en-AU" sz="1800"/>
              <a:t>the kind of personal information  - </a:t>
            </a:r>
            <a:r>
              <a:rPr lang="en-AU" sz="1800" i="1"/>
              <a:t>the information is sensitive personal  health information</a:t>
            </a:r>
            <a:endParaRPr lang="en-US" sz="1800" i="1"/>
          </a:p>
          <a:p>
            <a:pPr lvl="0" algn="l">
              <a:lnSpc>
                <a:spcPct val="100000"/>
              </a:lnSpc>
              <a:buFont typeface="Arial" panose="020B0604020202020204" pitchFamily="34" charset="0"/>
              <a:buChar char="•"/>
            </a:pPr>
            <a:r>
              <a:rPr lang="en-AU" sz="1800"/>
              <a:t>the sensitivity of the personal information – </a:t>
            </a:r>
            <a:r>
              <a:rPr lang="en-AU" sz="1800" i="1"/>
              <a:t>as the information relates to injury and recovery, it is very sensitive</a:t>
            </a:r>
            <a:endParaRPr lang="en-US" sz="1800" i="1"/>
          </a:p>
          <a:p>
            <a:pPr lvl="0" algn="l">
              <a:lnSpc>
                <a:spcPct val="100000"/>
              </a:lnSpc>
              <a:buFont typeface="Arial" panose="020B0604020202020204" pitchFamily="34" charset="0"/>
              <a:buChar char="•"/>
            </a:pPr>
            <a:r>
              <a:rPr lang="en-AU" sz="1800"/>
              <a:t>whether the personal information is protected by one or more security measures, and if so </a:t>
            </a:r>
            <a:endParaRPr lang="en-US" sz="1800"/>
          </a:p>
          <a:p>
            <a:pPr lvl="0" algn="l">
              <a:lnSpc>
                <a:spcPct val="100000"/>
              </a:lnSpc>
              <a:buFont typeface="Arial" panose="020B0604020202020204" pitchFamily="34" charset="0"/>
              <a:buChar char="•"/>
            </a:pPr>
            <a:r>
              <a:rPr lang="en-AU" sz="1800"/>
              <a:t>the likelihood that any of those security measures could be overcome – </a:t>
            </a:r>
            <a:r>
              <a:rPr lang="en-AU" sz="1800" i="1"/>
              <a:t>Based on the provided facts, the information is not protected</a:t>
            </a:r>
            <a:endParaRPr lang="en-US" sz="1800" i="1"/>
          </a:p>
          <a:p>
            <a:pPr lvl="0" algn="l">
              <a:lnSpc>
                <a:spcPct val="100000"/>
              </a:lnSpc>
              <a:buFont typeface="Arial" panose="020B0604020202020204" pitchFamily="34" charset="0"/>
              <a:buChar char="•"/>
            </a:pPr>
            <a:r>
              <a:rPr lang="en-AU" sz="1800"/>
              <a:t>the persons, or the kinds of persons, who have obtained, or who could obtain, the personal information – </a:t>
            </a:r>
            <a:r>
              <a:rPr lang="en-AU" sz="1800" i="1"/>
              <a:t>the person is an employee of a trusted stakeholder </a:t>
            </a:r>
            <a:r>
              <a:rPr lang="en-AU" sz="1800"/>
              <a:t>the nature of the harm likely to - </a:t>
            </a:r>
            <a:r>
              <a:rPr lang="en-AU" sz="1800" i="1"/>
              <a:t>which if disclosed could be likely to cause serious embarrassment and potentially cause psychological harm to some people.</a:t>
            </a:r>
            <a:r>
              <a:rPr lang="en-AU" sz="1800"/>
              <a:t>, and</a:t>
            </a:r>
            <a:endParaRPr lang="en-US" sz="180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sz="1800"/>
              <a:t>any other relevant matter? – </a:t>
            </a:r>
            <a:r>
              <a:rPr lang="en-AU" sz="1800" i="1"/>
              <a:t>Trusted stakeholder has advised no information saved or downloaded and of prompt deletion of the file.</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AU" sz="1800" i="1"/>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AU" sz="1800" b="1" i="0"/>
              <a:t>Answer</a:t>
            </a:r>
            <a:r>
              <a:rPr lang="en-AU" sz="1800" i="0"/>
              <a:t> - Despite the sensitivity of the information and the potential types of harm, the trusted relationship and assurances that the file has been deleted indicates that serious harm is not likely in these circumstances – AND thus not an EDB</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800" i="1"/>
          </a:p>
          <a:p>
            <a:pPr algn="just">
              <a:spcBef>
                <a:spcPts val="600"/>
              </a:spcBef>
              <a:spcAft>
                <a:spcPts val="1200"/>
              </a:spcAft>
            </a:pPr>
            <a:endParaRPr lang="en-AU" sz="1800">
              <a:solidFill>
                <a:srgbClr val="333399"/>
              </a:solidFill>
              <a:effectLst/>
              <a:latin typeface="Arial" panose="020B060402020202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11399C76-6B51-4B95-96F4-DD1E10862F91}" type="slidenum">
              <a:rPr lang="en-AU" smtClean="0"/>
              <a:t>14</a:t>
            </a:fld>
            <a:endParaRPr lang="en-AU"/>
          </a:p>
        </p:txBody>
      </p:sp>
    </p:spTree>
    <p:extLst>
      <p:ext uri="{BB962C8B-B14F-4D97-AF65-F5344CB8AC3E}">
        <p14:creationId xmlns:p14="http://schemas.microsoft.com/office/powerpoint/2010/main" val="418299853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spcBef>
                <a:spcPts val="600"/>
              </a:spcBef>
              <a:spcAft>
                <a:spcPts val="1200"/>
              </a:spcAft>
            </a:pPr>
            <a:r>
              <a:rPr lang="en-AU" sz="1800" b="1">
                <a:solidFill>
                  <a:srgbClr val="333399"/>
                </a:solidFill>
                <a:effectLst/>
                <a:latin typeface="Arial" panose="020B0604020202020204" pitchFamily="34" charset="0"/>
                <a:ea typeface="Calibri" panose="020F0502020204030204" pitchFamily="34" charset="0"/>
                <a:cs typeface="Times New Roman" panose="02020603050405020304" pitchFamily="18" charset="0"/>
              </a:rPr>
              <a:t>Suggested a</a:t>
            </a:r>
            <a:r>
              <a:rPr lang="en-US" sz="1800" b="1" err="1"/>
              <a:t>nswer</a:t>
            </a:r>
            <a:r>
              <a:rPr lang="en-US" sz="1800" b="1"/>
              <a:t> re further information: </a:t>
            </a:r>
            <a:r>
              <a:rPr lang="en-US" sz="1800"/>
              <a:t>There has now been both unauthorized access and disclosure, and consideration of the factor regarding the person in receipt of the information has changed.  This change in circumstances may now tend to support a position that it is likely that the breach will cause serious harm to an individual. </a:t>
            </a:r>
          </a:p>
          <a:p>
            <a:pPr lvl="0" algn="l">
              <a:lnSpc>
                <a:spcPct val="100000"/>
              </a:lnSpc>
              <a:buFont typeface="Arial" panose="020B0604020202020204" pitchFamily="34" charset="0"/>
              <a:buChar char="•"/>
            </a:pPr>
            <a:r>
              <a:rPr lang="en-US" sz="1800" b="1"/>
              <a:t>POTENTIAL HERE that it could be argued that there is not quite enough information to make it an EDB – </a:t>
            </a:r>
            <a:r>
              <a:rPr lang="en-US" sz="1800" b="1" err="1"/>
              <a:t>ie</a:t>
            </a:r>
            <a:r>
              <a:rPr lang="en-US" sz="1800" b="1"/>
              <a:t> may be sitting at reasonable suspicion and need some further investigation to reach reasonable belief – </a:t>
            </a:r>
            <a:r>
              <a:rPr lang="en-US" sz="1800" b="1" err="1"/>
              <a:t>eg</a:t>
            </a:r>
            <a:r>
              <a:rPr lang="en-US" sz="1800" b="1"/>
              <a:t> – are we able to ascertain what medium the email was copied to – </a:t>
            </a:r>
            <a:r>
              <a:rPr lang="en-US" sz="1800" b="1" err="1"/>
              <a:t>ie</a:t>
            </a:r>
            <a:r>
              <a:rPr lang="en-US" sz="1800" b="1"/>
              <a:t> portable storage device or cloud, and where is that storage device AND/OR can the health service provider take steps to secure the device the email was copied to or remotely delete or retrieve it.  The concept of reasonable suspicion and reasonable belief hasn’t been covered in the slides at this stage </a:t>
            </a:r>
          </a:p>
          <a:p>
            <a:pPr algn="just">
              <a:spcBef>
                <a:spcPts val="600"/>
              </a:spcBef>
              <a:spcAft>
                <a:spcPts val="1200"/>
              </a:spcAft>
            </a:pPr>
            <a:endParaRPr lang="en-AU" sz="1800">
              <a:solidFill>
                <a:srgbClr val="333399"/>
              </a:solidFill>
              <a:effectLst/>
              <a:latin typeface="Arial" panose="020B060402020202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11399C76-6B51-4B95-96F4-DD1E10862F91}" type="slidenum">
              <a:rPr lang="en-AU" smtClean="0"/>
              <a:t>15</a:t>
            </a:fld>
            <a:endParaRPr lang="en-AU"/>
          </a:p>
        </p:txBody>
      </p:sp>
    </p:spTree>
    <p:extLst>
      <p:ext uri="{BB962C8B-B14F-4D97-AF65-F5344CB8AC3E}">
        <p14:creationId xmlns:p14="http://schemas.microsoft.com/office/powerpoint/2010/main" val="145174344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spcBef>
                <a:spcPct val="0"/>
              </a:spcBef>
              <a:defRPr/>
            </a:pPr>
            <a:r>
              <a:rPr lang="en-US" sz="1600" baseline="0">
                <a:solidFill>
                  <a:srgbClr val="595E65"/>
                </a:solidFill>
                <a:latin typeface="+mn-lt"/>
              </a:rPr>
              <a:t>In this part of the training, we are going to discuss some of the obligations which are enlivened when an agency knows or reasonably suspects that a data breach is an eligible data breach of the agency.</a:t>
            </a:r>
          </a:p>
          <a:p>
            <a:pPr algn="l">
              <a:spcBef>
                <a:spcPct val="0"/>
              </a:spcBef>
              <a:defRPr/>
            </a:pPr>
            <a:endParaRPr lang="en-US" sz="1600" baseline="0">
              <a:solidFill>
                <a:srgbClr val="595E65"/>
              </a:solidFill>
              <a:latin typeface="+mn-lt"/>
            </a:endParaRPr>
          </a:p>
          <a:p>
            <a:pPr algn="l">
              <a:spcBef>
                <a:spcPct val="0"/>
              </a:spcBef>
              <a:defRPr/>
            </a:pPr>
            <a:r>
              <a:rPr lang="en-US" sz="1600" baseline="0">
                <a:solidFill>
                  <a:srgbClr val="595E65"/>
                </a:solidFill>
                <a:latin typeface="+mn-lt"/>
              </a:rPr>
              <a:t>These are:</a:t>
            </a:r>
          </a:p>
          <a:p>
            <a:pPr>
              <a:defRPr/>
            </a:pPr>
            <a:endParaRPr lang="en-AU" altLang="en-US" sz="1600" b="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altLang="en-US" sz="2400" b="0">
                <a:solidFill>
                  <a:schemeClr val="accent1">
                    <a:lumMod val="50000"/>
                  </a:schemeClr>
                </a:solidFill>
                <a:latin typeface="Arial"/>
                <a:cs typeface="Arial"/>
              </a:rPr>
              <a:t>The obligation to contain and mitigate, we will use a scenario here to explore different containment and mitigation actions</a:t>
            </a:r>
          </a:p>
          <a:p>
            <a:pPr marL="285750" indent="-285750">
              <a:buFont typeface="Arial" panose="020B0604020202020204" pitchFamily="34" charset="0"/>
              <a:buChar char="•"/>
            </a:pPr>
            <a:r>
              <a:rPr lang="en-US" altLang="en-US" sz="1600" b="0">
                <a:solidFill>
                  <a:schemeClr val="accent1">
                    <a:lumMod val="50000"/>
                  </a:schemeClr>
                </a:solidFill>
                <a:latin typeface="Arial"/>
                <a:cs typeface="Arial"/>
              </a:rPr>
              <a:t>The requirement to assess data breaches when the agency does not know, but reasonably suspects it has an eligible data breach</a:t>
            </a:r>
          </a:p>
          <a:p>
            <a:pPr marL="285750" indent="-285750">
              <a:buFont typeface="Arial" panose="020B0604020202020204" pitchFamily="34" charset="0"/>
              <a:buChar char="•"/>
            </a:pPr>
            <a:r>
              <a:rPr lang="en-US" altLang="en-US" sz="1600" b="0">
                <a:solidFill>
                  <a:schemeClr val="accent1">
                    <a:lumMod val="50000"/>
                  </a:schemeClr>
                </a:solidFill>
                <a:latin typeface="Arial"/>
                <a:cs typeface="Arial"/>
              </a:rPr>
              <a:t>We will also examine how the assessment should be done, including a scenario to test this, and</a:t>
            </a:r>
          </a:p>
          <a:p>
            <a:pPr marL="285750" indent="-285750">
              <a:buFont typeface="Arial" panose="020B0604020202020204" pitchFamily="34" charset="0"/>
              <a:buChar char="•"/>
            </a:pPr>
            <a:r>
              <a:rPr lang="en-US" altLang="en-US" sz="1600" b="0">
                <a:solidFill>
                  <a:schemeClr val="accent1">
                    <a:lumMod val="50000"/>
                  </a:schemeClr>
                </a:solidFill>
                <a:latin typeface="Arial"/>
                <a:cs typeface="Arial"/>
              </a:rPr>
              <a:t>We will also talk about the requirements for breaches involving multiple agencies.</a:t>
            </a:r>
          </a:p>
          <a:p>
            <a:pPr marL="0" indent="0">
              <a:buFont typeface="Arial" panose="020B0604020202020204" pitchFamily="34" charset="0"/>
              <a:buNone/>
            </a:pPr>
            <a:endParaRPr lang="en-US" altLang="en-US" sz="1600" b="0">
              <a:solidFill>
                <a:schemeClr val="accent1">
                  <a:lumMod val="50000"/>
                </a:schemeClr>
              </a:solidFill>
              <a:latin typeface="Arial"/>
              <a:cs typeface="Arial"/>
            </a:endParaRPr>
          </a:p>
          <a:p>
            <a:pPr marL="0" indent="0">
              <a:buFont typeface="Arial" panose="020B0604020202020204" pitchFamily="34" charset="0"/>
              <a:buNone/>
            </a:pPr>
            <a:r>
              <a:rPr lang="en-US" altLang="en-US" sz="1600" b="0">
                <a:solidFill>
                  <a:schemeClr val="accent1">
                    <a:lumMod val="50000"/>
                  </a:schemeClr>
                </a:solidFill>
                <a:latin typeface="Arial"/>
                <a:cs typeface="Arial"/>
              </a:rPr>
              <a:t>We talk about these obligations individually for the purposes of the training, but it is worth noting that it is more than likely that these activities will be done simultaneously.</a:t>
            </a:r>
          </a:p>
          <a:p>
            <a:pPr algn="just" rtl="0" fontAlgn="base"/>
            <a:endParaRPr lang="en-AU" sz="1600">
              <a:latin typeface="+mn-lt"/>
            </a:endParaRP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1399C76-6B51-4B95-96F4-DD1E10862F91}" type="slidenum">
              <a:rPr kumimoji="0" lang="en-AU" sz="13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17</a:t>
            </a:fld>
            <a:endParaRPr kumimoji="0" lang="en-AU" sz="13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7495010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1" indent="0">
              <a:buFont typeface="Arial" panose="020B0604020202020204" pitchFamily="34" charset="0"/>
              <a:buNone/>
            </a:pPr>
            <a:r>
              <a:rPr lang="en-AU" baseline="0"/>
              <a:t>When an agency </a:t>
            </a:r>
            <a:r>
              <a:rPr lang="en-AU" b="1" baseline="0"/>
              <a:t>knows, or reasonably suspects </a:t>
            </a:r>
            <a:r>
              <a:rPr lang="en-AU" baseline="0"/>
              <a:t>a data breach is an eligible data breach of the agency, it must </a:t>
            </a:r>
            <a:r>
              <a:rPr lang="en-AU" sz="1200">
                <a:effectLst/>
                <a:latin typeface="Arial" panose="020B0604020202020204" pitchFamily="34" charset="0"/>
                <a:ea typeface="Calibri" panose="020F0502020204030204" pitchFamily="34" charset="0"/>
                <a:cs typeface="Times New Roman" panose="02020603050405020304" pitchFamily="18" charset="0"/>
              </a:rPr>
              <a:t>immediately take, and continue to take all reasonable steps to:</a:t>
            </a:r>
          </a:p>
          <a:p>
            <a:pPr marL="171450" indent="-171450" algn="l">
              <a:buFont typeface="Arial" panose="020B0604020202020204" pitchFamily="34" charset="0"/>
              <a:buChar char="•"/>
            </a:pPr>
            <a:r>
              <a:rPr lang="en-US" sz="1200" b="0" i="0" u="none" strike="noStrike" baseline="0">
                <a:latin typeface="Times-Roman"/>
              </a:rPr>
              <a:t>contain the data breach; and</a:t>
            </a:r>
          </a:p>
          <a:p>
            <a:pPr marL="171450" indent="-171450" algn="l">
              <a:buFont typeface="Arial" panose="020B0604020202020204" pitchFamily="34" charset="0"/>
              <a:buChar char="•"/>
            </a:pPr>
            <a:r>
              <a:rPr lang="en-US" sz="1200" b="0" i="0" u="none" strike="noStrike" baseline="0">
                <a:latin typeface="Times-Roman"/>
              </a:rPr>
              <a:t>mitigate the harm caused by the data breach.</a:t>
            </a:r>
          </a:p>
          <a:p>
            <a:pPr marL="0" indent="0" algn="l">
              <a:buFont typeface="Arial" panose="020B0604020202020204" pitchFamily="34" charset="0"/>
              <a:buNone/>
            </a:pPr>
            <a:endParaRPr lang="en-US" sz="1200" b="0" i="0" u="none" strike="noStrike" baseline="0">
              <a:latin typeface="Times-Roman"/>
            </a:endParaRPr>
          </a:p>
          <a:p>
            <a:pPr marL="0" lvl="1" indent="0">
              <a:buFont typeface="Arial" panose="020B0604020202020204" pitchFamily="34" charset="0"/>
              <a:buNone/>
            </a:pPr>
            <a:r>
              <a:rPr lang="en-US" b="1"/>
              <a:t>Reasonably suspects:</a:t>
            </a:r>
          </a:p>
          <a:p>
            <a:pPr marL="0" lvl="1" indent="0">
              <a:buFont typeface="Arial" panose="020B0604020202020204" pitchFamily="34" charset="0"/>
              <a:buNone/>
            </a:pPr>
            <a:endParaRPr lang="en-US"/>
          </a:p>
          <a:p>
            <a:pPr marL="0" lvl="1" indent="0">
              <a:buFont typeface="Arial" panose="020B0604020202020204" pitchFamily="34" charset="0"/>
              <a:buNone/>
            </a:pPr>
            <a:r>
              <a:rPr lang="en-US" b="1"/>
              <a:t>However</a:t>
            </a:r>
            <a:r>
              <a:rPr lang="en-US"/>
              <a:t>, if the agency is only at the point of reasonably suspecting that there has been an eligible data breach of the agency, it must also move quickly to resolve this suspicion by </a:t>
            </a:r>
            <a:r>
              <a:rPr lang="en-US" sz="1200" b="1" i="0" u="none" strike="noStrike" baseline="0">
                <a:latin typeface="Times-Roman"/>
              </a:rPr>
              <a:t>assessing</a:t>
            </a:r>
            <a:r>
              <a:rPr lang="en-AU" sz="1800" b="0" i="0" u="none" strike="noStrike" baseline="0">
                <a:latin typeface="Times-Roman"/>
              </a:rPr>
              <a:t> whether </a:t>
            </a:r>
            <a:r>
              <a:rPr lang="en-US" sz="1800" b="0" i="0" u="none" strike="noStrike" baseline="0">
                <a:latin typeface="Times-Roman"/>
              </a:rPr>
              <a:t>there are reasonable grounds to believe the data breach is an eligible data breach of the agency.</a:t>
            </a:r>
            <a:r>
              <a:rPr lang="en-US" sz="1200" b="0" i="0" u="none" strike="noStrike" baseline="0">
                <a:latin typeface="Times-Roman"/>
              </a:rPr>
              <a:t> </a:t>
            </a:r>
          </a:p>
          <a:p>
            <a:pPr algn="l"/>
            <a:endParaRPr lang="en-US" sz="1200" b="0" i="0" u="none" strike="noStrike" baseline="0">
              <a:latin typeface="Times-Roman"/>
            </a:endParaRPr>
          </a:p>
          <a:p>
            <a:pPr algn="l"/>
            <a:r>
              <a:rPr lang="en-US" sz="1200" b="0" i="0" u="none" strike="noStrike" baseline="0">
                <a:latin typeface="Times-Roman"/>
              </a:rPr>
              <a:t>This assessment must be completed within 30 days </a:t>
            </a:r>
            <a:r>
              <a:rPr lang="en-AU" sz="1200" b="0" i="0" u="none" strike="noStrike" baseline="0">
                <a:latin typeface="Times-Roman"/>
              </a:rPr>
              <a:t>– although this can be extended if reasonably required.</a:t>
            </a:r>
          </a:p>
          <a:p>
            <a:pPr marL="0" lvl="1" indent="0">
              <a:buFont typeface="Arial" panose="020B0604020202020204" pitchFamily="34" charset="0"/>
              <a:buNone/>
            </a:pPr>
            <a:endParaRPr lang="en-US"/>
          </a:p>
          <a:p>
            <a:pPr marL="0" lvl="1" indent="0">
              <a:buFont typeface="Arial" panose="020B0604020202020204" pitchFamily="34" charset="0"/>
              <a:buNone/>
            </a:pPr>
            <a:endParaRPr lang="en-US"/>
          </a:p>
          <a:p>
            <a:pPr marL="0" lvl="1" indent="0">
              <a:buFont typeface="Arial" panose="020B0604020202020204" pitchFamily="34" charset="0"/>
              <a:buNone/>
            </a:pPr>
            <a:r>
              <a:rPr lang="en-US"/>
              <a:t> </a:t>
            </a:r>
            <a:endParaRPr lang="en-AU" baseline="0"/>
          </a:p>
        </p:txBody>
      </p:sp>
      <p:sp>
        <p:nvSpPr>
          <p:cNvPr id="4" name="Slide Number Placeholder 3"/>
          <p:cNvSpPr>
            <a:spLocks noGrp="1"/>
          </p:cNvSpPr>
          <p:nvPr>
            <p:ph type="sldNum" sz="quarter" idx="5"/>
          </p:nvPr>
        </p:nvSpPr>
        <p:spPr/>
        <p:txBody>
          <a:bodyPr/>
          <a:lstStyle/>
          <a:p>
            <a:fld id="{11399C76-6B51-4B95-96F4-DD1E10862F91}" type="slidenum">
              <a:rPr lang="en-AU" smtClean="0"/>
              <a:t>18</a:t>
            </a:fld>
            <a:endParaRPr lang="en-AU"/>
          </a:p>
        </p:txBody>
      </p:sp>
    </p:spTree>
    <p:extLst>
      <p:ext uri="{BB962C8B-B14F-4D97-AF65-F5344CB8AC3E}">
        <p14:creationId xmlns:p14="http://schemas.microsoft.com/office/powerpoint/2010/main" val="68692121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spcBef>
                <a:spcPts val="200"/>
              </a:spcBef>
            </a:pPr>
            <a:r>
              <a:rPr lang="en-AU" sz="1800" b="1" dirty="0">
                <a:solidFill>
                  <a:srgbClr val="1F3763"/>
                </a:solidFill>
                <a:effectLst/>
                <a:latin typeface="Calibri Light" panose="020F0302020204030204" pitchFamily="34" charset="0"/>
                <a:ea typeface="Times New Roman" panose="02020603050405020304" pitchFamily="18" charset="0"/>
                <a:cs typeface="Times New Roman" panose="02020603050405020304" pitchFamily="18" charset="0"/>
              </a:rPr>
              <a:t>So what does contain and mitigate mean?</a:t>
            </a:r>
          </a:p>
          <a:p>
            <a:pPr algn="just">
              <a:spcBef>
                <a:spcPts val="200"/>
              </a:spcBef>
            </a:pPr>
            <a:r>
              <a:rPr lang="en-AU" sz="1800" b="1" dirty="0">
                <a:solidFill>
                  <a:srgbClr val="1F3763"/>
                </a:solidFill>
                <a:effectLst/>
                <a:latin typeface="Calibri Light" panose="020F0302020204030204" pitchFamily="34" charset="0"/>
                <a:ea typeface="Times New Roman" panose="02020603050405020304" pitchFamily="18" charset="0"/>
                <a:cs typeface="Times New Roman" panose="02020603050405020304" pitchFamily="18" charset="0"/>
              </a:rPr>
              <a:t>Contain</a:t>
            </a:r>
          </a:p>
          <a:p>
            <a:pPr algn="just">
              <a:spcAft>
                <a:spcPts val="1200"/>
              </a:spcAft>
            </a:pPr>
            <a:r>
              <a:rPr lang="en-AU" sz="1800" dirty="0">
                <a:effectLst/>
                <a:latin typeface="Arial" panose="020B0604020202020204" pitchFamily="34" charset="0"/>
                <a:ea typeface="Calibri" panose="020F0502020204030204" pitchFamily="34" charset="0"/>
                <a:cs typeface="Times New Roman" panose="02020603050405020304" pitchFamily="18" charset="0"/>
              </a:rPr>
              <a:t>Containing the data breach refers to limiting the effects, extent and duration of the breach.  General steps to contain a data breach may include: </a:t>
            </a:r>
          </a:p>
          <a:p>
            <a:pPr marL="342900" lvl="0" indent="-342900" algn="just">
              <a:spcAft>
                <a:spcPts val="600"/>
              </a:spcAft>
              <a:buFont typeface="Symbol" panose="05050102010706020507" pitchFamily="18" charset="2"/>
              <a:buChar char=""/>
            </a:pPr>
            <a:r>
              <a:rPr lang="en-AU" sz="1800" dirty="0">
                <a:effectLst/>
                <a:latin typeface="Arial" panose="020B0604020202020204" pitchFamily="34" charset="0"/>
                <a:ea typeface="Calibri" panose="020F0502020204030204" pitchFamily="34" charset="0"/>
                <a:cs typeface="Times New Roman" panose="02020603050405020304" pitchFamily="18" charset="0"/>
              </a:rPr>
              <a:t>making efforts to recover the personal information</a:t>
            </a:r>
          </a:p>
          <a:p>
            <a:pPr marL="342900" lvl="0" indent="-342900" algn="just">
              <a:spcAft>
                <a:spcPts val="600"/>
              </a:spcAft>
              <a:buFont typeface="Symbol" panose="05050102010706020507" pitchFamily="18" charset="2"/>
              <a:buChar char=""/>
            </a:pPr>
            <a:r>
              <a:rPr lang="en-AU" sz="1800" dirty="0">
                <a:effectLst/>
                <a:latin typeface="Arial" panose="020B0604020202020204" pitchFamily="34" charset="0"/>
                <a:ea typeface="Calibri" panose="020F0502020204030204" pitchFamily="34" charset="0"/>
                <a:cs typeface="Times New Roman" panose="02020603050405020304" pitchFamily="18" charset="0"/>
              </a:rPr>
              <a:t>securing, restricting access to, or shutting down breached systems</a:t>
            </a:r>
          </a:p>
          <a:p>
            <a:pPr marL="342900" lvl="0" indent="-342900" algn="just">
              <a:spcAft>
                <a:spcPts val="600"/>
              </a:spcAft>
              <a:buFont typeface="Symbol" panose="05050102010706020507" pitchFamily="18" charset="2"/>
              <a:buChar char=""/>
            </a:pPr>
            <a:r>
              <a:rPr lang="en-AU" sz="1800" dirty="0">
                <a:effectLst/>
                <a:latin typeface="Arial" panose="020B0604020202020204" pitchFamily="34" charset="0"/>
                <a:ea typeface="Calibri" panose="020F0502020204030204" pitchFamily="34" charset="0"/>
                <a:cs typeface="Times New Roman" panose="02020603050405020304" pitchFamily="18" charset="0"/>
              </a:rPr>
              <a:t>suspending the activity that led to the data breach</a:t>
            </a:r>
          </a:p>
          <a:p>
            <a:pPr marL="342900" lvl="0" indent="-342900" algn="just">
              <a:spcAft>
                <a:spcPts val="1200"/>
              </a:spcAft>
              <a:buFont typeface="Symbol" panose="05050102010706020507" pitchFamily="18" charset="2"/>
              <a:buChar char=""/>
            </a:pPr>
            <a:r>
              <a:rPr lang="en-AU" sz="1800" dirty="0">
                <a:effectLst/>
                <a:latin typeface="Arial" panose="020B0604020202020204" pitchFamily="34" charset="0"/>
                <a:ea typeface="Calibri" panose="020F0502020204030204" pitchFamily="34" charset="0"/>
                <a:cs typeface="Times New Roman" panose="02020603050405020304" pitchFamily="18" charset="0"/>
              </a:rPr>
              <a:t>revoking or changing access codes or passwords, or</a:t>
            </a:r>
          </a:p>
          <a:p>
            <a:pPr marL="342900" lvl="0" indent="-342900" algn="just">
              <a:spcAft>
                <a:spcPts val="1200"/>
              </a:spcAft>
              <a:buFont typeface="Symbol" panose="05050102010706020507" pitchFamily="18" charset="2"/>
              <a:buChar char=""/>
            </a:pPr>
            <a:r>
              <a:rPr lang="en-AU" sz="1800" dirty="0">
                <a:effectLst/>
                <a:latin typeface="Arial" panose="020B0604020202020204" pitchFamily="34" charset="0"/>
                <a:ea typeface="Calibri" panose="020F0502020204030204" pitchFamily="34" charset="0"/>
                <a:cs typeface="Times New Roman" panose="02020603050405020304" pitchFamily="18" charset="0"/>
              </a:rPr>
              <a:t>a combination of these steps.</a:t>
            </a:r>
          </a:p>
          <a:p>
            <a:pPr algn="just"/>
            <a:r>
              <a:rPr lang="en-AU" sz="1800" dirty="0">
                <a:effectLst/>
                <a:latin typeface="Arial" panose="020B0604020202020204" pitchFamily="34" charset="0"/>
                <a:ea typeface="Calibri" panose="020F0502020204030204" pitchFamily="34" charset="0"/>
                <a:cs typeface="Times New Roman" panose="02020603050405020304" pitchFamily="18" charset="0"/>
              </a:rPr>
              <a:t> </a:t>
            </a:r>
          </a:p>
          <a:p>
            <a:pPr algn="just">
              <a:spcBef>
                <a:spcPts val="200"/>
              </a:spcBef>
            </a:pPr>
            <a:r>
              <a:rPr lang="en-AU" sz="1800" b="1" dirty="0">
                <a:solidFill>
                  <a:srgbClr val="1F3763"/>
                </a:solidFill>
                <a:effectLst/>
                <a:latin typeface="Calibri Light" panose="020F0302020204030204" pitchFamily="34" charset="0"/>
                <a:ea typeface="Times New Roman" panose="02020603050405020304" pitchFamily="18" charset="0"/>
                <a:cs typeface="Times New Roman" panose="02020603050405020304" pitchFamily="18" charset="0"/>
              </a:rPr>
              <a:t>Mitigate</a:t>
            </a:r>
          </a:p>
          <a:p>
            <a:pPr algn="just">
              <a:spcAft>
                <a:spcPts val="1200"/>
              </a:spcAft>
            </a:pPr>
            <a:r>
              <a:rPr lang="en-AU" sz="1800" dirty="0">
                <a:effectLst/>
                <a:latin typeface="Arial" panose="020B0604020202020204" pitchFamily="34" charset="0"/>
                <a:ea typeface="Calibri" panose="020F0502020204030204" pitchFamily="34" charset="0"/>
                <a:cs typeface="Times New Roman" panose="02020603050405020304" pitchFamily="18" charset="0"/>
              </a:rPr>
              <a:t>Mitigation refers to actions to make the effects of the breach less harmful.  Steps an agency can take to mitigate harms caused by a data breach will also vary depending on the specific circumstances of the breach, including the potential harms that it may cause.  But examples include:</a:t>
            </a:r>
          </a:p>
          <a:p>
            <a:pPr marL="342900" lvl="0" indent="-342900" algn="just">
              <a:buFont typeface="Symbol" panose="05050102010706020507" pitchFamily="18" charset="2"/>
              <a:buChar char=""/>
            </a:pPr>
            <a:r>
              <a:rPr lang="en-AU" sz="1800" dirty="0">
                <a:effectLst/>
                <a:latin typeface="Arial" panose="020B0604020202020204" pitchFamily="34" charset="0"/>
                <a:ea typeface="Calibri" panose="020F0502020204030204" pitchFamily="34" charset="0"/>
                <a:cs typeface="Times New Roman" panose="02020603050405020304" pitchFamily="18" charset="0"/>
              </a:rPr>
              <a:t>Implementing processes to restrict the further disclosure of the relevant information.  For example, online monitoring for publication of the involved information, and if located taking steps to have it removed.</a:t>
            </a:r>
          </a:p>
          <a:p>
            <a:pPr marL="342900" lvl="0" indent="-342900" algn="just">
              <a:buFont typeface="Symbol" panose="05050102010706020507" pitchFamily="18" charset="2"/>
              <a:buChar char=""/>
            </a:pPr>
            <a:r>
              <a:rPr lang="en-AU" sz="1800" dirty="0">
                <a:effectLst/>
                <a:latin typeface="Arial" panose="020B0604020202020204" pitchFamily="34" charset="0"/>
                <a:ea typeface="Calibri" panose="020F0502020204030204" pitchFamily="34" charset="0"/>
                <a:cs typeface="Times New Roman" panose="02020603050405020304" pitchFamily="18" charset="0"/>
              </a:rPr>
              <a:t>Taking additional actions to address system security and restrict the use of the involved information.  For example, password resetting or implementing extra steps to verify user identity.</a:t>
            </a:r>
          </a:p>
          <a:p>
            <a:pPr marL="342900" lvl="0" indent="-342900" algn="just">
              <a:buFont typeface="Symbol" panose="05050102010706020507" pitchFamily="18" charset="2"/>
              <a:buChar char=""/>
            </a:pPr>
            <a:r>
              <a:rPr lang="en-AU" sz="1800" dirty="0">
                <a:effectLst/>
                <a:latin typeface="Arial" panose="020B0604020202020204" pitchFamily="34" charset="0"/>
                <a:ea typeface="Calibri" panose="020F0502020204030204" pitchFamily="34" charset="0"/>
                <a:cs typeface="Times New Roman" panose="02020603050405020304" pitchFamily="18" charset="0"/>
              </a:rPr>
              <a:t>Where the risk of harm is a personal safety issue, consider options to assist affected individuals to mitigate risk.  For example, through assisting them to implement or improve personal security measures.</a:t>
            </a:r>
          </a:p>
          <a:p>
            <a:pPr marL="342900" lvl="0" indent="-342900" algn="just">
              <a:spcAft>
                <a:spcPts val="1200"/>
              </a:spcAft>
              <a:buFont typeface="Symbol" panose="05050102010706020507" pitchFamily="18" charset="2"/>
              <a:buChar char=""/>
            </a:pPr>
            <a:r>
              <a:rPr lang="en-AU" sz="1800" dirty="0">
                <a:effectLst/>
                <a:latin typeface="Arial" panose="020B0604020202020204" pitchFamily="34" charset="0"/>
                <a:ea typeface="Calibri" panose="020F0502020204030204" pitchFamily="34" charset="0"/>
                <a:cs typeface="Times New Roman" panose="02020603050405020304" pitchFamily="18" charset="0"/>
              </a:rPr>
              <a:t>For breaches involving specific types of identity documents such as passports or driver licences, it could include liaising with the authority responsible for issuing the document to facilitate the reissue of the documents.</a:t>
            </a:r>
          </a:p>
          <a:p>
            <a:pPr marL="628650" lvl="1" indent="-171450">
              <a:buFont typeface="Arial" panose="020B0604020202020204" pitchFamily="34" charset="0"/>
              <a:buChar char="•"/>
            </a:pPr>
            <a:endParaRPr lang="en-AU" baseline="0" dirty="0"/>
          </a:p>
        </p:txBody>
      </p:sp>
      <p:sp>
        <p:nvSpPr>
          <p:cNvPr id="4" name="Slide Number Placeholder 3"/>
          <p:cNvSpPr>
            <a:spLocks noGrp="1"/>
          </p:cNvSpPr>
          <p:nvPr>
            <p:ph type="sldNum" sz="quarter" idx="5"/>
          </p:nvPr>
        </p:nvSpPr>
        <p:spPr/>
        <p:txBody>
          <a:bodyPr/>
          <a:lstStyle/>
          <a:p>
            <a:fld id="{11399C76-6B51-4B95-96F4-DD1E10862F91}" type="slidenum">
              <a:rPr lang="en-AU" smtClean="0"/>
              <a:t>19</a:t>
            </a:fld>
            <a:endParaRPr lang="en-AU"/>
          </a:p>
        </p:txBody>
      </p:sp>
    </p:spTree>
    <p:extLst>
      <p:ext uri="{BB962C8B-B14F-4D97-AF65-F5344CB8AC3E}">
        <p14:creationId xmlns:p14="http://schemas.microsoft.com/office/powerpoint/2010/main" val="318164163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spcBef>
                <a:spcPts val="600"/>
              </a:spcBef>
              <a:spcAft>
                <a:spcPts val="1200"/>
              </a:spcAft>
            </a:pPr>
            <a:r>
              <a:rPr lang="en-AU" sz="1800" b="1">
                <a:solidFill>
                  <a:srgbClr val="333399"/>
                </a:solidFill>
                <a:effectLst/>
                <a:latin typeface="Arial" panose="020B0604020202020204" pitchFamily="34" charset="0"/>
                <a:ea typeface="Calibri" panose="020F0502020204030204" pitchFamily="34" charset="0"/>
                <a:cs typeface="Times New Roman" panose="02020603050405020304" pitchFamily="18" charset="0"/>
              </a:rPr>
              <a:t>Suggested answers</a:t>
            </a:r>
            <a:endParaRPr lang="en-AU" sz="1800">
              <a:solidFill>
                <a:srgbClr val="333399"/>
              </a:solidFill>
              <a:effectLst/>
              <a:latin typeface="Arial" panose="020B0604020202020204" pitchFamily="34" charset="0"/>
              <a:ea typeface="Calibri" panose="020F0502020204030204" pitchFamily="34" charset="0"/>
              <a:cs typeface="Times New Roman" panose="02020603050405020304" pitchFamily="18" charset="0"/>
            </a:endParaRPr>
          </a:p>
          <a:p>
            <a:pPr marL="342900" lvl="0" indent="-342900" algn="just">
              <a:spcBef>
                <a:spcPts val="600"/>
              </a:spcBef>
              <a:spcAft>
                <a:spcPts val="1200"/>
              </a:spcAft>
              <a:buFont typeface="+mj-lt"/>
              <a:buAutoNum type="arabicPeriod"/>
            </a:pPr>
            <a:r>
              <a:rPr lang="en-AU" sz="1800">
                <a:solidFill>
                  <a:srgbClr val="333399"/>
                </a:solidFill>
                <a:effectLst/>
                <a:latin typeface="Arial" panose="020B0604020202020204" pitchFamily="34" charset="0"/>
                <a:ea typeface="Calibri" panose="020F0502020204030204" pitchFamily="34" charset="0"/>
                <a:cs typeface="Times New Roman" panose="02020603050405020304" pitchFamily="18" charset="0"/>
              </a:rPr>
              <a:t>Contain:</a:t>
            </a:r>
          </a:p>
          <a:p>
            <a:pPr marL="342900" lvl="0" indent="-342900" algn="just">
              <a:spcBef>
                <a:spcPts val="600"/>
              </a:spcBef>
              <a:spcAft>
                <a:spcPts val="1200"/>
              </a:spcAft>
              <a:buFont typeface="Symbol" panose="05050102010706020507" pitchFamily="18" charset="2"/>
              <a:buChar char=""/>
            </a:pPr>
            <a:r>
              <a:rPr lang="en-AU" sz="1800">
                <a:solidFill>
                  <a:srgbClr val="333399"/>
                </a:solidFill>
                <a:effectLst/>
                <a:latin typeface="Arial" panose="020B0604020202020204" pitchFamily="34" charset="0"/>
                <a:ea typeface="Calibri" panose="020F0502020204030204" pitchFamily="34" charset="0"/>
                <a:cs typeface="Times New Roman" panose="02020603050405020304" pitchFamily="18" charset="0"/>
              </a:rPr>
              <a:t>Shut down the system</a:t>
            </a:r>
          </a:p>
          <a:p>
            <a:pPr marL="342900" lvl="0" indent="-342900" algn="just">
              <a:spcBef>
                <a:spcPts val="600"/>
              </a:spcBef>
              <a:spcAft>
                <a:spcPts val="1200"/>
              </a:spcAft>
              <a:buFont typeface="Symbol" panose="05050102010706020507" pitchFamily="18" charset="2"/>
              <a:buChar char=""/>
            </a:pPr>
            <a:r>
              <a:rPr lang="en-AU" sz="1800">
                <a:solidFill>
                  <a:srgbClr val="333399"/>
                </a:solidFill>
                <a:effectLst/>
                <a:latin typeface="Arial" panose="020B0604020202020204" pitchFamily="34" charset="0"/>
                <a:ea typeface="Calibri" panose="020F0502020204030204" pitchFamily="34" charset="0"/>
                <a:cs typeface="Times New Roman" panose="02020603050405020304" pitchFamily="18" charset="0"/>
              </a:rPr>
              <a:t>Isolate the affected system component, while investigation or analysis is being conducted</a:t>
            </a:r>
          </a:p>
          <a:p>
            <a:pPr marL="342900" lvl="0" indent="-342900" algn="just">
              <a:spcBef>
                <a:spcPts val="600"/>
              </a:spcBef>
              <a:spcAft>
                <a:spcPts val="1200"/>
              </a:spcAft>
              <a:buFont typeface="Symbol" panose="05050102010706020507" pitchFamily="18" charset="2"/>
              <a:buChar char=""/>
            </a:pPr>
            <a:r>
              <a:rPr lang="en-AU" sz="1800">
                <a:solidFill>
                  <a:srgbClr val="333399"/>
                </a:solidFill>
                <a:effectLst/>
                <a:latin typeface="Arial" panose="020B0604020202020204" pitchFamily="34" charset="0"/>
                <a:ea typeface="Calibri" panose="020F0502020204030204" pitchFamily="34" charset="0"/>
                <a:cs typeface="Times New Roman" panose="02020603050405020304" pitchFamily="18" charset="0"/>
              </a:rPr>
              <a:t>Revoke user access</a:t>
            </a:r>
          </a:p>
          <a:p>
            <a:pPr marL="342900" lvl="0" indent="-342900" algn="just">
              <a:spcBef>
                <a:spcPts val="600"/>
              </a:spcBef>
              <a:spcAft>
                <a:spcPts val="1200"/>
              </a:spcAft>
              <a:buFont typeface="Symbol" panose="05050102010706020507" pitchFamily="18" charset="2"/>
              <a:buChar char=""/>
            </a:pPr>
            <a:r>
              <a:rPr lang="en-AU" sz="1800">
                <a:solidFill>
                  <a:srgbClr val="333399"/>
                </a:solidFill>
                <a:effectLst/>
                <a:latin typeface="Arial" panose="020B0604020202020204" pitchFamily="34" charset="0"/>
                <a:ea typeface="Calibri" panose="020F0502020204030204" pitchFamily="34" charset="0"/>
                <a:cs typeface="Times New Roman" panose="02020603050405020304" pitchFamily="18" charset="0"/>
              </a:rPr>
              <a:t>Revert to previous configuration</a:t>
            </a:r>
          </a:p>
          <a:p>
            <a:pPr marL="457200" algn="just">
              <a:spcBef>
                <a:spcPts val="600"/>
              </a:spcBef>
              <a:spcAft>
                <a:spcPts val="1200"/>
              </a:spcAft>
            </a:pPr>
            <a:r>
              <a:rPr lang="en-AU" sz="1800">
                <a:solidFill>
                  <a:srgbClr val="333399"/>
                </a:solidFill>
                <a:effectLst/>
                <a:latin typeface="Arial" panose="020B0604020202020204" pitchFamily="34" charset="0"/>
                <a:ea typeface="Calibri" panose="020F0502020204030204" pitchFamily="34" charset="0"/>
                <a:cs typeface="Times New Roman" panose="02020603050405020304" pitchFamily="18" charset="0"/>
              </a:rPr>
              <a:t>Mitigate:</a:t>
            </a:r>
          </a:p>
          <a:p>
            <a:pPr marL="342900" lvl="0" indent="-342900" algn="just">
              <a:spcBef>
                <a:spcPts val="600"/>
              </a:spcBef>
              <a:spcAft>
                <a:spcPts val="1200"/>
              </a:spcAft>
              <a:buFont typeface="Symbol" panose="05050102010706020507" pitchFamily="18" charset="2"/>
              <a:buChar char=""/>
            </a:pPr>
            <a:r>
              <a:rPr lang="en-AU" sz="1800">
                <a:solidFill>
                  <a:srgbClr val="333399"/>
                </a:solidFill>
                <a:effectLst/>
                <a:latin typeface="Arial" panose="020B0604020202020204" pitchFamily="34" charset="0"/>
                <a:ea typeface="Calibri" panose="020F0502020204030204" pitchFamily="34" charset="0"/>
                <a:cs typeface="Times New Roman" panose="02020603050405020304" pitchFamily="18" charset="0"/>
              </a:rPr>
              <a:t>Investigate and analyse to identify whether users have accessed information, and if so contact those people to request they delete or destroy any information they have obtained as a result of the breach.</a:t>
            </a:r>
          </a:p>
          <a:p>
            <a:pPr marL="342900" lvl="0" indent="-342900" algn="just">
              <a:spcBef>
                <a:spcPts val="600"/>
              </a:spcBef>
              <a:spcAft>
                <a:spcPts val="1200"/>
              </a:spcAft>
              <a:buFont typeface="Symbol" panose="05050102010706020507" pitchFamily="18" charset="2"/>
              <a:buChar char=""/>
            </a:pPr>
            <a:r>
              <a:rPr lang="en-AU" sz="1800">
                <a:solidFill>
                  <a:srgbClr val="333399"/>
                </a:solidFill>
                <a:effectLst/>
                <a:latin typeface="Arial" panose="020B0604020202020204" pitchFamily="34" charset="0"/>
                <a:ea typeface="Calibri" panose="020F0502020204030204" pitchFamily="34" charset="0"/>
                <a:cs typeface="Times New Roman" panose="02020603050405020304" pitchFamily="18" charset="0"/>
              </a:rPr>
              <a:t>If relevant - Seek confirmation that information has not been printed or forwarded.</a:t>
            </a:r>
          </a:p>
          <a:p>
            <a:pPr marL="0" lvl="0" indent="0" algn="just">
              <a:spcBef>
                <a:spcPts val="600"/>
              </a:spcBef>
              <a:spcAft>
                <a:spcPts val="1200"/>
              </a:spcAft>
              <a:buFont typeface="Symbol" panose="05050102010706020507" pitchFamily="18" charset="2"/>
              <a:buNone/>
            </a:pPr>
            <a:endParaRPr lang="en-AU" sz="1800">
              <a:solidFill>
                <a:srgbClr val="333399"/>
              </a:solidFill>
              <a:effectLst/>
              <a:latin typeface="Arial" panose="020B0604020202020204" pitchFamily="34" charset="0"/>
              <a:ea typeface="Calibri" panose="020F0502020204030204" pitchFamily="34" charset="0"/>
              <a:cs typeface="Times New Roman" panose="02020603050405020304" pitchFamily="18" charset="0"/>
            </a:endParaRPr>
          </a:p>
          <a:p>
            <a:pPr marL="342900" lvl="0" indent="-342900" algn="just">
              <a:spcBef>
                <a:spcPts val="600"/>
              </a:spcBef>
              <a:spcAft>
                <a:spcPts val="1200"/>
              </a:spcAft>
              <a:buFont typeface="+mj-lt"/>
              <a:buAutoNum type="arabicPeriod" startAt="2"/>
            </a:pPr>
            <a:r>
              <a:rPr lang="en-AU" sz="1800">
                <a:solidFill>
                  <a:srgbClr val="333399"/>
                </a:solidFill>
                <a:effectLst/>
                <a:latin typeface="Arial" panose="020B0604020202020204" pitchFamily="34" charset="0"/>
                <a:ea typeface="Calibri" panose="020F0502020204030204" pitchFamily="34" charset="0"/>
                <a:cs typeface="Times New Roman" panose="02020603050405020304" pitchFamily="18" charset="0"/>
              </a:rPr>
              <a:t>As above and</a:t>
            </a:r>
          </a:p>
          <a:p>
            <a:pPr marL="914400" algn="just">
              <a:spcBef>
                <a:spcPts val="600"/>
              </a:spcBef>
              <a:spcAft>
                <a:spcPts val="1200"/>
              </a:spcAft>
            </a:pPr>
            <a:r>
              <a:rPr lang="en-AU" sz="1800">
                <a:solidFill>
                  <a:srgbClr val="333399"/>
                </a:solidFill>
                <a:effectLst/>
                <a:latin typeface="Arial" panose="020B0604020202020204" pitchFamily="34" charset="0"/>
                <a:ea typeface="Calibri" panose="020F0502020204030204" pitchFamily="34" charset="0"/>
                <a:cs typeface="Times New Roman" panose="02020603050405020304" pitchFamily="18" charset="0"/>
              </a:rPr>
              <a:t>Consider reporting matter to police if appropriate</a:t>
            </a:r>
          </a:p>
          <a:p>
            <a:r>
              <a:rPr lang="en-AU" sz="1800" kern="0">
                <a:effectLst/>
                <a:latin typeface="Arial" panose="020B0604020202020204" pitchFamily="34" charset="0"/>
                <a:ea typeface="Calibri" panose="020F0502020204030204" pitchFamily="34" charset="0"/>
                <a:cs typeface="Times New Roman" panose="02020603050405020304" pitchFamily="18" charset="0"/>
              </a:rPr>
              <a:t>	Tailor information in individual notification</a:t>
            </a:r>
            <a:endParaRPr lang="en-AU" baseline="0"/>
          </a:p>
        </p:txBody>
      </p:sp>
      <p:sp>
        <p:nvSpPr>
          <p:cNvPr id="4" name="Slide Number Placeholder 3"/>
          <p:cNvSpPr>
            <a:spLocks noGrp="1"/>
          </p:cNvSpPr>
          <p:nvPr>
            <p:ph type="sldNum" sz="quarter" idx="5"/>
          </p:nvPr>
        </p:nvSpPr>
        <p:spPr/>
        <p:txBody>
          <a:bodyPr/>
          <a:lstStyle/>
          <a:p>
            <a:fld id="{11399C76-6B51-4B95-96F4-DD1E10862F91}" type="slidenum">
              <a:rPr lang="en-AU" smtClean="0"/>
              <a:t>20</a:t>
            </a:fld>
            <a:endParaRPr lang="en-AU"/>
          </a:p>
        </p:txBody>
      </p:sp>
    </p:spTree>
    <p:extLst>
      <p:ext uri="{BB962C8B-B14F-4D97-AF65-F5344CB8AC3E}">
        <p14:creationId xmlns:p14="http://schemas.microsoft.com/office/powerpoint/2010/main" val="50144912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spcBef>
                <a:spcPct val="0"/>
              </a:spcBef>
              <a:buClrTx/>
              <a:buFontTx/>
              <a:buNone/>
              <a:defRPr/>
            </a:pPr>
            <a:r>
              <a:rPr lang="en-US" sz="1600" i="1">
                <a:solidFill>
                  <a:srgbClr val="595E65"/>
                </a:solidFill>
                <a:latin typeface="+mn-lt"/>
                <a:cs typeface="Arial"/>
              </a:rPr>
              <a:t>The Office of the Information Commissioner acknowledges the Traditional Owners of country throughout Australia,</a:t>
            </a:r>
          </a:p>
          <a:p>
            <a:pPr algn="l">
              <a:spcBef>
                <a:spcPct val="0"/>
              </a:spcBef>
              <a:buClrTx/>
              <a:buFontTx/>
              <a:buNone/>
              <a:defRPr/>
            </a:pPr>
            <a:r>
              <a:rPr lang="en-US" sz="1600" i="1">
                <a:solidFill>
                  <a:srgbClr val="595E65"/>
                </a:solidFill>
                <a:latin typeface="+mn-lt"/>
                <a:cs typeface="Arial"/>
              </a:rPr>
              <a:t>and their connection to land and community.</a:t>
            </a:r>
          </a:p>
          <a:p>
            <a:pPr algn="l">
              <a:spcBef>
                <a:spcPct val="0"/>
              </a:spcBef>
              <a:buClrTx/>
              <a:buFontTx/>
              <a:buNone/>
              <a:defRPr/>
            </a:pPr>
            <a:endParaRPr lang="en-US" sz="1600" i="1">
              <a:solidFill>
                <a:srgbClr val="595E65"/>
              </a:solidFill>
              <a:latin typeface="+mn-lt"/>
              <a:cs typeface="Arial"/>
            </a:endParaRPr>
          </a:p>
          <a:p>
            <a:pPr algn="l">
              <a:spcBef>
                <a:spcPct val="0"/>
              </a:spcBef>
              <a:buClrTx/>
              <a:buFontTx/>
              <a:buNone/>
              <a:defRPr/>
            </a:pPr>
            <a:r>
              <a:rPr lang="en-US" sz="1600" i="1">
                <a:solidFill>
                  <a:srgbClr val="595E65"/>
                </a:solidFill>
                <a:latin typeface="+mn-lt"/>
                <a:cs typeface="Arial"/>
              </a:rPr>
              <a:t>We pay our respects to all Traditional Owners, and Elders </a:t>
            </a:r>
          </a:p>
          <a:p>
            <a:pPr algn="l">
              <a:spcBef>
                <a:spcPct val="0"/>
              </a:spcBef>
              <a:buClrTx/>
              <a:buFontTx/>
              <a:buNone/>
              <a:defRPr/>
            </a:pPr>
            <a:r>
              <a:rPr lang="en-US" sz="1600" i="1">
                <a:solidFill>
                  <a:srgbClr val="595E65"/>
                </a:solidFill>
                <a:latin typeface="+mn-lt"/>
                <a:cs typeface="Arial"/>
              </a:rPr>
              <a:t>past and present.</a:t>
            </a:r>
          </a:p>
          <a:p>
            <a:endParaRPr lang="en-AU" sz="160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1399C76-6B51-4B95-96F4-DD1E10862F91}" type="slidenum">
              <a:rPr kumimoji="0" lang="en-AU" sz="13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a:t>
            </a:fld>
            <a:endParaRPr kumimoji="0" lang="en-AU" sz="13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604057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300" b="0" dirty="0">
                <a:solidFill>
                  <a:srgbClr val="2F5496"/>
                </a:solidFill>
                <a:effectLst/>
                <a:latin typeface="Calibri Light" panose="020F0302020204030204" pitchFamily="34" charset="0"/>
                <a:ea typeface="Times New Roman" panose="02020603050405020304" pitchFamily="18" charset="0"/>
                <a:cs typeface="Times New Roman" panose="02020603050405020304" pitchFamily="18" charset="0"/>
              </a:rPr>
              <a:t>In addition to the ongoing requirement to contain and mitigate, when an agency reasonably suspects they have an eligible data breach, as opposed to the agency knowing or reasonably believing they have an eligible data breach, the agency must rapidly assess </a:t>
            </a:r>
            <a:r>
              <a:rPr lang="en-AU" sz="1800" b="0" i="0" u="none" strike="noStrike" baseline="0" dirty="0">
                <a:latin typeface="Times-Roman"/>
              </a:rPr>
              <a:t>whether </a:t>
            </a:r>
            <a:r>
              <a:rPr lang="en-US" sz="1800" b="0" i="0" u="none" strike="noStrike" baseline="0" dirty="0">
                <a:latin typeface="Times-Roman"/>
              </a:rPr>
              <a:t>there are reasonable grounds to believe the data breach is an eligible data breach of the agency.  This assessment must be conducted within 30 days, but it can be extended if reasonably required.</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b="0" i="0" u="none" strike="noStrike" baseline="0" dirty="0">
              <a:latin typeface="Times-Roman"/>
            </a:endParaRPr>
          </a:p>
          <a:p>
            <a:pPr marL="0" lvl="1" indent="0" algn="just">
              <a:spcBef>
                <a:spcPts val="200"/>
              </a:spcBef>
              <a:buFont typeface="+mj-lt"/>
              <a:buNone/>
            </a:pPr>
            <a:r>
              <a:rPr lang="en-AU" sz="1300" b="0" dirty="0">
                <a:solidFill>
                  <a:srgbClr val="2F5496"/>
                </a:solidFill>
                <a:effectLst/>
                <a:latin typeface="Calibri Light" panose="020F0302020204030204" pitchFamily="34" charset="0"/>
                <a:ea typeface="Times New Roman" panose="02020603050405020304" pitchFamily="18" charset="0"/>
                <a:cs typeface="Times New Roman" panose="02020603050405020304" pitchFamily="18" charset="0"/>
              </a:rPr>
              <a:t>The assessment process should involve:</a:t>
            </a:r>
          </a:p>
          <a:p>
            <a:pPr marL="0" lvl="1" indent="0" algn="just">
              <a:spcBef>
                <a:spcPts val="200"/>
              </a:spcBef>
              <a:buFont typeface="+mj-lt"/>
              <a:buNone/>
            </a:pPr>
            <a:endParaRPr lang="en-AU" sz="1300" b="0" dirty="0">
              <a:solidFill>
                <a:srgbClr val="2F5496"/>
              </a:solidFill>
              <a:effectLst/>
              <a:latin typeface="Calibri Light" panose="020F0302020204030204" pitchFamily="34" charset="0"/>
              <a:ea typeface="Times New Roman" panose="02020603050405020304" pitchFamily="18" charset="0"/>
              <a:cs typeface="Times New Roman" panose="02020603050405020304" pitchFamily="18" charset="0"/>
            </a:endParaRPr>
          </a:p>
          <a:p>
            <a:pPr marL="342900" lvl="0" indent="-342900">
              <a:lnSpc>
                <a:spcPct val="107000"/>
              </a:lnSpc>
              <a:buFont typeface="Symbol" panose="05050102010706020507" pitchFamily="18" charset="2"/>
              <a:buChar char=""/>
            </a:pPr>
            <a:r>
              <a:rPr lang="en-AU" sz="1300" b="1" dirty="0">
                <a:solidFill>
                  <a:srgbClr val="2F5496"/>
                </a:solidFill>
                <a:effectLst/>
                <a:latin typeface="Calibri Light" panose="020F0302020204030204" pitchFamily="34" charset="0"/>
                <a:ea typeface="Times New Roman" panose="02020603050405020304" pitchFamily="18" charset="0"/>
                <a:cs typeface="Times New Roman" panose="02020603050405020304" pitchFamily="18" charset="0"/>
              </a:rPr>
              <a:t>Gathering</a:t>
            </a:r>
            <a:r>
              <a:rPr lang="en-AU" sz="1300" b="0" dirty="0">
                <a:solidFill>
                  <a:srgbClr val="2F5496"/>
                </a:solidFill>
                <a:effectLst/>
                <a:latin typeface="Calibri Light" panose="020F0302020204030204" pitchFamily="34" charset="0"/>
                <a:ea typeface="Times New Roman" panose="02020603050405020304" pitchFamily="18" charset="0"/>
                <a:cs typeface="Times New Roman" panose="02020603050405020304" pitchFamily="18" charset="0"/>
              </a:rPr>
              <a:t> information about the breach – This should include:</a:t>
            </a:r>
          </a:p>
          <a:p>
            <a:pPr marL="800100" lvl="1" indent="-342900">
              <a:lnSpc>
                <a:spcPct val="107000"/>
              </a:lnSpc>
              <a:buFont typeface="Symbol" panose="05050102010706020507" pitchFamily="18" charset="2"/>
              <a:buChar char=""/>
            </a:pPr>
            <a:r>
              <a:rPr lang="en-AU" sz="1800" kern="100" dirty="0">
                <a:effectLst/>
                <a:latin typeface="Calibri" panose="020F0502020204030204" pitchFamily="34" charset="0"/>
                <a:ea typeface="Calibri" panose="020F0502020204030204" pitchFamily="34" charset="0"/>
                <a:cs typeface="Times New Roman" panose="02020603050405020304" pitchFamily="18" charset="0"/>
              </a:rPr>
              <a:t>identifying the cause of the breach</a:t>
            </a:r>
          </a:p>
          <a:p>
            <a:pPr marL="800100" lvl="1" indent="-342900">
              <a:lnSpc>
                <a:spcPct val="107000"/>
              </a:lnSpc>
              <a:buFont typeface="Symbol" panose="05050102010706020507" pitchFamily="18" charset="2"/>
              <a:buChar char=""/>
            </a:pPr>
            <a:r>
              <a:rPr lang="en-AU" sz="1800" kern="100" dirty="0">
                <a:effectLst/>
                <a:latin typeface="Calibri" panose="020F0502020204030204" pitchFamily="34" charset="0"/>
                <a:ea typeface="Calibri" panose="020F0502020204030204" pitchFamily="34" charset="0"/>
                <a:cs typeface="Times New Roman" panose="02020603050405020304" pitchFamily="18" charset="0"/>
              </a:rPr>
              <a:t>identifying the types of personal information that has been accessed, disclosed or lost</a:t>
            </a:r>
          </a:p>
          <a:p>
            <a:pPr marL="800100" lvl="1" indent="-342900">
              <a:lnSpc>
                <a:spcPct val="107000"/>
              </a:lnSpc>
              <a:buFont typeface="Symbol" panose="05050102010706020507" pitchFamily="18" charset="2"/>
              <a:buChar char=""/>
            </a:pPr>
            <a:r>
              <a:rPr lang="en-AU" sz="1800" kern="100" dirty="0">
                <a:effectLst/>
                <a:latin typeface="Calibri" panose="020F0502020204030204" pitchFamily="34" charset="0"/>
                <a:ea typeface="Calibri" panose="020F0502020204030204" pitchFamily="34" charset="0"/>
                <a:cs typeface="Times New Roman" panose="02020603050405020304" pitchFamily="18" charset="0"/>
              </a:rPr>
              <a:t>investigating IT systems through assessing logs or other records</a:t>
            </a:r>
          </a:p>
          <a:p>
            <a:pPr marL="800100" lvl="1" indent="-342900">
              <a:lnSpc>
                <a:spcPct val="107000"/>
              </a:lnSpc>
              <a:buFont typeface="Symbol" panose="05050102010706020507" pitchFamily="18" charset="2"/>
              <a:buChar char=""/>
            </a:pPr>
            <a:r>
              <a:rPr lang="en-AU" sz="1800" kern="100" dirty="0">
                <a:effectLst/>
                <a:latin typeface="Calibri" panose="020F0502020204030204" pitchFamily="34" charset="0"/>
                <a:ea typeface="Calibri" panose="020F0502020204030204" pitchFamily="34" charset="0"/>
                <a:cs typeface="Times New Roman" panose="02020603050405020304" pitchFamily="18" charset="0"/>
              </a:rPr>
              <a:t>identifying the extent of the breach, and </a:t>
            </a:r>
          </a:p>
          <a:p>
            <a:pPr marL="800100" lvl="1" indent="-342900">
              <a:lnSpc>
                <a:spcPct val="107000"/>
              </a:lnSpc>
              <a:spcAft>
                <a:spcPts val="800"/>
              </a:spcAft>
              <a:buFont typeface="Symbol" panose="05050102010706020507" pitchFamily="18" charset="2"/>
              <a:buChar char=""/>
            </a:pPr>
            <a:r>
              <a:rPr lang="en-AU" sz="1800" kern="100" dirty="0">
                <a:effectLst/>
                <a:latin typeface="Calibri" panose="020F0502020204030204" pitchFamily="34" charset="0"/>
                <a:ea typeface="Calibri" panose="020F0502020204030204" pitchFamily="34" charset="0"/>
                <a:cs typeface="Times New Roman" panose="02020603050405020304" pitchFamily="18" charset="0"/>
              </a:rPr>
              <a:t>contacting relevant stakeholders.</a:t>
            </a:r>
          </a:p>
          <a:p>
            <a:pPr marL="285750" lvl="1" indent="-285750" algn="just">
              <a:spcBef>
                <a:spcPts val="200"/>
              </a:spcBef>
              <a:buFont typeface="Arial" panose="020B0604020202020204" pitchFamily="34" charset="0"/>
              <a:buChar char="•"/>
            </a:pPr>
            <a:r>
              <a:rPr lang="en-AU" sz="1300" b="1" dirty="0">
                <a:solidFill>
                  <a:srgbClr val="2F5496"/>
                </a:solidFill>
                <a:effectLst/>
                <a:latin typeface="Calibri Light" panose="020F0302020204030204" pitchFamily="34" charset="0"/>
                <a:ea typeface="Times New Roman" panose="02020603050405020304" pitchFamily="18" charset="0"/>
                <a:cs typeface="Times New Roman" panose="02020603050405020304" pitchFamily="18" charset="0"/>
              </a:rPr>
              <a:t>Analysing and reviewing the collected information, including </a:t>
            </a:r>
            <a:r>
              <a:rPr lang="en-AU" sz="1300" b="0" dirty="0">
                <a:solidFill>
                  <a:srgbClr val="2F5496"/>
                </a:solidFill>
                <a:effectLst/>
                <a:latin typeface="Calibri Light" panose="020F0302020204030204" pitchFamily="34" charset="0"/>
                <a:ea typeface="Times New Roman" panose="02020603050405020304" pitchFamily="18" charset="0"/>
                <a:cs typeface="Times New Roman" panose="02020603050405020304" pitchFamily="18" charset="0"/>
              </a:rPr>
              <a:t>how the section 47(2) and other relevant matters may apply to the situation. And </a:t>
            </a:r>
          </a:p>
          <a:p>
            <a:pPr marL="285750" lvl="1" indent="-285750" algn="just">
              <a:spcBef>
                <a:spcPts val="200"/>
              </a:spcBef>
              <a:buFont typeface="Arial" panose="020B0604020202020204" pitchFamily="34" charset="0"/>
              <a:buChar char="•"/>
            </a:pPr>
            <a:r>
              <a:rPr lang="en-AU" sz="1300" b="1" dirty="0">
                <a:solidFill>
                  <a:srgbClr val="2F5496"/>
                </a:solidFill>
                <a:effectLst/>
                <a:latin typeface="Calibri Light" panose="020F0302020204030204" pitchFamily="34" charset="0"/>
                <a:ea typeface="Times New Roman" panose="02020603050405020304" pitchFamily="18" charset="0"/>
                <a:cs typeface="Times New Roman" panose="02020603050405020304" pitchFamily="18" charset="0"/>
              </a:rPr>
              <a:t>then making an objective decision</a:t>
            </a:r>
            <a:r>
              <a:rPr lang="en-AU" sz="1300" b="0" dirty="0">
                <a:solidFill>
                  <a:srgbClr val="2F5496"/>
                </a:solidFill>
                <a:effectLst/>
                <a:latin typeface="Calibri Light" panose="020F0302020204030204" pitchFamily="34" charset="0"/>
                <a:ea typeface="Times New Roman" panose="02020603050405020304" pitchFamily="18" charset="0"/>
                <a:cs typeface="Times New Roman" panose="02020603050405020304" pitchFamily="18" charset="0"/>
              </a:rPr>
              <a:t>, on whether the information supports a reasonable suspicion, or reasonable belief.  </a:t>
            </a:r>
          </a:p>
          <a:p>
            <a:pPr marL="0" marR="0" lvl="0" indent="0" algn="just" defTabSz="914400" rtl="0" eaLnBrk="1" fontAlgn="auto" latinLnBrk="0" hangingPunct="1">
              <a:lnSpc>
                <a:spcPct val="100000"/>
              </a:lnSpc>
              <a:spcBef>
                <a:spcPts val="0"/>
              </a:spcBef>
              <a:spcAft>
                <a:spcPts val="1200"/>
              </a:spcAft>
              <a:buClrTx/>
              <a:buSzTx/>
              <a:buFontTx/>
              <a:buNone/>
              <a:tabLst/>
              <a:defRPr/>
            </a:pPr>
            <a:endParaRPr lang="en-AU" sz="1400" b="1" dirty="0">
              <a:solidFill>
                <a:srgbClr val="1F3763"/>
              </a:solidFill>
              <a:effectLst/>
              <a:latin typeface="Calibri Light" panose="020F0302020204030204" pitchFamily="34" charset="0"/>
              <a:ea typeface="Times New Roman" panose="02020603050405020304" pitchFamily="18" charset="0"/>
              <a:cs typeface="Times New Roman" panose="02020603050405020304" pitchFamily="18" charset="0"/>
            </a:endParaRPr>
          </a:p>
          <a:p>
            <a:pPr marL="0" marR="0" lvl="0" indent="0" algn="just" defTabSz="914400" rtl="0" eaLnBrk="1" fontAlgn="auto" latinLnBrk="0" hangingPunct="1">
              <a:lnSpc>
                <a:spcPct val="100000"/>
              </a:lnSpc>
              <a:spcBef>
                <a:spcPts val="0"/>
              </a:spcBef>
              <a:spcAft>
                <a:spcPts val="1200"/>
              </a:spcAft>
              <a:buClrTx/>
              <a:buSzTx/>
              <a:buFontTx/>
              <a:buNone/>
              <a:tabLst/>
              <a:defRPr/>
            </a:pPr>
            <a:r>
              <a:rPr lang="en-US" sz="1400" b="1" dirty="0"/>
              <a:t>Assessment result:</a:t>
            </a:r>
          </a:p>
          <a:p>
            <a:pPr marL="0" marR="0" lvl="0" indent="0" algn="just" defTabSz="914400" rtl="0" eaLnBrk="1" fontAlgn="auto" latinLnBrk="0" hangingPunct="1">
              <a:lnSpc>
                <a:spcPct val="100000"/>
              </a:lnSpc>
              <a:spcBef>
                <a:spcPts val="0"/>
              </a:spcBef>
              <a:spcAft>
                <a:spcPts val="1200"/>
              </a:spcAft>
              <a:buClrTx/>
              <a:buSzTx/>
              <a:buFontTx/>
              <a:buNone/>
              <a:tabLst/>
              <a:defRPr/>
            </a:pPr>
            <a:r>
              <a:rPr lang="en-US" sz="1400" dirty="0"/>
              <a:t>If, during the course of this assessment, or as a result of the assessment, the agency identifies reasonable grounds to believe the breach is eligible, it must as soon as practicable comply with the notification obligations which we will discuss shortly.  If the agency identifies that there are insufficient grounds for an EDB, it should handle the matter as per their normal procedures.</a:t>
            </a:r>
          </a:p>
        </p:txBody>
      </p:sp>
      <p:sp>
        <p:nvSpPr>
          <p:cNvPr id="4" name="Slide Number Placeholder 3"/>
          <p:cNvSpPr>
            <a:spLocks noGrp="1"/>
          </p:cNvSpPr>
          <p:nvPr>
            <p:ph type="sldNum" sz="quarter" idx="5"/>
          </p:nvPr>
        </p:nvSpPr>
        <p:spPr/>
        <p:txBody>
          <a:bodyPr/>
          <a:lstStyle/>
          <a:p>
            <a:fld id="{11399C76-6B51-4B95-96F4-DD1E10862F91}" type="slidenum">
              <a:rPr lang="en-AU" smtClean="0"/>
              <a:t>21</a:t>
            </a:fld>
            <a:endParaRPr lang="en-AU"/>
          </a:p>
        </p:txBody>
      </p:sp>
    </p:spTree>
    <p:extLst>
      <p:ext uri="{BB962C8B-B14F-4D97-AF65-F5344CB8AC3E}">
        <p14:creationId xmlns:p14="http://schemas.microsoft.com/office/powerpoint/2010/main" val="314530663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just" defTabSz="914400" rtl="0" eaLnBrk="1" fontAlgn="auto" latinLnBrk="0" hangingPunct="1">
              <a:lnSpc>
                <a:spcPct val="100000"/>
              </a:lnSpc>
              <a:spcBef>
                <a:spcPts val="0"/>
              </a:spcBef>
              <a:spcAft>
                <a:spcPts val="1200"/>
              </a:spcAft>
              <a:buClrTx/>
              <a:buSzTx/>
              <a:buFontTx/>
              <a:buNone/>
              <a:tabLst/>
              <a:defRPr/>
            </a:pPr>
            <a:r>
              <a:rPr lang="en-AU" sz="1400" b="1" dirty="0">
                <a:solidFill>
                  <a:srgbClr val="1F3763"/>
                </a:solidFill>
                <a:effectLst/>
                <a:latin typeface="Calibri Light" panose="020F0302020204030204" pitchFamily="34" charset="0"/>
                <a:ea typeface="Times New Roman" panose="02020603050405020304" pitchFamily="18" charset="0"/>
                <a:cs typeface="Times New Roman" panose="02020603050405020304" pitchFamily="18" charset="0"/>
              </a:rPr>
              <a:t>So what is the difference between reasonable suspicion and reasonable belief?</a:t>
            </a:r>
          </a:p>
          <a:p>
            <a:pPr marL="0" marR="0" lvl="0" indent="0" algn="just" defTabSz="914400" rtl="0" eaLnBrk="1" fontAlgn="auto" latinLnBrk="0" hangingPunct="1">
              <a:lnSpc>
                <a:spcPct val="100000"/>
              </a:lnSpc>
              <a:spcBef>
                <a:spcPts val="0"/>
              </a:spcBef>
              <a:spcAft>
                <a:spcPts val="1200"/>
              </a:spcAft>
              <a:buClrTx/>
              <a:buSzTx/>
              <a:buFontTx/>
              <a:buNone/>
              <a:tabLst/>
              <a:defRPr/>
            </a:pPr>
            <a:endParaRPr lang="en-AU" sz="1400" b="1" dirty="0">
              <a:solidFill>
                <a:srgbClr val="1F3763"/>
              </a:solidFill>
              <a:effectLst/>
              <a:latin typeface="Calibri Light" panose="020F0302020204030204" pitchFamily="34" charset="0"/>
              <a:ea typeface="Times New Roman" panose="02020603050405020304" pitchFamily="18" charset="0"/>
              <a:cs typeface="Times New Roman" panose="02020603050405020304" pitchFamily="18" charset="0"/>
            </a:endParaRPr>
          </a:p>
          <a:p>
            <a:pPr marL="0" marR="0" lvl="0" indent="0" algn="just" defTabSz="914400" rtl="0" eaLnBrk="1" fontAlgn="auto" latinLnBrk="0" hangingPunct="1">
              <a:lnSpc>
                <a:spcPct val="100000"/>
              </a:lnSpc>
              <a:spcBef>
                <a:spcPts val="0"/>
              </a:spcBef>
              <a:spcAft>
                <a:spcPts val="1200"/>
              </a:spcAft>
              <a:buClrTx/>
              <a:buSzTx/>
              <a:buFontTx/>
              <a:buNone/>
              <a:tabLst/>
              <a:defRPr/>
            </a:pPr>
            <a:r>
              <a:rPr lang="en-AU" sz="1400" b="1" dirty="0">
                <a:solidFill>
                  <a:srgbClr val="1F3763"/>
                </a:solidFill>
                <a:effectLst/>
                <a:latin typeface="Calibri Light" panose="020F0302020204030204" pitchFamily="34" charset="0"/>
                <a:ea typeface="Times New Roman" panose="02020603050405020304" pitchFamily="18" charset="0"/>
                <a:cs typeface="Times New Roman" panose="02020603050405020304" pitchFamily="18" charset="0"/>
              </a:rPr>
              <a:t>Reasonably Suspects</a:t>
            </a:r>
          </a:p>
          <a:p>
            <a:pPr algn="just">
              <a:spcAft>
                <a:spcPts val="1200"/>
              </a:spcAft>
            </a:pPr>
            <a:endParaRPr lang="en-AU" sz="1400" dirty="0">
              <a:effectLst/>
              <a:latin typeface="Arial" panose="020B0604020202020204" pitchFamily="34" charset="0"/>
              <a:ea typeface="Calibri" panose="020F0502020204030204" pitchFamily="34" charset="0"/>
              <a:cs typeface="Times New Roman" panose="02020603050405020304" pitchFamily="18" charset="0"/>
            </a:endParaRPr>
          </a:p>
          <a:p>
            <a:pPr marL="0" marR="0" lvl="0" indent="0" algn="just" defTabSz="914400" rtl="0" eaLnBrk="1" fontAlgn="auto" latinLnBrk="0" hangingPunct="1">
              <a:lnSpc>
                <a:spcPct val="100000"/>
              </a:lnSpc>
              <a:spcBef>
                <a:spcPts val="0"/>
              </a:spcBef>
              <a:spcAft>
                <a:spcPts val="1200"/>
              </a:spcAft>
              <a:buClrTx/>
              <a:buSzTx/>
              <a:buFontTx/>
              <a:buNone/>
              <a:tabLst/>
              <a:defRPr/>
            </a:pPr>
            <a:r>
              <a:rPr lang="en-AU" sz="1400" dirty="0">
                <a:effectLst/>
                <a:latin typeface="Arial" panose="020B0604020202020204" pitchFamily="34" charset="0"/>
                <a:ea typeface="Calibri" panose="020F0502020204030204" pitchFamily="34" charset="0"/>
                <a:cs typeface="Times New Roman" panose="02020603050405020304" pitchFamily="18" charset="0"/>
              </a:rPr>
              <a:t>The threshold of reasonable grounds to suspect requires some objective and factual basis to support a suspicion, or notion, that there has been an eligible data breach.  The threshold falls short of sufficient facts to support a belief but is </a:t>
            </a:r>
            <a:r>
              <a:rPr lang="en-AU" sz="1400" b="1" dirty="0">
                <a:effectLst/>
                <a:latin typeface="Arial" panose="020B0604020202020204" pitchFamily="34" charset="0"/>
                <a:ea typeface="Calibri" panose="020F0502020204030204" pitchFamily="34" charset="0"/>
                <a:cs typeface="Times New Roman" panose="02020603050405020304" pitchFamily="18" charset="0"/>
              </a:rPr>
              <a:t>more than a possibility</a:t>
            </a:r>
            <a:r>
              <a:rPr lang="en-AU" sz="1400" dirty="0">
                <a:effectLst/>
                <a:latin typeface="Arial" panose="020B0604020202020204" pitchFamily="34" charset="0"/>
                <a:ea typeface="Calibri" panose="020F0502020204030204" pitchFamily="34" charset="0"/>
                <a:cs typeface="Times New Roman" panose="02020603050405020304" pitchFamily="18" charset="0"/>
              </a:rPr>
              <a:t>.</a:t>
            </a:r>
          </a:p>
          <a:p>
            <a:pPr marL="0" marR="0" lvl="0" indent="0" algn="just" defTabSz="914400" rtl="0" eaLnBrk="1" fontAlgn="auto" latinLnBrk="0" hangingPunct="1">
              <a:lnSpc>
                <a:spcPct val="100000"/>
              </a:lnSpc>
              <a:spcBef>
                <a:spcPts val="0"/>
              </a:spcBef>
              <a:spcAft>
                <a:spcPts val="1200"/>
              </a:spcAft>
              <a:buClrTx/>
              <a:buSzTx/>
              <a:buFontTx/>
              <a:buNone/>
              <a:tabLst/>
              <a:defRPr/>
            </a:pPr>
            <a:endParaRPr lang="en-AU" sz="1400" dirty="0">
              <a:effectLst/>
              <a:latin typeface="Arial" panose="020B0604020202020204" pitchFamily="34" charset="0"/>
              <a:ea typeface="Calibri" panose="020F0502020204030204" pitchFamily="34" charset="0"/>
              <a:cs typeface="Times New Roman" panose="02020603050405020304" pitchFamily="18" charset="0"/>
            </a:endParaRPr>
          </a:p>
          <a:p>
            <a:pPr algn="just">
              <a:spcBef>
                <a:spcPts val="200"/>
              </a:spcBef>
            </a:pPr>
            <a:r>
              <a:rPr lang="en-AU" sz="1600" b="1" dirty="0">
                <a:solidFill>
                  <a:srgbClr val="1F3763"/>
                </a:solidFill>
                <a:effectLst/>
                <a:latin typeface="Calibri Light" panose="020F0302020204030204" pitchFamily="34" charset="0"/>
                <a:ea typeface="Times New Roman" panose="02020603050405020304" pitchFamily="18" charset="0"/>
                <a:cs typeface="Times New Roman" panose="02020603050405020304" pitchFamily="18" charset="0"/>
              </a:rPr>
              <a:t>Reasonable Belief</a:t>
            </a:r>
          </a:p>
          <a:p>
            <a:pPr algn="just">
              <a:spcAft>
                <a:spcPts val="1200"/>
              </a:spcAft>
            </a:pPr>
            <a:r>
              <a:rPr lang="en-AU" sz="1400" dirty="0">
                <a:effectLst/>
                <a:latin typeface="Arial" panose="020B0604020202020204" pitchFamily="34" charset="0"/>
                <a:ea typeface="Calibri" panose="020F0502020204030204" pitchFamily="34" charset="0"/>
                <a:cs typeface="Times New Roman" panose="02020603050405020304" pitchFamily="18" charset="0"/>
              </a:rPr>
              <a:t>To reach the threshold of reasonable belief, the objective circumstances must be of sufficient weight that it results in an ‘</a:t>
            </a:r>
            <a:r>
              <a:rPr lang="en-AU" sz="1400" b="1" dirty="0">
                <a:effectLst/>
                <a:latin typeface="Arial" panose="020B0604020202020204" pitchFamily="34" charset="0"/>
                <a:ea typeface="Calibri" panose="020F0502020204030204" pitchFamily="34" charset="0"/>
                <a:cs typeface="Times New Roman" panose="02020603050405020304" pitchFamily="18" charset="0"/>
              </a:rPr>
              <a:t>inclination of the mind towards assenting to, rather than rejecting</a:t>
            </a:r>
            <a:r>
              <a:rPr lang="en-AU" sz="1400" dirty="0">
                <a:effectLst/>
                <a:latin typeface="Arial" panose="020B0604020202020204" pitchFamily="34" charset="0"/>
                <a:ea typeface="Calibri" panose="020F0502020204030204" pitchFamily="34" charset="0"/>
                <a:cs typeface="Times New Roman" panose="02020603050405020304" pitchFamily="18" charset="0"/>
              </a:rPr>
              <a:t>’ the proposition that the data breach is eligible data breach. BUT there is still some room for conjecture as it does not require proof that the breach is eligible.  </a:t>
            </a:r>
          </a:p>
          <a:p>
            <a:pPr marL="0" lvl="1" indent="0" algn="just">
              <a:spcBef>
                <a:spcPts val="200"/>
              </a:spcBef>
              <a:buFont typeface="+mj-lt"/>
              <a:buNone/>
            </a:pPr>
            <a:endParaRPr lang="en-AU" sz="1300" b="0" dirty="0">
              <a:solidFill>
                <a:srgbClr val="2F5496"/>
              </a:solidFill>
              <a:effectLst/>
              <a:latin typeface="Calibri Light" panose="020F0302020204030204" pitchFamily="34" charset="0"/>
              <a:ea typeface="Times New Roman" panose="02020603050405020304" pitchFamily="18" charset="0"/>
              <a:cs typeface="Times New Roman" panose="02020603050405020304" pitchFamily="18" charset="0"/>
            </a:endParaRPr>
          </a:p>
          <a:p>
            <a:pPr algn="just">
              <a:spcAft>
                <a:spcPts val="1200"/>
              </a:spcAft>
            </a:pPr>
            <a:r>
              <a:rPr lang="en-AU" sz="1100" b="1" dirty="0">
                <a:effectLst/>
                <a:latin typeface="Arial" panose="020B0604020202020204" pitchFamily="34" charset="0"/>
                <a:ea typeface="Calibri" panose="020F0502020204030204" pitchFamily="34" charset="0"/>
                <a:cs typeface="Times New Roman" panose="02020603050405020304" pitchFamily="18" charset="0"/>
              </a:rPr>
              <a:t>Explain conceptual model</a:t>
            </a:r>
          </a:p>
          <a:p>
            <a:pPr algn="just">
              <a:spcAft>
                <a:spcPts val="1200"/>
              </a:spcAft>
            </a:pPr>
            <a:r>
              <a:rPr lang="en-AU" sz="1100" dirty="0">
                <a:effectLst/>
                <a:latin typeface="Arial" panose="020B0604020202020204" pitchFamily="34" charset="0"/>
                <a:ea typeface="Calibri" panose="020F0502020204030204" pitchFamily="34" charset="0"/>
                <a:cs typeface="Times New Roman" panose="02020603050405020304" pitchFamily="18" charset="0"/>
              </a:rPr>
              <a:t>Another way to think about this is to imagine a continuum where you have knowledge or proof that an EDB has not occurred at one end, and knowledge or proof that the breach is an eligible data breach at the other.</a:t>
            </a:r>
          </a:p>
          <a:p>
            <a:pPr algn="just">
              <a:spcAft>
                <a:spcPts val="1200"/>
              </a:spcAft>
            </a:pPr>
            <a:endParaRPr lang="en-AU" sz="1100" dirty="0">
              <a:effectLst/>
              <a:latin typeface="Arial" panose="020B0604020202020204" pitchFamily="34" charset="0"/>
              <a:ea typeface="Calibri" panose="020F0502020204030204" pitchFamily="34" charset="0"/>
              <a:cs typeface="Times New Roman" panose="02020603050405020304" pitchFamily="18" charset="0"/>
            </a:endParaRPr>
          </a:p>
          <a:p>
            <a:pPr algn="just">
              <a:spcAft>
                <a:spcPts val="1200"/>
              </a:spcAft>
            </a:pPr>
            <a:r>
              <a:rPr lang="en-AU" sz="1100" dirty="0">
                <a:effectLst/>
                <a:latin typeface="Arial" panose="020B0604020202020204" pitchFamily="34" charset="0"/>
                <a:ea typeface="Calibri" panose="020F0502020204030204" pitchFamily="34" charset="0"/>
                <a:cs typeface="Times New Roman" panose="02020603050405020304" pitchFamily="18" charset="0"/>
              </a:rPr>
              <a:t>In between those points are increasing amounts of information or evidence that supports the notion that there has been an eligible data breach.  Along that line, there may be a point where you have a hunch or a feeling that its possible the breach is eligible – Not enough to give you a suspicion, but maybe enough to make you seek more information.  Then there will be a point where there is enough information for a reasonable person to perceive that there is more than a possibility that the data breach is eligible, but not enough to support a belief – </a:t>
            </a:r>
            <a:r>
              <a:rPr lang="en-AU" sz="1100" b="1" dirty="0">
                <a:effectLst/>
                <a:latin typeface="Arial" panose="020B0604020202020204" pitchFamily="34" charset="0"/>
                <a:ea typeface="Calibri" panose="020F0502020204030204" pitchFamily="34" charset="0"/>
                <a:cs typeface="Times New Roman" panose="02020603050405020304" pitchFamily="18" charset="0"/>
              </a:rPr>
              <a:t>This is the point of reasonable suspicion.</a:t>
            </a:r>
          </a:p>
          <a:p>
            <a:pPr algn="just">
              <a:spcAft>
                <a:spcPts val="1200"/>
              </a:spcAft>
            </a:pPr>
            <a:endParaRPr lang="en-AU" sz="1100" b="0" i="1" dirty="0">
              <a:effectLst/>
              <a:latin typeface="Arial" panose="020B0604020202020204" pitchFamily="34" charset="0"/>
              <a:ea typeface="Calibri" panose="020F0502020204030204" pitchFamily="34" charset="0"/>
              <a:cs typeface="Times New Roman" panose="02020603050405020304" pitchFamily="18" charset="0"/>
            </a:endParaRPr>
          </a:p>
          <a:p>
            <a:pPr algn="just">
              <a:spcAft>
                <a:spcPts val="1200"/>
              </a:spcAft>
            </a:pPr>
            <a:r>
              <a:rPr lang="en-AU" sz="1100" b="0" i="1" dirty="0">
                <a:effectLst/>
                <a:latin typeface="Arial" panose="020B0604020202020204" pitchFamily="34" charset="0"/>
                <a:ea typeface="Calibri" panose="020F0502020204030204" pitchFamily="34" charset="0"/>
                <a:cs typeface="Times New Roman" panose="02020603050405020304" pitchFamily="18" charset="0"/>
              </a:rPr>
              <a:t>An example could be that you receive advice from an employee in your HR section that due to a mail merge error they have accidentally sent an email containing sensitive personal information to a large number of people.  At this point you have enough information to suspect there has been an eligible breach, but you need more information such as the actual content of the email and whether the email can be successfully recalled before you can move to a point of reasonably believing its eligible.</a:t>
            </a:r>
          </a:p>
          <a:p>
            <a:pPr algn="just">
              <a:spcAft>
                <a:spcPts val="1200"/>
              </a:spcAft>
            </a:pPr>
            <a:endParaRPr lang="en-AU" sz="1100" b="0" i="1" dirty="0">
              <a:effectLst/>
              <a:latin typeface="Arial" panose="020B0604020202020204" pitchFamily="34" charset="0"/>
              <a:ea typeface="Calibri" panose="020F0502020204030204" pitchFamily="34" charset="0"/>
              <a:cs typeface="Times New Roman" panose="02020603050405020304" pitchFamily="18" charset="0"/>
            </a:endParaRPr>
          </a:p>
          <a:p>
            <a:pPr algn="just">
              <a:spcAft>
                <a:spcPts val="1200"/>
              </a:spcAft>
            </a:pPr>
            <a:r>
              <a:rPr lang="en-AU" sz="1100" dirty="0">
                <a:effectLst/>
                <a:latin typeface="Arial" panose="020B0604020202020204" pitchFamily="34" charset="0"/>
                <a:ea typeface="Calibri" panose="020F0502020204030204" pitchFamily="34" charset="0"/>
                <a:cs typeface="Times New Roman" panose="02020603050405020304" pitchFamily="18" charset="0"/>
              </a:rPr>
              <a:t>A bit further along, there will be a point where there is sufficient information to incline a reasonable person that the breach is eligible – as opposed to rejecting its occurrence – </a:t>
            </a:r>
            <a:r>
              <a:rPr lang="en-AU" sz="1100" b="1" dirty="0">
                <a:effectLst/>
                <a:latin typeface="Arial" panose="020B0604020202020204" pitchFamily="34" charset="0"/>
                <a:ea typeface="Calibri" panose="020F0502020204030204" pitchFamily="34" charset="0"/>
                <a:cs typeface="Times New Roman" panose="02020603050405020304" pitchFamily="18" charset="0"/>
              </a:rPr>
              <a:t>this is the point of reasonable belief</a:t>
            </a:r>
            <a:r>
              <a:rPr lang="en-AU" sz="1100" dirty="0">
                <a:effectLst/>
                <a:latin typeface="Arial" panose="020B0604020202020204" pitchFamily="34" charset="0"/>
                <a:ea typeface="Calibri" panose="020F0502020204030204" pitchFamily="34" charset="0"/>
                <a:cs typeface="Times New Roman" panose="02020603050405020304" pitchFamily="18" charset="0"/>
              </a:rPr>
              <a:t>.  It does not need to be absolute proof, as there is still some room for conjecture.  </a:t>
            </a:r>
          </a:p>
          <a:p>
            <a:pPr algn="just">
              <a:spcAft>
                <a:spcPts val="1200"/>
              </a:spcAft>
            </a:pPr>
            <a:endParaRPr lang="en-AU" sz="1100" i="1" dirty="0">
              <a:effectLst/>
              <a:latin typeface="Arial" panose="020B0604020202020204" pitchFamily="34" charset="0"/>
              <a:ea typeface="Calibri" panose="020F0502020204030204" pitchFamily="34" charset="0"/>
              <a:cs typeface="Times New Roman" panose="02020603050405020304" pitchFamily="18" charset="0"/>
            </a:endParaRPr>
          </a:p>
          <a:p>
            <a:pPr algn="just">
              <a:spcAft>
                <a:spcPts val="1200"/>
              </a:spcAft>
            </a:pPr>
            <a:r>
              <a:rPr lang="en-AU" sz="1400" i="1" dirty="0">
                <a:effectLst/>
                <a:latin typeface="Arial" panose="020B0604020202020204" pitchFamily="34" charset="0"/>
                <a:ea typeface="Calibri" panose="020F0502020204030204" pitchFamily="34" charset="0"/>
                <a:cs typeface="Times New Roman" panose="02020603050405020304" pitchFamily="18" charset="0"/>
              </a:rPr>
              <a:t>Using the previous example, this could be that you have now identified that the email contains sensitive and confidential health and rehabilitation information about some of your agency’s employees, it has been sent to 100 people and attempts to recall it have been unsuccessful. These extra pieces of information would be enough to take you from reasonable suspicion to reasonable belief.</a:t>
            </a:r>
            <a:endParaRPr lang="en-AU" sz="1300" b="0" dirty="0">
              <a:solidFill>
                <a:srgbClr val="2F5496"/>
              </a:solidFill>
              <a:effectLst/>
              <a:latin typeface="Calibri Light" panose="020F0302020204030204" pitchFamily="34" charset="0"/>
              <a:ea typeface="Times New Roman" panose="02020603050405020304" pitchFamily="18" charset="0"/>
              <a:cs typeface="Times New Roman" panose="02020603050405020304" pitchFamily="18" charset="0"/>
            </a:endParaRPr>
          </a:p>
          <a:p>
            <a:pPr marL="0" indent="0">
              <a:buFont typeface="Arial" panose="020B0604020202020204" pitchFamily="34" charset="0"/>
              <a:buNone/>
            </a:pPr>
            <a:endParaRPr lang="en-US" dirty="0"/>
          </a:p>
          <a:p>
            <a:pPr marL="0" indent="0">
              <a:buFont typeface="Arial" panose="020B0604020202020204" pitchFamily="34" charset="0"/>
              <a:buNone/>
            </a:pPr>
            <a:r>
              <a:rPr lang="en-US" dirty="0"/>
              <a:t>The next slide is a scenario around reasonable suspicion and belief, but before we do that – does anyone have any questions?</a:t>
            </a: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1399C76-6B51-4B95-96F4-DD1E10862F91}" type="slidenum">
              <a:rPr kumimoji="0" lang="en-AU"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22</a:t>
            </a:fld>
            <a:endParaRPr kumimoji="0" lang="en-AU"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3094584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spcBef>
                <a:spcPts val="600"/>
              </a:spcBef>
              <a:spcAft>
                <a:spcPts val="1200"/>
              </a:spcAft>
            </a:pPr>
            <a:r>
              <a:rPr lang="en-AU" sz="1200" b="1" dirty="0">
                <a:solidFill>
                  <a:srgbClr val="333399"/>
                </a:solidFill>
                <a:effectLst/>
                <a:latin typeface="Arial" panose="020B0604020202020204" pitchFamily="34" charset="0"/>
                <a:ea typeface="Calibri" panose="020F0502020204030204" pitchFamily="34" charset="0"/>
                <a:cs typeface="Times New Roman" panose="02020603050405020304" pitchFamily="18" charset="0"/>
              </a:rPr>
              <a:t>Qn 1) Answer:</a:t>
            </a:r>
          </a:p>
          <a:p>
            <a:pPr marL="342900" indent="-342900" algn="just">
              <a:spcBef>
                <a:spcPts val="600"/>
              </a:spcBef>
              <a:spcAft>
                <a:spcPts val="1200"/>
              </a:spcAft>
              <a:buFont typeface="+mj-lt"/>
              <a:buAutoNum type="alphaLcParenR"/>
            </a:pPr>
            <a:r>
              <a:rPr lang="en-AU" sz="1200" dirty="0">
                <a:solidFill>
                  <a:srgbClr val="333399"/>
                </a:solidFill>
                <a:effectLst/>
                <a:latin typeface="Arial" panose="020B0604020202020204" pitchFamily="34" charset="0"/>
                <a:ea typeface="Calibri" panose="020F0502020204030204" pitchFamily="34" charset="0"/>
                <a:cs typeface="Times New Roman" panose="02020603050405020304" pitchFamily="18" charset="0"/>
              </a:rPr>
              <a:t>Based on the facts, it appears there has been some level of unauthorised access and unauthorised disclosure regarding the email account has occurred. Considering the email account contains financial details, tax file numbers, identity information and contact information of agency customers, a reasonable person would </a:t>
            </a:r>
            <a:r>
              <a:rPr lang="en-AU" sz="1200" b="1" dirty="0">
                <a:solidFill>
                  <a:srgbClr val="333399"/>
                </a:solidFill>
                <a:effectLst/>
                <a:latin typeface="Arial" panose="020B0604020202020204" pitchFamily="34" charset="0"/>
                <a:ea typeface="Calibri" panose="020F0502020204030204" pitchFamily="34" charset="0"/>
                <a:cs typeface="Times New Roman" panose="02020603050405020304" pitchFamily="18" charset="0"/>
              </a:rPr>
              <a:t>suspect</a:t>
            </a:r>
            <a:r>
              <a:rPr lang="en-AU" sz="1200" dirty="0">
                <a:solidFill>
                  <a:srgbClr val="333399"/>
                </a:solidFill>
                <a:effectLst/>
                <a:latin typeface="Arial" panose="020B0604020202020204" pitchFamily="34" charset="0"/>
                <a:ea typeface="Calibri" panose="020F0502020204030204" pitchFamily="34" charset="0"/>
                <a:cs typeface="Times New Roman" panose="02020603050405020304" pitchFamily="18" charset="0"/>
              </a:rPr>
              <a:t> that unauthorised access to these types of personal information has occurred and that this is likely to cause serious harm to the individuals to whom the information relates.  For example, access to financial details (including credit card details) and tax file numbers could result in serious financial harm, while access to identity information could result in identity theft or other fraud.</a:t>
            </a:r>
          </a:p>
          <a:p>
            <a:pPr marL="342900" indent="-342900" algn="just">
              <a:spcBef>
                <a:spcPts val="600"/>
              </a:spcBef>
              <a:spcAft>
                <a:spcPts val="1200"/>
              </a:spcAft>
              <a:buFont typeface="+mj-lt"/>
              <a:buAutoNum type="alphaLcParenR"/>
            </a:pPr>
            <a:endParaRPr lang="en-AU" sz="1200" dirty="0">
              <a:solidFill>
                <a:srgbClr val="333399"/>
              </a:solidFill>
              <a:effectLst/>
              <a:latin typeface="Arial" panose="020B0604020202020204" pitchFamily="34" charset="0"/>
              <a:ea typeface="Calibri" panose="020F0502020204030204" pitchFamily="34" charset="0"/>
              <a:cs typeface="Times New Roman" panose="02020603050405020304" pitchFamily="18" charset="0"/>
            </a:endParaRPr>
          </a:p>
          <a:p>
            <a:pPr marL="0" indent="0" algn="just">
              <a:spcBef>
                <a:spcPts val="600"/>
              </a:spcBef>
              <a:spcAft>
                <a:spcPts val="1200"/>
              </a:spcAft>
              <a:buFont typeface="+mj-lt"/>
              <a:buNone/>
            </a:pPr>
            <a:r>
              <a:rPr lang="en-AU" sz="1200" dirty="0">
                <a:solidFill>
                  <a:srgbClr val="333399"/>
                </a:solidFill>
                <a:effectLst/>
                <a:latin typeface="Arial" panose="020B0604020202020204" pitchFamily="34" charset="0"/>
                <a:ea typeface="Calibri" panose="020F0502020204030204" pitchFamily="34" charset="0"/>
                <a:cs typeface="Times New Roman" panose="02020603050405020304" pitchFamily="18" charset="0"/>
              </a:rPr>
              <a:t>There is </a:t>
            </a:r>
            <a:r>
              <a:rPr lang="en-AU" sz="1200" u="sng" dirty="0">
                <a:solidFill>
                  <a:srgbClr val="333399"/>
                </a:solidFill>
                <a:effectLst/>
                <a:latin typeface="Arial" panose="020B0604020202020204" pitchFamily="34" charset="0"/>
                <a:ea typeface="Calibri" panose="020F0502020204030204" pitchFamily="34" charset="0"/>
                <a:cs typeface="Times New Roman" panose="02020603050405020304" pitchFamily="18" charset="0"/>
              </a:rPr>
              <a:t>insufficient</a:t>
            </a:r>
            <a:r>
              <a:rPr lang="en-AU" sz="1200" dirty="0">
                <a:solidFill>
                  <a:srgbClr val="333399"/>
                </a:solidFill>
                <a:effectLst/>
                <a:latin typeface="Arial" panose="020B0604020202020204" pitchFamily="34" charset="0"/>
                <a:ea typeface="Calibri" panose="020F0502020204030204" pitchFamily="34" charset="0"/>
                <a:cs typeface="Times New Roman" panose="02020603050405020304" pitchFamily="18" charset="0"/>
              </a:rPr>
              <a:t> information to reach the threshold of reasonable belief that a third party has actually accessed the personal information in the email account at this stage (although it is close), and that this is likely to cause serious harm to an individual to whom the information relates.  </a:t>
            </a:r>
          </a:p>
          <a:p>
            <a:pPr marL="342900" indent="-342900" algn="just">
              <a:spcBef>
                <a:spcPts val="600"/>
              </a:spcBef>
              <a:spcAft>
                <a:spcPts val="1200"/>
              </a:spcAft>
              <a:buFont typeface="+mj-lt"/>
              <a:buAutoNum type="alphaLcParenR"/>
            </a:pPr>
            <a:endParaRPr lang="en-AU" sz="1200" dirty="0">
              <a:solidFill>
                <a:srgbClr val="333399"/>
              </a:solidFill>
              <a:effectLst/>
              <a:latin typeface="Arial" panose="020B0604020202020204" pitchFamily="34" charset="0"/>
              <a:ea typeface="Calibri" panose="020F0502020204030204" pitchFamily="34" charset="0"/>
              <a:cs typeface="Times New Roman" panose="02020603050405020304" pitchFamily="18" charset="0"/>
            </a:endParaRPr>
          </a:p>
          <a:p>
            <a:pPr marL="342900" indent="-342900" algn="just">
              <a:spcBef>
                <a:spcPts val="600"/>
              </a:spcBef>
              <a:spcAft>
                <a:spcPts val="1200"/>
              </a:spcAft>
              <a:buFont typeface="+mj-lt"/>
              <a:buAutoNum type="alphaLcParenR"/>
            </a:pPr>
            <a:r>
              <a:rPr lang="en-AU" sz="1200" dirty="0">
                <a:solidFill>
                  <a:srgbClr val="333399"/>
                </a:solidFill>
                <a:effectLst/>
                <a:latin typeface="Arial" panose="020B0604020202020204" pitchFamily="34" charset="0"/>
                <a:ea typeface="Calibri" panose="020F0502020204030204" pitchFamily="34" charset="0"/>
                <a:cs typeface="Times New Roman" panose="02020603050405020304" pitchFamily="18" charset="0"/>
              </a:rPr>
              <a:t>The agency is now required to assess whether there are reasonable grounds to believe the data breach is an eligible data breach of the agency.</a:t>
            </a:r>
          </a:p>
          <a:p>
            <a:endParaRPr lang="en-AU" dirty="0"/>
          </a:p>
        </p:txBody>
      </p:sp>
      <p:sp>
        <p:nvSpPr>
          <p:cNvPr id="4" name="Slide Number Placeholder 3"/>
          <p:cNvSpPr>
            <a:spLocks noGrp="1"/>
          </p:cNvSpPr>
          <p:nvPr>
            <p:ph type="sldNum" sz="quarter" idx="5"/>
          </p:nvPr>
        </p:nvSpPr>
        <p:spPr/>
        <p:txBody>
          <a:bodyPr/>
          <a:lstStyle/>
          <a:p>
            <a:fld id="{11399C76-6B51-4B95-96F4-DD1E10862F91}" type="slidenum">
              <a:rPr lang="en-AU" smtClean="0"/>
              <a:t>23</a:t>
            </a:fld>
            <a:endParaRPr lang="en-AU"/>
          </a:p>
        </p:txBody>
      </p:sp>
    </p:spTree>
    <p:extLst>
      <p:ext uri="{BB962C8B-B14F-4D97-AF65-F5344CB8AC3E}">
        <p14:creationId xmlns:p14="http://schemas.microsoft.com/office/powerpoint/2010/main" val="68847997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spcBef>
                <a:spcPts val="600"/>
              </a:spcBef>
              <a:spcAft>
                <a:spcPts val="1200"/>
              </a:spcAft>
            </a:pPr>
            <a:r>
              <a:rPr lang="en-AU" sz="1200" b="1">
                <a:solidFill>
                  <a:srgbClr val="333399"/>
                </a:solidFill>
                <a:effectLst/>
                <a:latin typeface="Arial" panose="020B0604020202020204" pitchFamily="34" charset="0"/>
                <a:ea typeface="Calibri" panose="020F0502020204030204" pitchFamily="34" charset="0"/>
                <a:cs typeface="Times New Roman" panose="02020603050405020304" pitchFamily="18" charset="0"/>
              </a:rPr>
              <a:t>Qn 2) Answer:</a:t>
            </a:r>
          </a:p>
          <a:p>
            <a:pPr marL="342900" lvl="0" indent="-342900" algn="just">
              <a:spcBef>
                <a:spcPts val="600"/>
              </a:spcBef>
              <a:spcAft>
                <a:spcPts val="1200"/>
              </a:spcAft>
              <a:buFont typeface="+mj-lt"/>
              <a:buAutoNum type="alphaLcParenR"/>
            </a:pPr>
            <a:r>
              <a:rPr lang="en-AU" sz="1200">
                <a:solidFill>
                  <a:srgbClr val="333399"/>
                </a:solidFill>
                <a:effectLst/>
                <a:latin typeface="Arial" panose="020B0604020202020204" pitchFamily="34" charset="0"/>
                <a:ea typeface="Calibri" panose="020F0502020204030204" pitchFamily="34" charset="0"/>
                <a:cs typeface="Times New Roman" panose="02020603050405020304" pitchFamily="18" charset="0"/>
              </a:rPr>
              <a:t>The agency has a report advising that customer financial details etc have been unlawfully accessed, and based on the types of information it is </a:t>
            </a:r>
            <a:r>
              <a:rPr lang="en-AU" sz="1200" b="1">
                <a:solidFill>
                  <a:srgbClr val="333399"/>
                </a:solidFill>
                <a:effectLst/>
                <a:latin typeface="Arial" panose="020B0604020202020204" pitchFamily="34" charset="0"/>
                <a:ea typeface="Calibri" panose="020F0502020204030204" pitchFamily="34" charset="0"/>
                <a:cs typeface="Times New Roman" panose="02020603050405020304" pitchFamily="18" charset="0"/>
              </a:rPr>
              <a:t>reasonable to believe </a:t>
            </a:r>
            <a:r>
              <a:rPr lang="en-AU" sz="1200">
                <a:solidFill>
                  <a:srgbClr val="333399"/>
                </a:solidFill>
                <a:effectLst/>
                <a:latin typeface="Arial" panose="020B0604020202020204" pitchFamily="34" charset="0"/>
                <a:ea typeface="Calibri" panose="020F0502020204030204" pitchFamily="34" charset="0"/>
                <a:cs typeface="Times New Roman" panose="02020603050405020304" pitchFamily="18" charset="0"/>
              </a:rPr>
              <a:t>that the unauthorised access is likely to result in serious harm (particularly financial harm).</a:t>
            </a:r>
          </a:p>
          <a:p>
            <a:pPr marL="342900" lvl="0" indent="-342900" algn="just">
              <a:spcBef>
                <a:spcPts val="600"/>
              </a:spcBef>
              <a:spcAft>
                <a:spcPts val="1200"/>
              </a:spcAft>
              <a:buFont typeface="+mj-lt"/>
              <a:buAutoNum type="alphaLcParenR"/>
            </a:pPr>
            <a:r>
              <a:rPr lang="en-AU" sz="1200">
                <a:solidFill>
                  <a:srgbClr val="333399"/>
                </a:solidFill>
                <a:effectLst/>
                <a:latin typeface="Arial" panose="020B0604020202020204" pitchFamily="34" charset="0"/>
                <a:ea typeface="Calibri" panose="020F0502020204030204" pitchFamily="34" charset="0"/>
                <a:cs typeface="Times New Roman" panose="02020603050405020304" pitchFamily="18" charset="0"/>
              </a:rPr>
              <a:t>The agency is required to notify the OIC as soon as reasonably practicable.  They must also continue with the assessment to identify the affected individuals  and notify them as well</a:t>
            </a:r>
          </a:p>
          <a:p>
            <a:pPr marL="342900" lvl="0" indent="-342900" algn="just">
              <a:spcBef>
                <a:spcPts val="600"/>
              </a:spcBef>
              <a:spcAft>
                <a:spcPts val="1200"/>
              </a:spcAft>
              <a:buFont typeface="+mj-lt"/>
              <a:buAutoNum type="alphaLcParenR"/>
            </a:pPr>
            <a:endParaRPr lang="en-AU" sz="1200">
              <a:solidFill>
                <a:srgbClr val="333399"/>
              </a:solidFill>
              <a:effectLst/>
              <a:latin typeface="Arial" panose="020B0604020202020204" pitchFamily="34" charset="0"/>
              <a:ea typeface="Calibri" panose="020F0502020204030204" pitchFamily="34" charset="0"/>
              <a:cs typeface="Times New Roman" panose="02020603050405020304" pitchFamily="18" charset="0"/>
            </a:endParaRPr>
          </a:p>
          <a:p>
            <a:pPr marL="0" lvl="0" indent="0" algn="just">
              <a:spcBef>
                <a:spcPts val="600"/>
              </a:spcBef>
              <a:spcAft>
                <a:spcPts val="1200"/>
              </a:spcAft>
              <a:buFont typeface="+mj-lt"/>
              <a:buNone/>
            </a:pPr>
            <a:r>
              <a:rPr lang="en-AU" sz="1200">
                <a:solidFill>
                  <a:srgbClr val="333399"/>
                </a:solidFill>
                <a:effectLst/>
                <a:latin typeface="Arial" panose="020B0604020202020204" pitchFamily="34" charset="0"/>
                <a:ea typeface="Calibri" panose="020F0502020204030204" pitchFamily="34" charset="0"/>
                <a:cs typeface="Times New Roman" panose="02020603050405020304" pitchFamily="18" charset="0"/>
              </a:rPr>
              <a:t>WE HAVEN’T COVERED NOTIFICATION OBLIGATIONS IN DETAIL YET BUT USE THIS LAST ANSWER AS A LINK TO NOTIFICATION DICUSSSION IN THE NEXT SLIDES???? After a break?</a:t>
            </a:r>
          </a:p>
          <a:p>
            <a:endParaRPr lang="en-AU"/>
          </a:p>
        </p:txBody>
      </p:sp>
      <p:sp>
        <p:nvSpPr>
          <p:cNvPr id="4" name="Slide Number Placeholder 3"/>
          <p:cNvSpPr>
            <a:spLocks noGrp="1"/>
          </p:cNvSpPr>
          <p:nvPr>
            <p:ph type="sldNum" sz="quarter" idx="5"/>
          </p:nvPr>
        </p:nvSpPr>
        <p:spPr/>
        <p:txBody>
          <a:bodyPr/>
          <a:lstStyle/>
          <a:p>
            <a:fld id="{11399C76-6B51-4B95-96F4-DD1E10862F91}" type="slidenum">
              <a:rPr lang="en-AU" smtClean="0"/>
              <a:t>24</a:t>
            </a:fld>
            <a:endParaRPr lang="en-AU"/>
          </a:p>
        </p:txBody>
      </p:sp>
    </p:spTree>
    <p:extLst>
      <p:ext uri="{BB962C8B-B14F-4D97-AF65-F5344CB8AC3E}">
        <p14:creationId xmlns:p14="http://schemas.microsoft.com/office/powerpoint/2010/main" val="97803292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sz="1200" b="0" i="0" dirty="0">
                <a:solidFill>
                  <a:srgbClr val="212529"/>
                </a:solidFill>
                <a:effectLst/>
                <a:latin typeface="Arial" panose="020B0604020202020204" pitchFamily="34" charset="0"/>
              </a:rPr>
              <a:t>Before we move on to speak about notifications, we need to consider breaches involving more than one agency.</a:t>
            </a:r>
          </a:p>
          <a:p>
            <a:pPr algn="l"/>
            <a:endParaRPr lang="en-US" sz="1200" b="0" i="0" dirty="0">
              <a:solidFill>
                <a:srgbClr val="212529"/>
              </a:solidFill>
              <a:effectLst/>
              <a:latin typeface="Arial" panose="020B0604020202020204" pitchFamily="34" charset="0"/>
            </a:endParaRPr>
          </a:p>
          <a:p>
            <a:pPr algn="l"/>
            <a:r>
              <a:rPr lang="en-US" sz="1200" b="0" i="0" dirty="0">
                <a:solidFill>
                  <a:srgbClr val="212529"/>
                </a:solidFill>
                <a:effectLst/>
                <a:latin typeface="Arial" panose="020B0604020202020204" pitchFamily="34" charset="0"/>
              </a:rPr>
              <a:t>As you are aware, it is possible that agencies may “hold” information jointly – for example where one agency has physical possession in an agency system, while another agency has power or authority to control how the information is used.  An example that comes to mind would be where one agency provides HR services for another agency.</a:t>
            </a:r>
          </a:p>
          <a:p>
            <a:pPr algn="l"/>
            <a:endParaRPr lang="en-US" sz="1200" b="0" i="0" dirty="0">
              <a:solidFill>
                <a:srgbClr val="212529"/>
              </a:solidFill>
              <a:effectLst/>
              <a:latin typeface="Arial" panose="020B0604020202020204" pitchFamily="34" charset="0"/>
            </a:endParaRPr>
          </a:p>
          <a:p>
            <a:pPr algn="l"/>
            <a:r>
              <a:rPr lang="en-US" sz="1200" b="0" i="0" dirty="0">
                <a:solidFill>
                  <a:srgbClr val="212529"/>
                </a:solidFill>
                <a:effectLst/>
                <a:latin typeface="Arial" panose="020B0604020202020204" pitchFamily="34" charset="0"/>
              </a:rPr>
              <a:t>When responding to a breach, if an agency becomes aware that the breach may affect another agency it must:</a:t>
            </a:r>
          </a:p>
          <a:p>
            <a:pPr algn="l"/>
            <a:r>
              <a:rPr lang="en-US" sz="1200" b="0" i="0" u="none" strike="noStrike" baseline="0" dirty="0">
                <a:solidFill>
                  <a:srgbClr val="000000"/>
                </a:solidFill>
                <a:latin typeface="Times-Roman"/>
              </a:rPr>
              <a:t>give a written notice to the other agency of the data breach that includes—</a:t>
            </a:r>
          </a:p>
          <a:p>
            <a:pPr algn="l"/>
            <a:r>
              <a:rPr lang="en-US" sz="1200" b="0" i="0" u="none" strike="noStrike" baseline="0" dirty="0">
                <a:solidFill>
                  <a:srgbClr val="000000"/>
                </a:solidFill>
                <a:latin typeface="Times-Roman"/>
              </a:rPr>
              <a:t>(a) a description of the data breach; and</a:t>
            </a:r>
          </a:p>
          <a:p>
            <a:pPr algn="l"/>
            <a:r>
              <a:rPr lang="en-US" sz="1200" b="0" i="0" u="none" strike="noStrike" baseline="0" dirty="0">
                <a:solidFill>
                  <a:srgbClr val="000000"/>
                </a:solidFill>
                <a:latin typeface="Times-Roman"/>
              </a:rPr>
              <a:t>(b) a description of the kind of personal information the subject of the data breach, without including any personal information in the description.</a:t>
            </a:r>
          </a:p>
          <a:p>
            <a:pPr algn="l"/>
            <a:endParaRPr lang="en-US" sz="1200" b="0" i="0" u="none" strike="noStrike" baseline="0" dirty="0">
              <a:solidFill>
                <a:srgbClr val="000000"/>
              </a:solidFill>
              <a:latin typeface="Times-Roman"/>
            </a:endParaRPr>
          </a:p>
          <a:p>
            <a:pPr algn="l"/>
            <a:r>
              <a:rPr lang="en-US" sz="1200" b="0" i="0" u="none" strike="noStrike" baseline="0" dirty="0">
                <a:solidFill>
                  <a:srgbClr val="000000"/>
                </a:solidFill>
                <a:latin typeface="Times-Roman"/>
              </a:rPr>
              <a:t>An agency will not be required to comply with obligation to assess the breach if:</a:t>
            </a:r>
          </a:p>
          <a:p>
            <a:pPr marL="342900" indent="-342900" algn="l">
              <a:buFont typeface="+mj-lt"/>
              <a:buAutoNum type="alphaLcParenR"/>
            </a:pPr>
            <a:r>
              <a:rPr lang="en-US" sz="1200" b="0" i="0" u="none" strike="noStrike" baseline="0" dirty="0">
                <a:solidFill>
                  <a:srgbClr val="000000"/>
                </a:solidFill>
                <a:latin typeface="Times-Roman"/>
              </a:rPr>
              <a:t>all of the personal information the subject of the data breach is also the subject of a data breach of 1 or more </a:t>
            </a:r>
            <a:r>
              <a:rPr lang="en-AU" sz="1200" b="0" i="0" u="none" strike="noStrike" baseline="0" dirty="0">
                <a:solidFill>
                  <a:srgbClr val="000000"/>
                </a:solidFill>
                <a:latin typeface="Times-Roman"/>
              </a:rPr>
              <a:t>other agencies; and</a:t>
            </a:r>
          </a:p>
          <a:p>
            <a:pPr marL="342900" indent="-342900" algn="l">
              <a:buFont typeface="+mj-lt"/>
              <a:buAutoNum type="alphaLcParenR"/>
            </a:pPr>
            <a:r>
              <a:rPr lang="en-US" sz="1200" b="0" i="0" u="none" strike="noStrike" baseline="0" dirty="0">
                <a:solidFill>
                  <a:srgbClr val="000000"/>
                </a:solidFill>
                <a:latin typeface="Times-Roman"/>
              </a:rPr>
              <a:t>at least 1 of the other agencies has undertaken to conduct the assessment in relation to the data breach.</a:t>
            </a:r>
          </a:p>
          <a:p>
            <a:pPr algn="l"/>
            <a:endParaRPr lang="en-US" sz="1200" b="0" i="0" u="none" strike="noStrike" baseline="0" dirty="0">
              <a:solidFill>
                <a:srgbClr val="000000"/>
              </a:solidFill>
              <a:latin typeface="Times-Roman"/>
            </a:endParaRPr>
          </a:p>
          <a:p>
            <a:pPr algn="l"/>
            <a:r>
              <a:rPr lang="en-US" sz="1200" b="0" i="0" u="none" strike="noStrike" baseline="0" dirty="0">
                <a:solidFill>
                  <a:srgbClr val="000000"/>
                </a:solidFill>
                <a:latin typeface="Times-Roman"/>
              </a:rPr>
              <a:t>But the requirement to contain and mitigate still applies.</a:t>
            </a:r>
          </a:p>
          <a:p>
            <a:pPr algn="l"/>
            <a:endParaRPr lang="en-US" sz="1200" b="0" i="0" u="none" strike="noStrike" baseline="0" dirty="0">
              <a:solidFill>
                <a:srgbClr val="000000"/>
              </a:solidFill>
              <a:latin typeface="Times-Roman"/>
            </a:endParaRPr>
          </a:p>
          <a:p>
            <a:pPr algn="l"/>
            <a:r>
              <a:rPr lang="en-US" sz="1200" b="0" i="0" u="none" strike="noStrike" baseline="0" dirty="0">
                <a:solidFill>
                  <a:srgbClr val="000000"/>
                </a:solidFill>
                <a:latin typeface="Times-Roman"/>
              </a:rPr>
              <a:t>When these circumstances apply, and another agency is required to comply with the notification obligations, there is an exemption for notification for the agency.</a:t>
            </a:r>
          </a:p>
          <a:p>
            <a:pPr algn="l"/>
            <a:endParaRPr lang="en-US" sz="1200" b="0" i="0" u="none" strike="noStrike" baseline="0" dirty="0">
              <a:solidFill>
                <a:srgbClr val="000000"/>
              </a:solidFill>
              <a:latin typeface="Times-Roman"/>
            </a:endParaRPr>
          </a:p>
          <a:p>
            <a:pPr algn="l"/>
            <a:r>
              <a:rPr lang="en-US" sz="1200" b="0" i="0" u="none" strike="noStrike" baseline="0" dirty="0">
                <a:solidFill>
                  <a:srgbClr val="000000"/>
                </a:solidFill>
                <a:latin typeface="Times-Roman"/>
              </a:rPr>
              <a:t>The Act does not specifically state which agency must bear the responsibility for assessment and notification in multi-agency breaches.  But the way the obligations flow from the initial identification of the breach it is likely the onus may fall on the agency who first identifies the breach.  It is suggested that </a:t>
            </a:r>
            <a:r>
              <a:rPr lang="en-US" sz="1800" b="0" i="0" dirty="0">
                <a:solidFill>
                  <a:srgbClr val="212529"/>
                </a:solidFill>
                <a:effectLst/>
                <a:latin typeface="Arial" panose="020B0604020202020204" pitchFamily="34" charset="0"/>
              </a:rPr>
              <a:t>the agency with the most direct relationship with the affected individuals will be best placed to notify and provide direct support as required. </a:t>
            </a:r>
            <a:endParaRPr lang="en-US" sz="1200" b="0" i="0" u="none" strike="noStrike" baseline="0" dirty="0">
              <a:solidFill>
                <a:srgbClr val="000000"/>
              </a:solidFill>
              <a:latin typeface="Times-Roman"/>
            </a:endParaRPr>
          </a:p>
          <a:p>
            <a:endParaRPr lang="en-AU" dirty="0"/>
          </a:p>
        </p:txBody>
      </p:sp>
      <p:sp>
        <p:nvSpPr>
          <p:cNvPr id="4" name="Slide Number Placeholder 3"/>
          <p:cNvSpPr>
            <a:spLocks noGrp="1"/>
          </p:cNvSpPr>
          <p:nvPr>
            <p:ph type="sldNum" sz="quarter" idx="5"/>
          </p:nvPr>
        </p:nvSpPr>
        <p:spPr/>
        <p:txBody>
          <a:bodyPr/>
          <a:lstStyle/>
          <a:p>
            <a:fld id="{11399C76-6B51-4B95-96F4-DD1E10862F91}" type="slidenum">
              <a:rPr lang="en-AU" smtClean="0"/>
              <a:t>25</a:t>
            </a:fld>
            <a:endParaRPr lang="en-AU"/>
          </a:p>
        </p:txBody>
      </p:sp>
    </p:spTree>
    <p:extLst>
      <p:ext uri="{BB962C8B-B14F-4D97-AF65-F5344CB8AC3E}">
        <p14:creationId xmlns:p14="http://schemas.microsoft.com/office/powerpoint/2010/main" val="23574875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Slide Image Placeholder 1">
            <a:extLst>
              <a:ext uri="{FF2B5EF4-FFF2-40B4-BE49-F238E27FC236}">
                <a16:creationId xmlns:a16="http://schemas.microsoft.com/office/drawing/2014/main" id="{08271589-8D6B-5AD7-B7E4-C387997947F7}"/>
              </a:ext>
            </a:extLst>
          </p:cNvPr>
          <p:cNvSpPr>
            <a:spLocks noGrp="1" noRot="1" noChangeAspect="1" noChangeArrowheads="1" noTextEdit="1"/>
          </p:cNvSpPr>
          <p:nvPr>
            <p:ph type="sldImg"/>
          </p:nvPr>
        </p:nvSpPr>
        <p:spPr>
          <a:ln/>
        </p:spPr>
      </p:sp>
      <p:sp>
        <p:nvSpPr>
          <p:cNvPr id="8195" name="Notes Placeholder 2">
            <a:extLst>
              <a:ext uri="{FF2B5EF4-FFF2-40B4-BE49-F238E27FC236}">
                <a16:creationId xmlns:a16="http://schemas.microsoft.com/office/drawing/2014/main" id="{721FF6EC-7AB1-84BA-1ACB-46C0DEDEDC86}"/>
              </a:ext>
            </a:extLst>
          </p:cNvPr>
          <p:cNvSpPr>
            <a:spLocks noGrp="1" noChangeArrowheads="1"/>
          </p:cNvSpPr>
          <p:nvPr>
            <p:ph type="body" idx="1"/>
          </p:nvPr>
        </p:nvSpPr>
        <p:spPr/>
        <p:txBody>
          <a:bodyPr/>
          <a:lstStyle/>
          <a:p>
            <a:pPr algn="l">
              <a:spcBef>
                <a:spcPct val="0"/>
              </a:spcBef>
              <a:defRPr/>
            </a:pPr>
            <a:endParaRPr lang="en-US" baseline="0">
              <a:solidFill>
                <a:srgbClr val="595E65"/>
              </a:solidFill>
              <a:latin typeface="+mn-lt"/>
            </a:endParaRPr>
          </a:p>
          <a:p>
            <a:pPr algn="l">
              <a:spcBef>
                <a:spcPct val="0"/>
              </a:spcBef>
              <a:defRPr/>
            </a:pPr>
            <a:endParaRPr lang="en-US" baseline="0">
              <a:solidFill>
                <a:srgbClr val="595E65"/>
              </a:solidFill>
              <a:latin typeface="+mn-lt"/>
            </a:endParaRPr>
          </a:p>
          <a:p>
            <a:pPr>
              <a:defRPr/>
            </a:pPr>
            <a:endParaRPr lang="en-AU" altLang="en-US">
              <a:latin typeface="Arial" panose="020B0604020202020204" pitchFamily="34" charset="0"/>
              <a:cs typeface="Arial" panose="020B0604020202020204" pitchFamily="34" charset="0"/>
            </a:endParaRPr>
          </a:p>
        </p:txBody>
      </p:sp>
      <p:sp>
        <p:nvSpPr>
          <p:cNvPr id="8196" name="Slide Number Placeholder 3">
            <a:extLst>
              <a:ext uri="{FF2B5EF4-FFF2-40B4-BE49-F238E27FC236}">
                <a16:creationId xmlns:a16="http://schemas.microsoft.com/office/drawing/2014/main" id="{F6F49DE2-9C1F-F92E-918B-571E7B079B8E}"/>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8045">
              <a:defRPr>
                <a:solidFill>
                  <a:schemeClr val="tx1"/>
                </a:solidFill>
                <a:latin typeface="Arial" panose="020B0604020202020204" pitchFamily="34" charset="0"/>
                <a:cs typeface="Arial" panose="020B0604020202020204" pitchFamily="34" charset="0"/>
              </a:defRPr>
            </a:lvl1pPr>
            <a:lvl2pPr marL="743916" indent="-286121" defTabSz="968045">
              <a:defRPr>
                <a:solidFill>
                  <a:schemeClr val="tx1"/>
                </a:solidFill>
                <a:latin typeface="Arial" panose="020B0604020202020204" pitchFamily="34" charset="0"/>
                <a:cs typeface="Arial" panose="020B0604020202020204" pitchFamily="34" charset="0"/>
              </a:defRPr>
            </a:lvl2pPr>
            <a:lvl3pPr marL="1144486" indent="-228897" defTabSz="968045">
              <a:defRPr>
                <a:solidFill>
                  <a:schemeClr val="tx1"/>
                </a:solidFill>
                <a:latin typeface="Arial" panose="020B0604020202020204" pitchFamily="34" charset="0"/>
                <a:cs typeface="Arial" panose="020B0604020202020204" pitchFamily="34" charset="0"/>
              </a:defRPr>
            </a:lvl3pPr>
            <a:lvl4pPr marL="1602280" indent="-228897" defTabSz="968045">
              <a:defRPr>
                <a:solidFill>
                  <a:schemeClr val="tx1"/>
                </a:solidFill>
                <a:latin typeface="Arial" panose="020B0604020202020204" pitchFamily="34" charset="0"/>
                <a:cs typeface="Arial" panose="020B0604020202020204" pitchFamily="34" charset="0"/>
              </a:defRPr>
            </a:lvl4pPr>
            <a:lvl5pPr marL="2060075" indent="-228897" defTabSz="968045">
              <a:defRPr>
                <a:solidFill>
                  <a:schemeClr val="tx1"/>
                </a:solidFill>
                <a:latin typeface="Arial" panose="020B0604020202020204" pitchFamily="34" charset="0"/>
                <a:cs typeface="Arial" panose="020B0604020202020204" pitchFamily="34" charset="0"/>
              </a:defRPr>
            </a:lvl5pPr>
            <a:lvl6pPr marL="2517869" indent="-228897" defTabSz="96804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5663" indent="-228897" defTabSz="96804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33458" indent="-228897" defTabSz="96804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91252" indent="-228897" defTabSz="96804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C4504528-89BF-4F0C-AF1E-85FD6EAD301E}" type="slidenum">
              <a:rPr lang="en-US" altLang="en-US" smtClean="0"/>
              <a:pPr/>
              <a:t>26</a:t>
            </a:fld>
            <a:endParaRPr lang="en-US" altLang="en-US"/>
          </a:p>
        </p:txBody>
      </p:sp>
    </p:spTree>
    <p:extLst>
      <p:ext uri="{BB962C8B-B14F-4D97-AF65-F5344CB8AC3E}">
        <p14:creationId xmlns:p14="http://schemas.microsoft.com/office/powerpoint/2010/main" val="77036893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spcBef>
                <a:spcPct val="0"/>
              </a:spcBef>
              <a:defRPr/>
            </a:pPr>
            <a:r>
              <a:rPr lang="en-US" sz="1600" baseline="0">
                <a:solidFill>
                  <a:srgbClr val="595E65"/>
                </a:solidFill>
                <a:latin typeface="+mn-lt"/>
              </a:rPr>
              <a:t>We are now going to talk about the obligations to notify which are enlivened when an agency knows or reasonably believes there has been an eligible data breach of the agency.</a:t>
            </a:r>
          </a:p>
          <a:p>
            <a:pPr algn="l">
              <a:spcBef>
                <a:spcPct val="0"/>
              </a:spcBef>
              <a:defRPr/>
            </a:pPr>
            <a:r>
              <a:rPr lang="en-US" sz="1600" baseline="0">
                <a:solidFill>
                  <a:srgbClr val="595E65"/>
                </a:solidFill>
                <a:latin typeface="+mn-lt"/>
              </a:rPr>
              <a:t>This will include:</a:t>
            </a:r>
          </a:p>
          <a:p>
            <a:pPr algn="l">
              <a:spcBef>
                <a:spcPct val="0"/>
              </a:spcBef>
              <a:defRPr/>
            </a:pPr>
            <a:r>
              <a:rPr lang="en-US" sz="1600" baseline="0">
                <a:solidFill>
                  <a:srgbClr val="595E65"/>
                </a:solidFill>
                <a:latin typeface="+mn-lt"/>
              </a:rPr>
              <a:t>the obligation to notify the Information Commissioner</a:t>
            </a:r>
          </a:p>
          <a:p>
            <a:pPr algn="l">
              <a:spcBef>
                <a:spcPct val="0"/>
              </a:spcBef>
              <a:defRPr/>
            </a:pPr>
            <a:r>
              <a:rPr lang="en-US" sz="1600" baseline="0">
                <a:solidFill>
                  <a:srgbClr val="595E65"/>
                </a:solidFill>
                <a:latin typeface="+mn-lt"/>
              </a:rPr>
              <a:t>the obligation to notify particular individuals, including an examination of how that should be done, and</a:t>
            </a:r>
          </a:p>
          <a:p>
            <a:pPr algn="l">
              <a:spcBef>
                <a:spcPct val="0"/>
              </a:spcBef>
              <a:defRPr/>
            </a:pPr>
            <a:r>
              <a:rPr lang="en-US" sz="1600" baseline="0">
                <a:solidFill>
                  <a:srgbClr val="595E65"/>
                </a:solidFill>
                <a:latin typeface="+mn-lt"/>
              </a:rPr>
              <a:t>Also a consideration of other possible reporting obligations.</a:t>
            </a:r>
          </a:p>
          <a:p>
            <a:pPr algn="just" rtl="0" fontAlgn="base"/>
            <a:endParaRPr lang="en-AU" sz="1600">
              <a:latin typeface="+mn-lt"/>
            </a:endParaRP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1399C76-6B51-4B95-96F4-DD1E10862F91}" type="slidenum">
              <a:rPr kumimoji="0" lang="en-AU" sz="13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27</a:t>
            </a:fld>
            <a:endParaRPr kumimoji="0" lang="en-AU" sz="13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3150454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1" indent="0" algn="just">
              <a:spcBef>
                <a:spcPts val="200"/>
              </a:spcBef>
              <a:buFont typeface="+mj-lt"/>
              <a:buNone/>
            </a:pPr>
            <a:r>
              <a:rPr lang="en-AU" sz="1300" b="1">
                <a:solidFill>
                  <a:srgbClr val="2F5496"/>
                </a:solidFill>
                <a:effectLst/>
                <a:latin typeface="Calibri Light" panose="020F0302020204030204" pitchFamily="34" charset="0"/>
                <a:ea typeface="Times New Roman" panose="02020603050405020304" pitchFamily="18" charset="0"/>
                <a:cs typeface="Times New Roman" panose="02020603050405020304" pitchFamily="18" charset="0"/>
              </a:rPr>
              <a:t>Notifying the Information Commissioner</a:t>
            </a:r>
          </a:p>
          <a:p>
            <a:pPr algn="just">
              <a:spcAft>
                <a:spcPts val="1200"/>
              </a:spcAft>
            </a:pPr>
            <a:r>
              <a:rPr lang="en-AU" sz="1100">
                <a:effectLst/>
                <a:latin typeface="Arial" panose="020B0604020202020204" pitchFamily="34" charset="0"/>
                <a:ea typeface="Calibri" panose="020F0502020204030204" pitchFamily="34" charset="0"/>
                <a:cs typeface="Times New Roman" panose="02020603050405020304" pitchFamily="18" charset="0"/>
              </a:rPr>
              <a:t>Unless an exemption applies, agencies must notify the Information Commissioner as soon as practicable after forming the belief that a data breach is an eligible data breach. </a:t>
            </a:r>
          </a:p>
          <a:p>
            <a:pPr algn="just">
              <a:spcAft>
                <a:spcPts val="1200"/>
              </a:spcAft>
            </a:pPr>
            <a:endParaRPr lang="en-AU" sz="1100">
              <a:effectLst/>
              <a:latin typeface="Arial" panose="020B0604020202020204" pitchFamily="34" charset="0"/>
              <a:ea typeface="Calibri" panose="020F0502020204030204" pitchFamily="34" charset="0"/>
              <a:cs typeface="Times New Roman" panose="02020603050405020304" pitchFamily="18" charset="0"/>
            </a:endParaRPr>
          </a:p>
          <a:p>
            <a:pPr algn="just">
              <a:spcAft>
                <a:spcPts val="1200"/>
              </a:spcAft>
            </a:pPr>
            <a:r>
              <a:rPr lang="en-AU" sz="1100">
                <a:effectLst/>
                <a:latin typeface="Arial" panose="020B0604020202020204" pitchFamily="34" charset="0"/>
                <a:ea typeface="Calibri" panose="020F0502020204030204" pitchFamily="34" charset="0"/>
                <a:cs typeface="Times New Roman" panose="02020603050405020304" pitchFamily="18" charset="0"/>
              </a:rPr>
              <a:t>The notification must be in writing and must include information listed in the Act which includes:</a:t>
            </a:r>
          </a:p>
          <a:p>
            <a:pPr marL="171450" indent="-171450">
              <a:buFont typeface="Arial" panose="020B0604020202020204" pitchFamily="34" charset="0"/>
              <a:buChar char="•"/>
            </a:pPr>
            <a:r>
              <a:rPr lang="en-US" sz="1200" b="0" i="0" kern="1200">
                <a:solidFill>
                  <a:schemeClr val="tx1"/>
                </a:solidFill>
                <a:effectLst/>
                <a:latin typeface="+mn-lt"/>
                <a:ea typeface="+mn-ea"/>
                <a:cs typeface="+mn-cs"/>
              </a:rPr>
              <a:t>Name of agency and an agency contact</a:t>
            </a:r>
          </a:p>
          <a:p>
            <a:pPr marL="171450" indent="-171450">
              <a:buFont typeface="Arial" panose="020B0604020202020204" pitchFamily="34" charset="0"/>
              <a:buChar char="•"/>
            </a:pPr>
            <a:r>
              <a:rPr lang="en-US" sz="1200" b="0" i="0" kern="1200">
                <a:solidFill>
                  <a:schemeClr val="tx1"/>
                </a:solidFill>
                <a:effectLst/>
                <a:latin typeface="+mn-lt"/>
                <a:ea typeface="+mn-ea"/>
                <a:cs typeface="+mn-cs"/>
              </a:rPr>
              <a:t>Date of breach</a:t>
            </a:r>
          </a:p>
          <a:p>
            <a:pPr marL="171450" indent="-171450">
              <a:buFont typeface="Arial" panose="020B0604020202020204" pitchFamily="34" charset="0"/>
              <a:buChar char="•"/>
            </a:pPr>
            <a:r>
              <a:rPr lang="en-US" sz="1200" b="0" i="0" kern="1200">
                <a:solidFill>
                  <a:schemeClr val="tx1"/>
                </a:solidFill>
                <a:effectLst/>
                <a:latin typeface="+mn-lt"/>
                <a:ea typeface="+mn-ea"/>
                <a:cs typeface="+mn-cs"/>
              </a:rPr>
              <a:t>Description of the breach, including the type of breach, and also steps the agency has taken to contain and mitigate</a:t>
            </a:r>
          </a:p>
          <a:p>
            <a:pPr marL="171450" indent="-171450">
              <a:buFont typeface="Arial" panose="020B0604020202020204" pitchFamily="34" charset="0"/>
              <a:buChar char="•"/>
            </a:pPr>
            <a:r>
              <a:rPr lang="en-US" sz="1200" b="0" i="0" kern="1200">
                <a:solidFill>
                  <a:schemeClr val="tx1"/>
                </a:solidFill>
                <a:effectLst/>
                <a:latin typeface="+mn-lt"/>
                <a:ea typeface="+mn-ea"/>
                <a:cs typeface="+mn-cs"/>
              </a:rPr>
              <a:t>Information about how the  breach occurred and if breach involves access or disclosure, the period during which the access or disclosure was available or made</a:t>
            </a:r>
          </a:p>
          <a:p>
            <a:pPr marL="171450" indent="-171450">
              <a:buFont typeface="Arial" panose="020B0604020202020204" pitchFamily="34" charset="0"/>
              <a:buChar char="•"/>
            </a:pPr>
            <a:r>
              <a:rPr lang="en-US" sz="1200" b="0" i="0" kern="1200">
                <a:solidFill>
                  <a:schemeClr val="tx1"/>
                </a:solidFill>
                <a:effectLst/>
                <a:latin typeface="+mn-lt"/>
                <a:ea typeface="+mn-ea"/>
                <a:cs typeface="+mn-cs"/>
              </a:rPr>
              <a:t>Description of the kind of personal information involved</a:t>
            </a:r>
          </a:p>
          <a:p>
            <a:pPr marL="171450" indent="-171450">
              <a:buFont typeface="Arial" panose="020B0604020202020204" pitchFamily="34" charset="0"/>
              <a:buChar char="•"/>
            </a:pPr>
            <a:r>
              <a:rPr lang="en-US" sz="1200" b="0" i="0" kern="1200">
                <a:solidFill>
                  <a:schemeClr val="tx1"/>
                </a:solidFill>
                <a:effectLst/>
                <a:latin typeface="+mn-lt"/>
                <a:ea typeface="+mn-ea"/>
                <a:cs typeface="+mn-cs"/>
              </a:rPr>
              <a:t>Agencies recommendations about steps affected individuals should take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i="0" kern="1200">
                <a:solidFill>
                  <a:schemeClr val="tx1"/>
                </a:solidFill>
                <a:effectLst/>
                <a:latin typeface="+mn-lt"/>
                <a:ea typeface="+mn-ea"/>
                <a:cs typeface="+mn-cs"/>
              </a:rPr>
              <a:t>If relevant – details of other involved agencies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i="0" kern="1200">
                <a:solidFill>
                  <a:schemeClr val="tx1"/>
                </a:solidFill>
                <a:effectLst/>
                <a:latin typeface="+mn-lt"/>
                <a:ea typeface="+mn-ea"/>
                <a:cs typeface="+mn-cs"/>
              </a:rPr>
              <a:t>Total number, or estimate of:</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i="0" kern="1200">
                <a:solidFill>
                  <a:schemeClr val="tx1"/>
                </a:solidFill>
                <a:effectLst/>
                <a:latin typeface="+mn-lt"/>
                <a:ea typeface="+mn-ea"/>
                <a:cs typeface="+mn-cs"/>
              </a:rPr>
              <a:t>Individuals whose personal information has been access, disclosed or lost; and</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i="0" kern="1200">
                <a:solidFill>
                  <a:schemeClr val="tx1"/>
                </a:solidFill>
                <a:effectLst/>
                <a:latin typeface="+mn-lt"/>
                <a:ea typeface="+mn-ea"/>
                <a:cs typeface="+mn-cs"/>
              </a:rPr>
              <a:t>Affected individuals who are those people who are at risk of serous harm</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i="0" kern="1200">
                <a:solidFill>
                  <a:schemeClr val="tx1"/>
                </a:solidFill>
                <a:effectLst/>
                <a:latin typeface="+mn-lt"/>
                <a:ea typeface="+mn-ea"/>
                <a:cs typeface="+mn-cs"/>
              </a:rPr>
              <a:t>Total number, or estimate, of number of individuals who have been notified, and</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i="0" kern="1200">
                <a:solidFill>
                  <a:schemeClr val="tx1"/>
                </a:solidFill>
                <a:effectLst/>
                <a:latin typeface="+mn-lt"/>
                <a:ea typeface="+mn-ea"/>
                <a:cs typeface="+mn-cs"/>
              </a:rPr>
              <a:t>Whether individuals have been notified of their privacy complaint rights.</a:t>
            </a:r>
          </a:p>
          <a:p>
            <a:pPr marL="171450" indent="-171450">
              <a:buFont typeface="Arial" panose="020B0604020202020204" pitchFamily="34" charset="0"/>
              <a:buChar char="•"/>
            </a:pPr>
            <a:endParaRPr lang="en-AU"/>
          </a:p>
          <a:p>
            <a:pPr algn="just">
              <a:spcAft>
                <a:spcPts val="1200"/>
              </a:spcAft>
            </a:pPr>
            <a:r>
              <a:rPr lang="en-AU" sz="1100">
                <a:effectLst/>
                <a:latin typeface="Arial" panose="020B0604020202020204" pitchFamily="34" charset="0"/>
                <a:ea typeface="Calibri" panose="020F0502020204030204" pitchFamily="34" charset="0"/>
                <a:cs typeface="Times New Roman" panose="02020603050405020304" pitchFamily="18" charset="0"/>
              </a:rPr>
              <a:t>The OIC is developing an online portal for agencies to notify.  It is currently being developed but it will essentially be an online form which will contain prompts and boxes for all of the required information.</a:t>
            </a:r>
          </a:p>
          <a:p>
            <a:pPr algn="just">
              <a:spcAft>
                <a:spcPts val="1200"/>
              </a:spcAft>
            </a:pPr>
            <a:r>
              <a:rPr lang="en-AU" sz="1100">
                <a:effectLst/>
                <a:latin typeface="Arial" panose="020B0604020202020204" pitchFamily="34" charset="0"/>
                <a:ea typeface="Calibri" panose="020F0502020204030204" pitchFamily="34" charset="0"/>
                <a:cs typeface="Times New Roman" panose="02020603050405020304" pitchFamily="18" charset="0"/>
              </a:rPr>
              <a:t>If it is not reasonably practicable to include some of the above information to the Information Commissioner (e.g. the agency may not yet know the total number of affected individuals) the agency must take all reasonable steps to provide required information to the Information Commissioner as soon as practicable.</a:t>
            </a:r>
          </a:p>
          <a:p>
            <a:pPr algn="just">
              <a:spcAft>
                <a:spcPts val="1200"/>
              </a:spcAft>
            </a:pPr>
            <a:endParaRPr lang="en-AU" sz="1100">
              <a:effectLst/>
              <a:latin typeface="Arial" panose="020B0604020202020204" pitchFamily="34" charset="0"/>
              <a:ea typeface="Calibri" panose="020F0502020204030204" pitchFamily="34" charset="0"/>
              <a:cs typeface="Times New Roman" panose="02020603050405020304" pitchFamily="18" charset="0"/>
            </a:endParaRPr>
          </a:p>
          <a:p>
            <a:endParaRPr lang="en-AU"/>
          </a:p>
        </p:txBody>
      </p:sp>
      <p:sp>
        <p:nvSpPr>
          <p:cNvPr id="4" name="Slide Number Placeholder 3"/>
          <p:cNvSpPr>
            <a:spLocks noGrp="1"/>
          </p:cNvSpPr>
          <p:nvPr>
            <p:ph type="sldNum" sz="quarter" idx="5"/>
          </p:nvPr>
        </p:nvSpPr>
        <p:spPr/>
        <p:txBody>
          <a:bodyPr/>
          <a:lstStyle/>
          <a:p>
            <a:fld id="{11399C76-6B51-4B95-96F4-DD1E10862F91}" type="slidenum">
              <a:rPr lang="en-AU" smtClean="0"/>
              <a:t>28</a:t>
            </a:fld>
            <a:endParaRPr lang="en-AU"/>
          </a:p>
        </p:txBody>
      </p:sp>
    </p:spTree>
    <p:extLst>
      <p:ext uri="{BB962C8B-B14F-4D97-AF65-F5344CB8AC3E}">
        <p14:creationId xmlns:p14="http://schemas.microsoft.com/office/powerpoint/2010/main" val="38981524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1" indent="0" algn="just">
              <a:spcBef>
                <a:spcPts val="200"/>
              </a:spcBef>
              <a:buFont typeface="+mj-lt"/>
              <a:buNone/>
            </a:pPr>
            <a:r>
              <a:rPr lang="en-AU" sz="1300" b="1">
                <a:solidFill>
                  <a:srgbClr val="2F5496"/>
                </a:solidFill>
                <a:effectLst/>
                <a:latin typeface="Calibri Light" panose="020F0302020204030204" pitchFamily="34" charset="0"/>
                <a:ea typeface="Times New Roman" panose="02020603050405020304" pitchFamily="18" charset="0"/>
                <a:cs typeface="Times New Roman" panose="02020603050405020304" pitchFamily="18" charset="0"/>
              </a:rPr>
              <a:t>Notifying particular individuals</a:t>
            </a:r>
          </a:p>
          <a:p>
            <a:pPr algn="just">
              <a:spcAft>
                <a:spcPts val="1200"/>
              </a:spcAft>
            </a:pPr>
            <a:r>
              <a:rPr lang="en-AU" sz="1100">
                <a:effectLst/>
                <a:latin typeface="Arial" panose="020B0604020202020204" pitchFamily="34" charset="0"/>
                <a:ea typeface="Calibri" panose="020F0502020204030204" pitchFamily="34" charset="0"/>
                <a:cs typeface="Times New Roman" panose="02020603050405020304" pitchFamily="18" charset="0"/>
              </a:rPr>
              <a:t>Unless an exemption applies, as soon as practicable after forming a reasonable belief that a data breach is an eligible data breach, an agency must take the steps to notify particular individuals and provide them with the required information.</a:t>
            </a:r>
          </a:p>
          <a:p>
            <a:pPr algn="just">
              <a:spcAft>
                <a:spcPts val="1200"/>
              </a:spcAft>
            </a:pPr>
            <a:endParaRPr lang="en-AU" sz="1100">
              <a:effectLst/>
              <a:latin typeface="Arial" panose="020B0604020202020204" pitchFamily="34" charset="0"/>
              <a:ea typeface="Calibri" panose="020F0502020204030204" pitchFamily="34" charset="0"/>
              <a:cs typeface="Times New Roman" panose="02020603050405020304" pitchFamily="18" charset="0"/>
            </a:endParaRPr>
          </a:p>
          <a:p>
            <a:pPr algn="just">
              <a:spcAft>
                <a:spcPts val="1200"/>
              </a:spcAft>
            </a:pPr>
            <a:r>
              <a:rPr lang="en-AU" sz="1100">
                <a:effectLst/>
                <a:latin typeface="Arial" panose="020B0604020202020204" pitchFamily="34" charset="0"/>
                <a:ea typeface="Calibri" panose="020F0502020204030204" pitchFamily="34" charset="0"/>
                <a:cs typeface="Times New Roman" panose="02020603050405020304" pitchFamily="18" charset="0"/>
              </a:rPr>
              <a:t>There will be three options for notifying individuals, and the option an agency uses will depend on what is reasonably practicable in the circumstances.  </a:t>
            </a:r>
          </a:p>
          <a:p>
            <a:pPr algn="just">
              <a:spcBef>
                <a:spcPts val="200"/>
              </a:spcBef>
            </a:pPr>
            <a:endParaRPr lang="en-AU" sz="1100" b="1">
              <a:solidFill>
                <a:srgbClr val="1F3763"/>
              </a:solidFill>
              <a:effectLst/>
              <a:latin typeface="Arial" panose="020B0604020202020204" pitchFamily="34" charset="0"/>
              <a:ea typeface="Times New Roman" panose="02020603050405020304" pitchFamily="18" charset="0"/>
              <a:cs typeface="Times New Roman" panose="02020603050405020304" pitchFamily="18" charset="0"/>
            </a:endParaRPr>
          </a:p>
          <a:p>
            <a:pPr algn="just">
              <a:spcBef>
                <a:spcPts val="200"/>
              </a:spcBef>
            </a:pPr>
            <a:r>
              <a:rPr lang="en-AU" sz="1200" b="1">
                <a:solidFill>
                  <a:srgbClr val="1F3763"/>
                </a:solidFill>
                <a:effectLst/>
                <a:latin typeface="Calibri Light" panose="020F0302020204030204" pitchFamily="34" charset="0"/>
                <a:ea typeface="Times New Roman" panose="02020603050405020304" pitchFamily="18" charset="0"/>
                <a:cs typeface="Times New Roman" panose="02020603050405020304" pitchFamily="18" charset="0"/>
              </a:rPr>
              <a:t>Option 1: Notify each individual</a:t>
            </a:r>
          </a:p>
          <a:p>
            <a:pPr algn="just">
              <a:spcAft>
                <a:spcPts val="1200"/>
              </a:spcAft>
            </a:pPr>
            <a:r>
              <a:rPr lang="en-AU" sz="1100">
                <a:effectLst/>
                <a:latin typeface="Arial" panose="020B0604020202020204" pitchFamily="34" charset="0"/>
                <a:ea typeface="Calibri" panose="020F0502020204030204" pitchFamily="34" charset="0"/>
                <a:cs typeface="Times New Roman" panose="02020603050405020304" pitchFamily="18" charset="0"/>
              </a:rPr>
              <a:t>If it is reasonably practicable to notify each individual whose personal information was accessed, disclosed or lost, the agency must take reasonable steps to notify each individual of the required information. </a:t>
            </a:r>
          </a:p>
          <a:p>
            <a:pPr algn="just">
              <a:spcBef>
                <a:spcPts val="200"/>
              </a:spcBef>
            </a:pPr>
            <a:r>
              <a:rPr lang="en-AU" sz="1200" b="1">
                <a:solidFill>
                  <a:srgbClr val="1F3763"/>
                </a:solidFill>
                <a:effectLst/>
                <a:latin typeface="Calibri Light" panose="020F0302020204030204" pitchFamily="34" charset="0"/>
                <a:ea typeface="Times New Roman" panose="02020603050405020304" pitchFamily="18" charset="0"/>
                <a:cs typeface="Times New Roman" panose="02020603050405020304" pitchFamily="18" charset="0"/>
              </a:rPr>
              <a:t>Option 2: Notify each affected individual</a:t>
            </a:r>
          </a:p>
          <a:p>
            <a:pPr algn="just">
              <a:spcAft>
                <a:spcPts val="1200"/>
              </a:spcAft>
            </a:pPr>
            <a:r>
              <a:rPr lang="en-AU" sz="1100">
                <a:effectLst/>
                <a:latin typeface="Arial" panose="020B0604020202020204" pitchFamily="34" charset="0"/>
                <a:ea typeface="Calibri" panose="020F0502020204030204" pitchFamily="34" charset="0"/>
                <a:cs typeface="Times New Roman" panose="02020603050405020304" pitchFamily="18" charset="0"/>
              </a:rPr>
              <a:t>If Option 1 does not apply, agencies must take reasonable steps to notify each </a:t>
            </a:r>
            <a:r>
              <a:rPr lang="en-AU" sz="1100" i="1">
                <a:effectLst/>
                <a:latin typeface="Arial" panose="020B0604020202020204" pitchFamily="34" charset="0"/>
                <a:ea typeface="Calibri" panose="020F0502020204030204" pitchFamily="34" charset="0"/>
                <a:cs typeface="Times New Roman" panose="02020603050405020304" pitchFamily="18" charset="0"/>
              </a:rPr>
              <a:t>affected individual</a:t>
            </a:r>
            <a:r>
              <a:rPr lang="en-AU" sz="1100">
                <a:effectLst/>
                <a:latin typeface="Arial" panose="020B0604020202020204" pitchFamily="34" charset="0"/>
                <a:ea typeface="Calibri" panose="020F0502020204030204" pitchFamily="34" charset="0"/>
                <a:cs typeface="Times New Roman" panose="02020603050405020304" pitchFamily="18" charset="0"/>
              </a:rPr>
              <a:t> of the required information for the data breach, if doing so is reasonably practicable. </a:t>
            </a:r>
          </a:p>
          <a:p>
            <a:pPr algn="just">
              <a:spcAft>
                <a:spcPts val="1200"/>
              </a:spcAft>
            </a:pPr>
            <a:r>
              <a:rPr lang="en-AU" sz="1100">
                <a:effectLst/>
                <a:latin typeface="Arial" panose="020B0604020202020204" pitchFamily="34" charset="0"/>
                <a:ea typeface="Calibri" panose="020F0502020204030204" pitchFamily="34" charset="0"/>
                <a:cs typeface="Times New Roman" panose="02020603050405020304" pitchFamily="18" charset="0"/>
              </a:rPr>
              <a:t>Under section 47(1)(a)(ii) and (b)(ii), an ‘affected individual’ is someone: </a:t>
            </a:r>
          </a:p>
          <a:p>
            <a:pPr marL="342900" lvl="0" indent="-342900" algn="just">
              <a:spcAft>
                <a:spcPts val="600"/>
              </a:spcAft>
              <a:buFont typeface="Symbol" panose="05050102010706020507" pitchFamily="18" charset="2"/>
              <a:buChar char=""/>
            </a:pPr>
            <a:r>
              <a:rPr lang="en-AU" sz="1100">
                <a:effectLst/>
                <a:latin typeface="Arial" panose="020B0604020202020204" pitchFamily="34" charset="0"/>
                <a:ea typeface="Calibri" panose="020F0502020204030204" pitchFamily="34" charset="0"/>
                <a:cs typeface="Times New Roman" panose="02020603050405020304" pitchFamily="18" charset="0"/>
              </a:rPr>
              <a:t>to whom the personal information relates, and</a:t>
            </a:r>
          </a:p>
          <a:p>
            <a:pPr marL="342900" lvl="0" indent="-342900" algn="just">
              <a:spcAft>
                <a:spcPts val="1200"/>
              </a:spcAft>
              <a:buFont typeface="Symbol" panose="05050102010706020507" pitchFamily="18" charset="2"/>
              <a:buChar char=""/>
            </a:pPr>
            <a:r>
              <a:rPr lang="en-AU" sz="1100">
                <a:effectLst/>
                <a:latin typeface="Arial" panose="020B0604020202020204" pitchFamily="34" charset="0"/>
                <a:ea typeface="Calibri" panose="020F0502020204030204" pitchFamily="34" charset="0"/>
                <a:cs typeface="Times New Roman" panose="02020603050405020304" pitchFamily="18" charset="0"/>
              </a:rPr>
              <a:t>who is likely to suffer serious harm as a result of the data breach.  So, for instance – you may have a breach which involves personal information of 1000 people being inappropriately accessed, but your analysis suggests that a serious harm is only likely for a smaller subset of that group.  Let say 100 of those people.  That means that those 100 people fit the </a:t>
            </a:r>
            <a:r>
              <a:rPr lang="en-AU" sz="1100" err="1">
                <a:effectLst/>
                <a:latin typeface="Arial" panose="020B0604020202020204" pitchFamily="34" charset="0"/>
                <a:ea typeface="Calibri" panose="020F0502020204030204" pitchFamily="34" charset="0"/>
                <a:cs typeface="Times New Roman" panose="02020603050405020304" pitchFamily="18" charset="0"/>
              </a:rPr>
              <a:t>defintion</a:t>
            </a:r>
            <a:r>
              <a:rPr lang="en-AU" sz="1100">
                <a:effectLst/>
                <a:latin typeface="Arial" panose="020B0604020202020204" pitchFamily="34" charset="0"/>
                <a:ea typeface="Calibri" panose="020F0502020204030204" pitchFamily="34" charset="0"/>
                <a:cs typeface="Times New Roman" panose="02020603050405020304" pitchFamily="18" charset="0"/>
              </a:rPr>
              <a:t> of affected individuals.</a:t>
            </a:r>
          </a:p>
          <a:p>
            <a:pPr algn="just">
              <a:spcAft>
                <a:spcPts val="1200"/>
              </a:spcAft>
            </a:pPr>
            <a:endParaRPr lang="en-AU" sz="1100">
              <a:effectLst/>
              <a:latin typeface="Arial" panose="020B0604020202020204" pitchFamily="34" charset="0"/>
              <a:ea typeface="Calibri" panose="020F0502020204030204" pitchFamily="34" charset="0"/>
              <a:cs typeface="Times New Roman" panose="02020603050405020304" pitchFamily="18" charset="0"/>
            </a:endParaRPr>
          </a:p>
          <a:p>
            <a:pPr algn="just">
              <a:spcBef>
                <a:spcPts val="200"/>
              </a:spcBef>
            </a:pPr>
            <a:r>
              <a:rPr lang="en-AU" sz="1200" b="1">
                <a:solidFill>
                  <a:srgbClr val="1F3763"/>
                </a:solidFill>
                <a:effectLst/>
                <a:latin typeface="Calibri Light" panose="020F0302020204030204" pitchFamily="34" charset="0"/>
                <a:ea typeface="Times New Roman" panose="02020603050405020304" pitchFamily="18" charset="0"/>
                <a:cs typeface="Times New Roman" panose="02020603050405020304" pitchFamily="18" charset="0"/>
              </a:rPr>
              <a:t>Option 3: Publish information</a:t>
            </a:r>
          </a:p>
          <a:p>
            <a:pPr algn="just">
              <a:spcAft>
                <a:spcPts val="1200"/>
              </a:spcAft>
            </a:pPr>
            <a:r>
              <a:rPr lang="en-AU" sz="1100">
                <a:effectLst/>
                <a:latin typeface="Arial" panose="020B0604020202020204" pitchFamily="34" charset="0"/>
                <a:ea typeface="Calibri" panose="020F0502020204030204" pitchFamily="34" charset="0"/>
                <a:cs typeface="Times New Roman" panose="02020603050405020304" pitchFamily="18" charset="0"/>
              </a:rPr>
              <a:t>If options 1 and 2 do not apply, an agency must publish the required information on an accessible agency website for a period of at least 12 months. An agency is not required to include information in its notice if it would prejudice its functions.</a:t>
            </a:r>
          </a:p>
          <a:p>
            <a:pPr algn="just">
              <a:spcAft>
                <a:spcPts val="1200"/>
              </a:spcAft>
            </a:pPr>
            <a:r>
              <a:rPr lang="en-AU" sz="1100">
                <a:effectLst/>
                <a:latin typeface="Arial" panose="020B0604020202020204" pitchFamily="34" charset="0"/>
                <a:ea typeface="Calibri" panose="020F0502020204030204" pitchFamily="34" charset="0"/>
                <a:cs typeface="Times New Roman" panose="02020603050405020304" pitchFamily="18" charset="0"/>
              </a:rPr>
              <a:t>An agency must advise the Information Commissioner how to access the notice and the Information Commissioner is required to publish the notice on the Commissioner's website for at least 12 months. </a:t>
            </a:r>
          </a:p>
          <a:p>
            <a:pPr algn="just">
              <a:spcAft>
                <a:spcPts val="1200"/>
              </a:spcAft>
            </a:pPr>
            <a:endParaRPr lang="en-AU" sz="1100">
              <a:effectLst/>
              <a:latin typeface="Arial" panose="020B0604020202020204" pitchFamily="34" charset="0"/>
              <a:ea typeface="Calibri" panose="020F0502020204030204" pitchFamily="34" charset="0"/>
              <a:cs typeface="Times New Roman" panose="02020603050405020304" pitchFamily="18" charset="0"/>
            </a:endParaRPr>
          </a:p>
          <a:p>
            <a:pPr algn="just"/>
            <a:r>
              <a:rPr lang="en-AU" sz="800" b="1">
                <a:effectLst/>
                <a:latin typeface="Arial" panose="020B0604020202020204" pitchFamily="34" charset="0"/>
                <a:ea typeface="Calibri" panose="020F0502020204030204" pitchFamily="34" charset="0"/>
                <a:cs typeface="Times New Roman" panose="02020603050405020304" pitchFamily="18" charset="0"/>
              </a:rPr>
              <a:t>In recognition of the fact that agencies may not have current contact information for affected individuals - The new section 54 </a:t>
            </a:r>
            <a:r>
              <a:rPr lang="en-AU" sz="800">
                <a:effectLst/>
                <a:latin typeface="Arial" panose="020B0604020202020204" pitchFamily="34" charset="0"/>
                <a:ea typeface="Calibri" panose="020F0502020204030204" pitchFamily="34" charset="0"/>
                <a:cs typeface="Times New Roman" panose="02020603050405020304" pitchFamily="18" charset="0"/>
              </a:rPr>
              <a:t>will allow agencies to seek and receive contact details and other relevant personal information of affected individuals, from ‘disclosing agencies’ to be prescribed under regulation.  TMR - BDM</a:t>
            </a:r>
            <a:endParaRPr lang="en-AU" sz="1000">
              <a:effectLst/>
              <a:latin typeface="Arial" panose="020B0604020202020204" pitchFamily="34" charset="0"/>
              <a:ea typeface="Calibri" panose="020F0502020204030204" pitchFamily="34" charset="0"/>
              <a:cs typeface="Times New Roman" panose="02020603050405020304" pitchFamily="18" charset="0"/>
            </a:endParaRPr>
          </a:p>
          <a:p>
            <a:endParaRPr lang="en-AU"/>
          </a:p>
        </p:txBody>
      </p:sp>
      <p:sp>
        <p:nvSpPr>
          <p:cNvPr id="4" name="Slide Number Placeholder 3"/>
          <p:cNvSpPr>
            <a:spLocks noGrp="1"/>
          </p:cNvSpPr>
          <p:nvPr>
            <p:ph type="sldNum" sz="quarter" idx="5"/>
          </p:nvPr>
        </p:nvSpPr>
        <p:spPr/>
        <p:txBody>
          <a:bodyPr/>
          <a:lstStyle/>
          <a:p>
            <a:fld id="{11399C76-6B51-4B95-96F4-DD1E10862F91}" type="slidenum">
              <a:rPr lang="en-AU" smtClean="0"/>
              <a:t>29</a:t>
            </a:fld>
            <a:endParaRPr lang="en-AU"/>
          </a:p>
        </p:txBody>
      </p:sp>
    </p:spTree>
    <p:extLst>
      <p:ext uri="{BB962C8B-B14F-4D97-AF65-F5344CB8AC3E}">
        <p14:creationId xmlns:p14="http://schemas.microsoft.com/office/powerpoint/2010/main" val="404351020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spcBef>
                <a:spcPts val="600"/>
              </a:spcBef>
              <a:spcAft>
                <a:spcPts val="1200"/>
              </a:spcAft>
            </a:pPr>
            <a:r>
              <a:rPr lang="en-AU" sz="1800" b="1">
                <a:solidFill>
                  <a:srgbClr val="333399"/>
                </a:solidFill>
                <a:effectLst/>
                <a:latin typeface="Arial" panose="020B0604020202020204" pitchFamily="34" charset="0"/>
                <a:ea typeface="Calibri" panose="020F0502020204030204" pitchFamily="34" charset="0"/>
                <a:cs typeface="Times New Roman" panose="02020603050405020304" pitchFamily="18" charset="0"/>
              </a:rPr>
              <a:t>Qn 1) Answer:</a:t>
            </a:r>
          </a:p>
          <a:p>
            <a:pPr algn="just">
              <a:spcBef>
                <a:spcPts val="600"/>
              </a:spcBef>
              <a:spcAft>
                <a:spcPts val="1200"/>
              </a:spcAft>
            </a:pPr>
            <a:endParaRPr lang="en-AU" sz="1800" b="1" baseline="0">
              <a:solidFill>
                <a:srgbClr val="333399"/>
              </a:solidFill>
              <a:effectLst/>
              <a:latin typeface="Arial" panose="020B0604020202020204" pitchFamily="34" charset="0"/>
              <a:cs typeface="Times New Roman" panose="02020603050405020304" pitchFamily="18" charset="0"/>
            </a:endParaRPr>
          </a:p>
          <a:p>
            <a:pPr algn="just">
              <a:spcBef>
                <a:spcPts val="600"/>
              </a:spcBef>
              <a:spcAft>
                <a:spcPts val="1200"/>
              </a:spcAft>
            </a:pPr>
            <a:r>
              <a:rPr lang="en-AU" sz="1800" b="0" baseline="0">
                <a:solidFill>
                  <a:srgbClr val="333399"/>
                </a:solidFill>
                <a:effectLst/>
                <a:latin typeface="Arial" panose="020B0604020202020204" pitchFamily="34" charset="0"/>
                <a:cs typeface="Times New Roman" panose="02020603050405020304" pitchFamily="18" charset="0"/>
              </a:rPr>
              <a:t>The agency should first consider whether it is reasonably practicable to notify all 100 customers whose personal information has been accessed</a:t>
            </a:r>
          </a:p>
          <a:p>
            <a:pPr algn="just">
              <a:spcBef>
                <a:spcPts val="600"/>
              </a:spcBef>
              <a:spcAft>
                <a:spcPts val="1200"/>
              </a:spcAft>
            </a:pPr>
            <a:endParaRPr lang="en-AU" sz="1800" b="0" baseline="0">
              <a:solidFill>
                <a:srgbClr val="333399"/>
              </a:solidFill>
              <a:effectLst/>
              <a:latin typeface="Arial" panose="020B0604020202020204" pitchFamily="34" charset="0"/>
              <a:cs typeface="Times New Roman" panose="02020603050405020304" pitchFamily="18" charset="0"/>
            </a:endParaRPr>
          </a:p>
          <a:p>
            <a:pPr algn="just">
              <a:spcBef>
                <a:spcPts val="600"/>
              </a:spcBef>
              <a:spcAft>
                <a:spcPts val="1200"/>
              </a:spcAft>
            </a:pPr>
            <a:r>
              <a:rPr lang="en-AU" sz="1800" b="0" baseline="0">
                <a:solidFill>
                  <a:srgbClr val="333399"/>
                </a:solidFill>
                <a:effectLst/>
                <a:latin typeface="Arial" panose="020B0604020202020204" pitchFamily="34" charset="0"/>
                <a:cs typeface="Times New Roman" panose="02020603050405020304" pitchFamily="18" charset="0"/>
              </a:rPr>
              <a:t>If this is not reasonably practicable (perhaps because the agency does not have current contact details for all 100 customers), the agency must then take reasonable steps to contact the 20 individuals who are at risk of serious harm (the affected individuals) if this is reasonably practicable.</a:t>
            </a:r>
          </a:p>
          <a:p>
            <a:pPr algn="just">
              <a:spcBef>
                <a:spcPts val="600"/>
              </a:spcBef>
              <a:spcAft>
                <a:spcPts val="1200"/>
              </a:spcAft>
            </a:pPr>
            <a:endParaRPr lang="en-AU" sz="1800" b="0" baseline="0">
              <a:solidFill>
                <a:srgbClr val="333399"/>
              </a:solidFill>
              <a:effectLst/>
              <a:latin typeface="Arial" panose="020B0604020202020204" pitchFamily="34" charset="0"/>
              <a:cs typeface="Times New Roman" panose="02020603050405020304" pitchFamily="18" charset="0"/>
            </a:endParaRPr>
          </a:p>
          <a:p>
            <a:pPr algn="just">
              <a:spcAft>
                <a:spcPts val="1200"/>
              </a:spcAft>
            </a:pPr>
            <a:r>
              <a:rPr lang="en-AU" sz="1800" b="0" baseline="0">
                <a:solidFill>
                  <a:srgbClr val="333399"/>
                </a:solidFill>
                <a:effectLst/>
                <a:latin typeface="Arial" panose="020B0604020202020204" pitchFamily="34" charset="0"/>
                <a:cs typeface="Times New Roman" panose="02020603050405020304" pitchFamily="18" charset="0"/>
              </a:rPr>
              <a:t>If it is not reasonably practicable, the agency must then </a:t>
            </a:r>
            <a:r>
              <a:rPr lang="en-AU" sz="1800" b="0">
                <a:effectLst/>
                <a:latin typeface="Arial" panose="020B0604020202020204" pitchFamily="34" charset="0"/>
                <a:ea typeface="Calibri" panose="020F0502020204030204" pitchFamily="34" charset="0"/>
                <a:cs typeface="Times New Roman" panose="02020603050405020304" pitchFamily="18" charset="0"/>
              </a:rPr>
              <a:t>agency must publish the required information on an accessible agency website for a period of at least 12 months. </a:t>
            </a:r>
          </a:p>
          <a:p>
            <a:pPr algn="just">
              <a:spcAft>
                <a:spcPts val="1200"/>
              </a:spcAft>
            </a:pPr>
            <a:endParaRPr lang="en-AU" sz="1800" b="0">
              <a:effectLst/>
              <a:latin typeface="Arial" panose="020B0604020202020204" pitchFamily="34" charset="0"/>
              <a:ea typeface="Calibri" panose="020F0502020204030204" pitchFamily="34" charset="0"/>
              <a:cs typeface="Times New Roman" panose="02020603050405020304" pitchFamily="18" charset="0"/>
            </a:endParaRPr>
          </a:p>
          <a:p>
            <a:pPr algn="just">
              <a:spcAft>
                <a:spcPts val="1200"/>
              </a:spcAft>
            </a:pPr>
            <a:r>
              <a:rPr lang="en-AU" sz="1800" b="0">
                <a:effectLst/>
                <a:latin typeface="Arial" panose="020B0604020202020204" pitchFamily="34" charset="0"/>
                <a:ea typeface="Calibri" panose="020F0502020204030204" pitchFamily="34" charset="0"/>
                <a:cs typeface="Times New Roman" panose="02020603050405020304" pitchFamily="18" charset="0"/>
              </a:rPr>
              <a:t>The agency must also advise the Information Commissioner how to access the notice and the Information Commissioner is required to publish the notice on the Commissioner's website for at least 12 months. </a:t>
            </a:r>
          </a:p>
          <a:p>
            <a:pPr algn="just">
              <a:spcAft>
                <a:spcPts val="1200"/>
              </a:spcAft>
            </a:pPr>
            <a:endParaRPr lang="en-AU" sz="1800" b="0">
              <a:effectLst/>
              <a:latin typeface="Arial" panose="020B0604020202020204" pitchFamily="34" charset="0"/>
              <a:ea typeface="Calibri" panose="020F0502020204030204" pitchFamily="34" charset="0"/>
              <a:cs typeface="Times New Roman" panose="02020603050405020304" pitchFamily="18" charset="0"/>
            </a:endParaRPr>
          </a:p>
          <a:p>
            <a:pPr algn="just">
              <a:spcAft>
                <a:spcPts val="1200"/>
              </a:spcAft>
            </a:pPr>
            <a:r>
              <a:rPr lang="en-AU" sz="1800" b="0">
                <a:effectLst/>
                <a:latin typeface="Arial" panose="020B0604020202020204" pitchFamily="34" charset="0"/>
                <a:ea typeface="Calibri" panose="020F0502020204030204" pitchFamily="34" charset="0"/>
                <a:cs typeface="Times New Roman" panose="02020603050405020304" pitchFamily="18" charset="0"/>
              </a:rPr>
              <a:t>Discuss what should be included in the notice?  As a lead in to the next slide.</a:t>
            </a:r>
          </a:p>
          <a:p>
            <a:pPr algn="just">
              <a:spcBef>
                <a:spcPts val="600"/>
              </a:spcBef>
              <a:spcAft>
                <a:spcPts val="1200"/>
              </a:spcAft>
            </a:pPr>
            <a:endParaRPr lang="en-AU" sz="1800" b="0" baseline="0">
              <a:solidFill>
                <a:srgbClr val="333399"/>
              </a:solidFill>
              <a:effectLst/>
              <a:latin typeface="Arial" panose="020B060402020202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11399C76-6B51-4B95-96F4-DD1E10862F91}" type="slidenum">
              <a:rPr lang="en-AU" smtClean="0"/>
              <a:t>30</a:t>
            </a:fld>
            <a:endParaRPr lang="en-AU"/>
          </a:p>
        </p:txBody>
      </p:sp>
    </p:spTree>
    <p:extLst>
      <p:ext uri="{BB962C8B-B14F-4D97-AF65-F5344CB8AC3E}">
        <p14:creationId xmlns:p14="http://schemas.microsoft.com/office/powerpoint/2010/main" val="162883544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spcBef>
                <a:spcPct val="0"/>
              </a:spcBef>
              <a:defRPr/>
            </a:pPr>
            <a:r>
              <a:rPr lang="en-US" sz="1600" baseline="0" dirty="0">
                <a:solidFill>
                  <a:srgbClr val="595E65"/>
                </a:solidFill>
                <a:latin typeface="+mn-lt"/>
              </a:rPr>
              <a:t>For today’s training we will start with a summary of the obligations under the MNDB scheme regarding how agencies must respond to data breaches.  It will be a recap of the information we presented in our awareness sessions, but for those of you who didn’t attend those sessions it will give a quick outline of the MNDB of those obligations.</a:t>
            </a:r>
          </a:p>
          <a:p>
            <a:pPr algn="l">
              <a:spcBef>
                <a:spcPct val="0"/>
              </a:spcBef>
              <a:defRPr/>
            </a:pPr>
            <a:r>
              <a:rPr lang="en-US" sz="1600" baseline="0" dirty="0">
                <a:solidFill>
                  <a:srgbClr val="595E65"/>
                </a:solidFill>
                <a:latin typeface="+mn-lt"/>
              </a:rPr>
              <a:t>We will then focus on some key definitions and concepts before we examine some of the obligations in more detail, specifically the obligations to contain, mitigate and assess suspected eligible data breaches.</a:t>
            </a:r>
          </a:p>
          <a:p>
            <a:pPr algn="l">
              <a:spcBef>
                <a:spcPct val="0"/>
              </a:spcBef>
              <a:defRPr/>
            </a:pPr>
            <a:endParaRPr lang="en-US" sz="1600" baseline="0" dirty="0">
              <a:solidFill>
                <a:srgbClr val="595E65"/>
              </a:solidFill>
              <a:latin typeface="+mn-lt"/>
            </a:endParaRPr>
          </a:p>
          <a:p>
            <a:pPr algn="l">
              <a:spcBef>
                <a:spcPct val="0"/>
              </a:spcBef>
              <a:defRPr/>
            </a:pPr>
            <a:r>
              <a:rPr lang="en-US" sz="1600" baseline="0" dirty="0">
                <a:solidFill>
                  <a:srgbClr val="595E65"/>
                </a:solidFill>
                <a:latin typeface="+mn-lt"/>
              </a:rPr>
              <a:t>We will then look at the obligations to notify the Information Commissioner and particular individuals.</a:t>
            </a:r>
          </a:p>
          <a:p>
            <a:pPr algn="l">
              <a:spcBef>
                <a:spcPct val="0"/>
              </a:spcBef>
              <a:defRPr/>
            </a:pPr>
            <a:endParaRPr lang="en-US" sz="1600" baseline="0" dirty="0">
              <a:solidFill>
                <a:srgbClr val="595E65"/>
              </a:solidFill>
              <a:latin typeface="+mn-lt"/>
            </a:endParaRPr>
          </a:p>
          <a:p>
            <a:pPr algn="l">
              <a:spcBef>
                <a:spcPct val="0"/>
              </a:spcBef>
              <a:defRPr/>
            </a:pPr>
            <a:r>
              <a:rPr lang="en-US" sz="1600" baseline="0" dirty="0">
                <a:solidFill>
                  <a:srgbClr val="595E65"/>
                </a:solidFill>
                <a:latin typeface="+mn-lt"/>
              </a:rPr>
              <a:t>And we will follow that up with some scenarios to test our understanding.</a:t>
            </a:r>
          </a:p>
          <a:p>
            <a:pPr algn="l">
              <a:spcBef>
                <a:spcPct val="0"/>
              </a:spcBef>
              <a:defRPr/>
            </a:pPr>
            <a:endParaRPr lang="en-US" sz="1600" baseline="0" dirty="0">
              <a:solidFill>
                <a:srgbClr val="595E65"/>
              </a:solidFill>
              <a:latin typeface="+mn-lt"/>
            </a:endParaRPr>
          </a:p>
          <a:p>
            <a:pPr algn="l">
              <a:spcBef>
                <a:spcPct val="0"/>
              </a:spcBef>
              <a:defRPr/>
            </a:pPr>
            <a:r>
              <a:rPr lang="en-US" sz="1600" baseline="0" dirty="0">
                <a:solidFill>
                  <a:srgbClr val="595E65"/>
                </a:solidFill>
                <a:latin typeface="+mn-lt"/>
              </a:rPr>
              <a:t>And then we will discuss situations where the exemptions from notification may apply, followed by an outline of the scheme obligations to keep an eligible data breach register and to prepare and publish a data breach policy.</a:t>
            </a:r>
          </a:p>
          <a:p>
            <a:pPr algn="l">
              <a:spcBef>
                <a:spcPct val="0"/>
              </a:spcBef>
              <a:defRPr/>
            </a:pPr>
            <a:endParaRPr lang="en-US" sz="1600" baseline="0" dirty="0">
              <a:solidFill>
                <a:srgbClr val="595E65"/>
              </a:solidFill>
              <a:latin typeface="+mn-lt"/>
            </a:endParaRPr>
          </a:p>
          <a:p>
            <a:pPr algn="l">
              <a:spcBef>
                <a:spcPct val="0"/>
              </a:spcBef>
              <a:defRPr/>
            </a:pPr>
            <a:endParaRPr lang="en-US" sz="1600" baseline="0" dirty="0">
              <a:solidFill>
                <a:srgbClr val="595E65"/>
              </a:solidFill>
              <a:latin typeface="+mn-lt"/>
            </a:endParaRPr>
          </a:p>
          <a:p>
            <a:pPr algn="l">
              <a:spcBef>
                <a:spcPct val="0"/>
              </a:spcBef>
              <a:defRPr/>
            </a:pPr>
            <a:endParaRPr lang="en-US" sz="1600" baseline="0" dirty="0">
              <a:solidFill>
                <a:srgbClr val="595E65"/>
              </a:solidFill>
              <a:latin typeface="+mn-lt"/>
            </a:endParaRPr>
          </a:p>
          <a:p>
            <a:pPr algn="just" rtl="0" fontAlgn="base"/>
            <a:endParaRPr lang="en-AU" sz="1600" dirty="0">
              <a:latin typeface="+mn-lt"/>
            </a:endParaRP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1399C76-6B51-4B95-96F4-DD1E10862F91}" type="slidenum">
              <a:rPr kumimoji="0" lang="en-AU" sz="13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a:t>
            </a:fld>
            <a:endParaRPr kumimoji="0" lang="en-AU" sz="13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3203804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baseline="0" dirty="0"/>
              <a:t>The information that must be provided to individuals is similar to the requirements for notifying the commissioner, but there are some differences.  The notification must include</a:t>
            </a:r>
            <a:r>
              <a:rPr lang="en-AU" dirty="0"/>
              <a: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AU" dirty="0"/>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the name of the agency and other involved agencies if applicable;</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Agency contact details;</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Date</a:t>
            </a:r>
            <a:r>
              <a:rPr lang="en-US" baseline="0" dirty="0"/>
              <a:t> of breach;</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aseline="0" dirty="0"/>
              <a:t>A description of the breach, including whether it involves access, disclosure or loss</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aseline="0" dirty="0"/>
              <a:t>Information about how the breach occurred;</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a description of the personal information the subject of the data breach; </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The period during which that the breach occurred – </a:t>
            </a:r>
            <a:r>
              <a:rPr lang="en-US" dirty="0" err="1"/>
              <a:t>ie</a:t>
            </a:r>
            <a:r>
              <a:rPr lang="en-US" dirty="0"/>
              <a:t> the period of time the information was vulnerable to access or disclosure;</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Details</a:t>
            </a:r>
            <a:r>
              <a:rPr lang="en-US" baseline="0" dirty="0"/>
              <a:t> of the containment and mitigation steps the agency has taken;</a:t>
            </a:r>
            <a:r>
              <a:rPr lang="en-US" dirty="0"/>
              <a:t> </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the agency’s recommendations about the steps the individual should take in response to the data breach; and</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Privacy complaint rights</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dirty="0"/>
              <a:t>We also recommend that where relevant agencies also consider providing other information such advice on calling triple 000 for situations when someone is in danger, and advice on referral services if needed.</a:t>
            </a:r>
          </a:p>
          <a:p>
            <a:endParaRPr lang="en-AU" dirty="0"/>
          </a:p>
        </p:txBody>
      </p:sp>
      <p:sp>
        <p:nvSpPr>
          <p:cNvPr id="4" name="Slide Number Placeholder 3"/>
          <p:cNvSpPr>
            <a:spLocks noGrp="1"/>
          </p:cNvSpPr>
          <p:nvPr>
            <p:ph type="sldNum" sz="quarter" idx="5"/>
          </p:nvPr>
        </p:nvSpPr>
        <p:spPr/>
        <p:txBody>
          <a:bodyPr/>
          <a:lstStyle/>
          <a:p>
            <a:fld id="{11399C76-6B51-4B95-96F4-DD1E10862F91}" type="slidenum">
              <a:rPr lang="en-AU" smtClean="0"/>
              <a:t>31</a:t>
            </a:fld>
            <a:endParaRPr lang="en-AU"/>
          </a:p>
        </p:txBody>
      </p:sp>
    </p:spTree>
    <p:extLst>
      <p:ext uri="{BB962C8B-B14F-4D97-AF65-F5344CB8AC3E}">
        <p14:creationId xmlns:p14="http://schemas.microsoft.com/office/powerpoint/2010/main" val="266314033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spcAft>
                <a:spcPts val="600"/>
              </a:spcAft>
            </a:pPr>
            <a:r>
              <a:rPr lang="en-AU" sz="1800" dirty="0">
                <a:effectLst/>
                <a:latin typeface="Arial" panose="020B0604020202020204" pitchFamily="34" charset="0"/>
                <a:ea typeface="Calibri" panose="020F0502020204030204" pitchFamily="34" charset="0"/>
                <a:cs typeface="Arial" panose="020B0604020202020204" pitchFamily="34" charset="0"/>
              </a:rPr>
              <a:t>While not required by the IP Act, in some circumstances it may be appropriate –  or agencies may be required – to notify other entities of a data breach, for example:</a:t>
            </a:r>
          </a:p>
          <a:p>
            <a:pPr marL="342900" lvl="0" indent="-342900" algn="just">
              <a:spcAft>
                <a:spcPts val="600"/>
              </a:spcAft>
              <a:buSzPts val="1000"/>
              <a:buFont typeface="Symbol" panose="05050102010706020507" pitchFamily="18" charset="2"/>
              <a:buChar char=""/>
              <a:tabLst>
                <a:tab pos="457200" algn="l"/>
              </a:tabLst>
            </a:pPr>
            <a:r>
              <a:rPr lang="en-AU" sz="1800" dirty="0">
                <a:effectLst/>
                <a:latin typeface="Arial" panose="020B0604020202020204" pitchFamily="34" charset="0"/>
                <a:ea typeface="Calibri" panose="020F0502020204030204" pitchFamily="34" charset="0"/>
                <a:cs typeface="Arial" panose="020B0604020202020204" pitchFamily="34" charset="0"/>
              </a:rPr>
              <a:t>If the breach involves the loss or unauthorised destruction of a public record, an entity subject to the </a:t>
            </a:r>
            <a:r>
              <a:rPr lang="en-AU" sz="1800" i="1" dirty="0">
                <a:effectLst/>
                <a:latin typeface="Arial" panose="020B0604020202020204" pitchFamily="34" charset="0"/>
                <a:ea typeface="Calibri" panose="020F0502020204030204" pitchFamily="34" charset="0"/>
                <a:cs typeface="Arial" panose="020B0604020202020204" pitchFamily="34" charset="0"/>
              </a:rPr>
              <a:t>Public Records Act 2023</a:t>
            </a:r>
            <a:r>
              <a:rPr lang="en-AU" sz="1800" dirty="0">
                <a:effectLst/>
                <a:latin typeface="Arial" panose="020B0604020202020204" pitchFamily="34" charset="0"/>
                <a:ea typeface="Calibri" panose="020F0502020204030204" pitchFamily="34" charset="0"/>
                <a:cs typeface="Arial" panose="020B0604020202020204" pitchFamily="34" charset="0"/>
              </a:rPr>
              <a:t> (Qld) must notify the </a:t>
            </a:r>
            <a:r>
              <a:rPr lang="en-AU" sz="1800" u="sng" dirty="0">
                <a:solidFill>
                  <a:srgbClr val="0000FF"/>
                </a:solidFill>
                <a:effectLst/>
                <a:latin typeface="Arial" panose="020B0604020202020204" pitchFamily="34" charset="0"/>
                <a:ea typeface="Calibri" panose="020F0502020204030204" pitchFamily="34" charset="0"/>
                <a:cs typeface="Arial" panose="020B0604020202020204" pitchFamily="34" charset="0"/>
                <a:hlinkClick r:id="rId3"/>
              </a:rPr>
              <a:t>State Archivist</a:t>
            </a:r>
            <a:r>
              <a:rPr lang="en-AU" sz="1800" dirty="0">
                <a:effectLst/>
                <a:latin typeface="Arial" panose="020B0604020202020204" pitchFamily="34" charset="0"/>
                <a:ea typeface="Calibri" panose="020F0502020204030204" pitchFamily="34" charset="0"/>
                <a:cs typeface="Arial" panose="020B0604020202020204" pitchFamily="34" charset="0"/>
              </a:rPr>
              <a:t>.</a:t>
            </a:r>
          </a:p>
          <a:p>
            <a:pPr marL="342900" lvl="0" indent="-342900" algn="just">
              <a:spcAft>
                <a:spcPts val="600"/>
              </a:spcAft>
              <a:buSzPts val="1000"/>
              <a:buFont typeface="Symbol" panose="05050102010706020507" pitchFamily="18" charset="2"/>
              <a:buChar char=""/>
              <a:tabLst>
                <a:tab pos="457200" algn="l"/>
              </a:tabLst>
            </a:pPr>
            <a:r>
              <a:rPr lang="en-AU" sz="1800" dirty="0">
                <a:effectLst/>
                <a:latin typeface="Arial" panose="020B0604020202020204" pitchFamily="34" charset="0"/>
                <a:ea typeface="Calibri" panose="020F0502020204030204" pitchFamily="34" charset="0"/>
                <a:cs typeface="Arial" panose="020B0604020202020204" pitchFamily="34" charset="0"/>
              </a:rPr>
              <a:t>If the breach appears to involve theft or other criminal activity, the Queensland Police Service (</a:t>
            </a:r>
            <a:r>
              <a:rPr lang="en-AU" sz="1800" b="1" dirty="0">
                <a:effectLst/>
                <a:latin typeface="Arial" panose="020B0604020202020204" pitchFamily="34" charset="0"/>
                <a:ea typeface="Calibri" panose="020F0502020204030204" pitchFamily="34" charset="0"/>
                <a:cs typeface="Arial" panose="020B0604020202020204" pitchFamily="34" charset="0"/>
              </a:rPr>
              <a:t>QPS</a:t>
            </a:r>
            <a:r>
              <a:rPr lang="en-AU" sz="1800" dirty="0">
                <a:effectLst/>
                <a:latin typeface="Arial" panose="020B0604020202020204" pitchFamily="34" charset="0"/>
                <a:ea typeface="Calibri" panose="020F0502020204030204" pitchFamily="34" charset="0"/>
                <a:cs typeface="Arial" panose="020B0604020202020204" pitchFamily="34" charset="0"/>
              </a:rPr>
              <a:t>) should be notified as a matter of course. The </a:t>
            </a:r>
            <a:r>
              <a:rPr lang="en-AU" sz="1800" u="sng" dirty="0">
                <a:solidFill>
                  <a:srgbClr val="0000FF"/>
                </a:solidFill>
                <a:effectLst/>
                <a:latin typeface="Arial" panose="020B0604020202020204" pitchFamily="34" charset="0"/>
                <a:ea typeface="Calibri" panose="020F0502020204030204" pitchFamily="34" charset="0"/>
                <a:cs typeface="Arial" panose="020B0604020202020204" pitchFamily="34" charset="0"/>
                <a:hlinkClick r:id="rId4"/>
              </a:rPr>
              <a:t>QPS website</a:t>
            </a:r>
            <a:r>
              <a:rPr lang="en-AU" sz="1800" dirty="0">
                <a:effectLst/>
                <a:latin typeface="Arial" panose="020B0604020202020204" pitchFamily="34" charset="0"/>
                <a:ea typeface="Calibri" panose="020F0502020204030204" pitchFamily="34" charset="0"/>
                <a:cs typeface="Arial" panose="020B0604020202020204" pitchFamily="34" charset="0"/>
              </a:rPr>
              <a:t> has links and assistance to report cybercrime and other offences.</a:t>
            </a:r>
          </a:p>
          <a:p>
            <a:pPr marL="342900" lvl="0" indent="-342900" algn="just">
              <a:spcAft>
                <a:spcPts val="600"/>
              </a:spcAft>
              <a:buSzPts val="1000"/>
              <a:buFont typeface="Symbol" panose="05050102010706020507" pitchFamily="18" charset="2"/>
              <a:buChar char=""/>
              <a:tabLst>
                <a:tab pos="457200" algn="l"/>
              </a:tabLst>
            </a:pPr>
            <a:r>
              <a:rPr lang="en-AU" sz="1800" dirty="0">
                <a:effectLst/>
                <a:latin typeface="Arial" panose="020B0604020202020204" pitchFamily="34" charset="0"/>
                <a:ea typeface="Calibri" panose="020F0502020204030204" pitchFamily="34" charset="0"/>
                <a:cs typeface="Arial" panose="020B0604020202020204" pitchFamily="34" charset="0"/>
              </a:rPr>
              <a:t>Entities with obligations under the </a:t>
            </a:r>
            <a:r>
              <a:rPr lang="en-AU" sz="1800" i="1" dirty="0">
                <a:effectLst/>
                <a:latin typeface="Arial" panose="020B0604020202020204" pitchFamily="34" charset="0"/>
                <a:ea typeface="Calibri" panose="020F0502020204030204" pitchFamily="34" charset="0"/>
                <a:cs typeface="Arial" panose="020B0604020202020204" pitchFamily="34" charset="0"/>
              </a:rPr>
              <a:t>Privacy Act 1988</a:t>
            </a:r>
            <a:r>
              <a:rPr lang="en-AU" sz="1800" dirty="0">
                <a:effectLst/>
                <a:latin typeface="Arial" panose="020B0604020202020204" pitchFamily="34" charset="0"/>
                <a:ea typeface="Calibri" panose="020F0502020204030204" pitchFamily="34" charset="0"/>
                <a:cs typeface="Arial" panose="020B0604020202020204" pitchFamily="34" charset="0"/>
              </a:rPr>
              <a:t> (Cth) National Data Breach (</a:t>
            </a:r>
            <a:r>
              <a:rPr lang="en-AU" sz="1800" b="1" dirty="0">
                <a:effectLst/>
                <a:latin typeface="Arial" panose="020B0604020202020204" pitchFamily="34" charset="0"/>
                <a:ea typeface="Calibri" panose="020F0502020204030204" pitchFamily="34" charset="0"/>
                <a:cs typeface="Arial" panose="020B0604020202020204" pitchFamily="34" charset="0"/>
              </a:rPr>
              <a:t>NDB</a:t>
            </a:r>
            <a:r>
              <a:rPr lang="en-AU" sz="1800" dirty="0">
                <a:effectLst/>
                <a:latin typeface="Arial" panose="020B0604020202020204" pitchFamily="34" charset="0"/>
                <a:ea typeface="Calibri" panose="020F0502020204030204" pitchFamily="34" charset="0"/>
                <a:cs typeface="Arial" panose="020B0604020202020204" pitchFamily="34" charset="0"/>
              </a:rPr>
              <a:t>) scheme (</a:t>
            </a:r>
            <a:r>
              <a:rPr lang="en-AU" sz="1800" dirty="0" err="1">
                <a:effectLst/>
                <a:latin typeface="Arial" panose="020B0604020202020204" pitchFamily="34" charset="0"/>
                <a:ea typeface="Calibri" panose="020F0502020204030204" pitchFamily="34" charset="0"/>
                <a:cs typeface="Arial" panose="020B0604020202020204" pitchFamily="34" charset="0"/>
              </a:rPr>
              <a:t>eg.</a:t>
            </a:r>
            <a:r>
              <a:rPr lang="en-AU" sz="1800" dirty="0">
                <a:effectLst/>
                <a:latin typeface="Arial" panose="020B0604020202020204" pitchFamily="34" charset="0"/>
                <a:ea typeface="Calibri" panose="020F0502020204030204" pitchFamily="34" charset="0"/>
                <a:cs typeface="Arial" panose="020B0604020202020204" pitchFamily="34" charset="0"/>
              </a:rPr>
              <a:t> Tax File Number (</a:t>
            </a:r>
            <a:r>
              <a:rPr lang="en-AU" sz="1800" b="1" dirty="0">
                <a:effectLst/>
                <a:latin typeface="Arial" panose="020B0604020202020204" pitchFamily="34" charset="0"/>
                <a:ea typeface="Calibri" panose="020F0502020204030204" pitchFamily="34" charset="0"/>
                <a:cs typeface="Arial" panose="020B0604020202020204" pitchFamily="34" charset="0"/>
              </a:rPr>
              <a:t>TFN</a:t>
            </a:r>
            <a:r>
              <a:rPr lang="en-AU" sz="1800" dirty="0">
                <a:effectLst/>
                <a:latin typeface="Arial" panose="020B0604020202020204" pitchFamily="34" charset="0"/>
                <a:ea typeface="Calibri" panose="020F0502020204030204" pitchFamily="34" charset="0"/>
                <a:cs typeface="Arial" panose="020B0604020202020204" pitchFamily="34" charset="0"/>
              </a:rPr>
              <a:t>) recipients) may be obliged under the NDB scheme to report the breach to the </a:t>
            </a:r>
            <a:r>
              <a:rPr lang="en-AU" sz="1800" u="sng" dirty="0">
                <a:solidFill>
                  <a:srgbClr val="0000FF"/>
                </a:solidFill>
                <a:effectLst/>
                <a:latin typeface="Arial" panose="020B0604020202020204" pitchFamily="34" charset="0"/>
                <a:ea typeface="Calibri" panose="020F0502020204030204" pitchFamily="34" charset="0"/>
                <a:cs typeface="Arial" panose="020B0604020202020204" pitchFamily="34" charset="0"/>
                <a:hlinkClick r:id="rId5"/>
              </a:rPr>
              <a:t>Office of the Australian Information Commissioner</a:t>
            </a:r>
            <a:r>
              <a:rPr lang="en-AU" sz="1800" dirty="0">
                <a:effectLst/>
                <a:latin typeface="Arial" panose="020B0604020202020204" pitchFamily="34" charset="0"/>
                <a:ea typeface="Calibri" panose="020F0502020204030204" pitchFamily="34" charset="0"/>
                <a:cs typeface="Arial" panose="020B0604020202020204" pitchFamily="34" charset="0"/>
              </a:rPr>
              <a:t>.</a:t>
            </a:r>
          </a:p>
          <a:p>
            <a:pPr marL="342900" marR="0" lvl="0" indent="-342900" algn="just" defTabSz="914400" rtl="0" eaLnBrk="1" fontAlgn="auto" latinLnBrk="0" hangingPunct="1">
              <a:lnSpc>
                <a:spcPct val="100000"/>
              </a:lnSpc>
              <a:spcBef>
                <a:spcPts val="0"/>
              </a:spcBef>
              <a:spcAft>
                <a:spcPts val="600"/>
              </a:spcAft>
              <a:buClrTx/>
              <a:buSzPts val="1000"/>
              <a:buFont typeface="Symbol" panose="05050102010706020507" pitchFamily="18" charset="2"/>
              <a:buChar char=""/>
              <a:tabLst>
                <a:tab pos="457200" algn="l"/>
              </a:tabLst>
              <a:defRPr/>
            </a:pPr>
            <a:r>
              <a:rPr lang="en-AU" sz="1800" dirty="0">
                <a:effectLst/>
                <a:latin typeface="Arial" panose="020B0604020202020204" pitchFamily="34" charset="0"/>
                <a:ea typeface="Calibri" panose="020F0502020204030204" pitchFamily="34" charset="0"/>
                <a:cs typeface="Arial" panose="020B0604020202020204" pitchFamily="34" charset="0"/>
              </a:rPr>
              <a:t>Requirements to report cyber and information security incidents to </a:t>
            </a:r>
            <a:r>
              <a:rPr lang="en-AU" sz="1800" u="sng" dirty="0">
                <a:solidFill>
                  <a:srgbClr val="0000FF"/>
                </a:solidFill>
                <a:effectLst/>
                <a:latin typeface="Arial" panose="020B0604020202020204" pitchFamily="34" charset="0"/>
                <a:ea typeface="Calibri" panose="020F0502020204030204" pitchFamily="34" charset="0"/>
                <a:cs typeface="Arial" panose="020B0604020202020204" pitchFamily="34" charset="0"/>
                <a:hlinkClick r:id="rId6"/>
              </a:rPr>
              <a:t>Queensland Government Information Security Virtual Response Team</a:t>
            </a:r>
            <a:r>
              <a:rPr lang="en-AU" sz="1800" dirty="0">
                <a:effectLst/>
                <a:latin typeface="Arial" panose="020B0604020202020204" pitchFamily="34" charset="0"/>
                <a:ea typeface="Calibri" panose="020F0502020204030204" pitchFamily="34" charset="0"/>
                <a:cs typeface="Arial" panose="020B0604020202020204" pitchFamily="34" charset="0"/>
              </a:rPr>
              <a:t>, according to the Business Impact Level. </a:t>
            </a:r>
            <a:r>
              <a:rPr lang="en-AU" sz="1800">
                <a:effectLst/>
                <a:latin typeface="Arial" panose="020B0604020202020204" pitchFamily="34" charset="0"/>
                <a:ea typeface="Calibri" panose="020F0502020204030204" pitchFamily="34" charset="0"/>
                <a:cs typeface="Arial" panose="020B0604020202020204" pitchFamily="34" charset="0"/>
              </a:rPr>
              <a:t>There may also be requirements to report to Australian Cyber Security Centre.</a:t>
            </a:r>
          </a:p>
          <a:p>
            <a:pPr marL="342900" lvl="0" indent="-342900" algn="just">
              <a:spcAft>
                <a:spcPts val="600"/>
              </a:spcAft>
              <a:buSzPts val="1000"/>
              <a:buFont typeface="Symbol" panose="05050102010706020507" pitchFamily="18" charset="2"/>
              <a:buChar char=""/>
              <a:tabLst>
                <a:tab pos="457200" algn="l"/>
              </a:tabLst>
            </a:pPr>
            <a:r>
              <a:rPr lang="en-AU" sz="1800">
                <a:effectLst/>
                <a:latin typeface="Arial" panose="020B0604020202020204" pitchFamily="34" charset="0"/>
                <a:ea typeface="Calibri" panose="020F0502020204030204" pitchFamily="34" charset="0"/>
                <a:cs typeface="Arial" panose="020B0604020202020204" pitchFamily="34" charset="0"/>
              </a:rPr>
              <a:t>If </a:t>
            </a:r>
            <a:r>
              <a:rPr lang="en-AU" sz="1800" dirty="0">
                <a:effectLst/>
                <a:latin typeface="Arial" panose="020B0604020202020204" pitchFamily="34" charset="0"/>
                <a:ea typeface="Calibri" panose="020F0502020204030204" pitchFamily="34" charset="0"/>
                <a:cs typeface="Arial" panose="020B0604020202020204" pitchFamily="34" charset="0"/>
              </a:rPr>
              <a:t>the breach involves a cyber security incident that results in a loss and the entity is an agency covered by the </a:t>
            </a:r>
            <a:r>
              <a:rPr lang="en-AU" sz="1800" u="sng" dirty="0">
                <a:solidFill>
                  <a:srgbClr val="0000FF"/>
                </a:solidFill>
                <a:effectLst/>
                <a:latin typeface="Arial" panose="020B0604020202020204" pitchFamily="34" charset="0"/>
                <a:ea typeface="Calibri" panose="020F0502020204030204" pitchFamily="34" charset="0"/>
                <a:cs typeface="Arial" panose="020B0604020202020204" pitchFamily="34" charset="0"/>
                <a:hlinkClick r:id="rId7"/>
              </a:rPr>
              <a:t>Queensland Government Insurance Fund</a:t>
            </a:r>
            <a:r>
              <a:rPr lang="en-AU" sz="1800" dirty="0">
                <a:effectLst/>
                <a:latin typeface="Arial" panose="020B0604020202020204" pitchFamily="34" charset="0"/>
                <a:ea typeface="Calibri" panose="020F0502020204030204" pitchFamily="34" charset="0"/>
                <a:cs typeface="Arial" panose="020B0604020202020204" pitchFamily="34" charset="0"/>
              </a:rPr>
              <a:t> (</a:t>
            </a:r>
            <a:r>
              <a:rPr lang="en-AU" sz="1800" b="1" dirty="0">
                <a:effectLst/>
                <a:latin typeface="Arial" panose="020B0604020202020204" pitchFamily="34" charset="0"/>
                <a:ea typeface="Calibri" panose="020F0502020204030204" pitchFamily="34" charset="0"/>
                <a:cs typeface="Arial" panose="020B0604020202020204" pitchFamily="34" charset="0"/>
              </a:rPr>
              <a:t>QGIF</a:t>
            </a:r>
            <a:r>
              <a:rPr lang="en-AU" sz="1800" dirty="0">
                <a:effectLst/>
                <a:latin typeface="Arial" panose="020B0604020202020204" pitchFamily="34" charset="0"/>
                <a:ea typeface="Calibri" panose="020F0502020204030204" pitchFamily="34" charset="0"/>
                <a:cs typeface="Arial" panose="020B0604020202020204" pitchFamily="34" charset="0"/>
              </a:rPr>
              <a:t>), QGIF should be notified.</a:t>
            </a:r>
          </a:p>
          <a:p>
            <a:pPr marL="342900" lvl="0" indent="-342900" algn="just">
              <a:spcAft>
                <a:spcPts val="1200"/>
              </a:spcAft>
              <a:buSzPts val="1000"/>
              <a:buFont typeface="Symbol" panose="05050102010706020507" pitchFamily="18" charset="2"/>
              <a:buChar char=""/>
              <a:tabLst>
                <a:tab pos="457200" algn="l"/>
              </a:tabLst>
            </a:pPr>
            <a:r>
              <a:rPr lang="en-AU" sz="1800" dirty="0">
                <a:effectLst/>
                <a:latin typeface="Arial" panose="020B0604020202020204" pitchFamily="34" charset="0"/>
                <a:ea typeface="Calibri" panose="020F0502020204030204" pitchFamily="34" charset="0"/>
                <a:cs typeface="Arial" panose="020B0604020202020204" pitchFamily="34" charset="0"/>
              </a:rPr>
              <a:t>If the breach involves ‘corrupt conduct’ within the meaning of the </a:t>
            </a:r>
            <a:r>
              <a:rPr lang="en-AU" sz="1800" i="1" dirty="0">
                <a:effectLst/>
                <a:latin typeface="Arial" panose="020B0604020202020204" pitchFamily="34" charset="0"/>
                <a:ea typeface="Calibri" panose="020F0502020204030204" pitchFamily="34" charset="0"/>
                <a:cs typeface="Arial" panose="020B0604020202020204" pitchFamily="34" charset="0"/>
              </a:rPr>
              <a:t>Crime and Corruption Act 2001 </a:t>
            </a:r>
            <a:r>
              <a:rPr lang="en-AU" sz="1800" dirty="0">
                <a:effectLst/>
                <a:latin typeface="Arial" panose="020B0604020202020204" pitchFamily="34" charset="0"/>
                <a:ea typeface="Calibri" panose="020F0502020204030204" pitchFamily="34" charset="0"/>
                <a:cs typeface="Arial" panose="020B0604020202020204" pitchFamily="34" charset="0"/>
              </a:rPr>
              <a:t>(Qld), the </a:t>
            </a:r>
            <a:r>
              <a:rPr lang="en-AU" sz="1800" u="sng" dirty="0">
                <a:solidFill>
                  <a:srgbClr val="0000FF"/>
                </a:solidFill>
                <a:effectLst/>
                <a:latin typeface="Arial" panose="020B0604020202020204" pitchFamily="34" charset="0"/>
                <a:ea typeface="Calibri" panose="020F0502020204030204" pitchFamily="34" charset="0"/>
                <a:cs typeface="Arial" panose="020B0604020202020204" pitchFamily="34" charset="0"/>
                <a:hlinkClick r:id="rId8"/>
              </a:rPr>
              <a:t>Crime and Corruption Commission Queensland</a:t>
            </a:r>
            <a:r>
              <a:rPr lang="en-AU" sz="1800" dirty="0">
                <a:effectLst/>
                <a:latin typeface="Arial" panose="020B0604020202020204" pitchFamily="34" charset="0"/>
                <a:ea typeface="Calibri" panose="020F0502020204030204" pitchFamily="34" charset="0"/>
                <a:cs typeface="Arial" panose="020B0604020202020204" pitchFamily="34" charset="0"/>
              </a:rPr>
              <a:t> must be notified.</a:t>
            </a:r>
          </a:p>
          <a:p>
            <a:endParaRPr lang="en-AU" dirty="0"/>
          </a:p>
        </p:txBody>
      </p:sp>
      <p:sp>
        <p:nvSpPr>
          <p:cNvPr id="4" name="Slide Number Placeholder 3"/>
          <p:cNvSpPr>
            <a:spLocks noGrp="1"/>
          </p:cNvSpPr>
          <p:nvPr>
            <p:ph type="sldNum" sz="quarter" idx="5"/>
          </p:nvPr>
        </p:nvSpPr>
        <p:spPr/>
        <p:txBody>
          <a:bodyPr/>
          <a:lstStyle/>
          <a:p>
            <a:fld id="{11399C76-6B51-4B95-96F4-DD1E10862F91}" type="slidenum">
              <a:rPr lang="en-AU" smtClean="0"/>
              <a:t>32</a:t>
            </a:fld>
            <a:endParaRPr lang="en-AU"/>
          </a:p>
        </p:txBody>
      </p:sp>
    </p:spTree>
    <p:extLst>
      <p:ext uri="{BB962C8B-B14F-4D97-AF65-F5344CB8AC3E}">
        <p14:creationId xmlns:p14="http://schemas.microsoft.com/office/powerpoint/2010/main" val="274815661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a:t>To finish this section, I just want to mention that in the event of cyber related incidents, agencies can get assistance from the Queensland Cyber Security Unit on those details.</a:t>
            </a:r>
          </a:p>
        </p:txBody>
      </p:sp>
      <p:sp>
        <p:nvSpPr>
          <p:cNvPr id="4" name="Slide Number Placeholder 3"/>
          <p:cNvSpPr>
            <a:spLocks noGrp="1"/>
          </p:cNvSpPr>
          <p:nvPr>
            <p:ph type="sldNum" sz="quarter" idx="5"/>
          </p:nvPr>
        </p:nvSpPr>
        <p:spPr/>
        <p:txBody>
          <a:bodyPr/>
          <a:lstStyle/>
          <a:p>
            <a:fld id="{11399C76-6B51-4B95-96F4-DD1E10862F91}" type="slidenum">
              <a:rPr lang="en-AU" smtClean="0"/>
              <a:t>33</a:t>
            </a:fld>
            <a:endParaRPr lang="en-AU"/>
          </a:p>
        </p:txBody>
      </p:sp>
    </p:spTree>
    <p:extLst>
      <p:ext uri="{BB962C8B-B14F-4D97-AF65-F5344CB8AC3E}">
        <p14:creationId xmlns:p14="http://schemas.microsoft.com/office/powerpoint/2010/main" val="167502425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spcBef>
                <a:spcPts val="600"/>
              </a:spcBef>
              <a:spcAft>
                <a:spcPts val="1200"/>
              </a:spcAft>
            </a:pPr>
            <a:endParaRPr lang="en-AU" sz="1800" b="0" baseline="0">
              <a:solidFill>
                <a:srgbClr val="333399"/>
              </a:solidFill>
              <a:effectLst/>
              <a:latin typeface="Arial" panose="020B060402020202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1399C76-6B51-4B95-96F4-DD1E10862F91}" type="slidenum">
              <a:rPr kumimoji="0" lang="en-AU"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34</a:t>
            </a:fld>
            <a:endParaRPr kumimoji="0" lang="en-AU"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2251377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spcBef>
                <a:spcPct val="0"/>
              </a:spcBef>
              <a:defRPr/>
            </a:pPr>
            <a:r>
              <a:rPr lang="en-US" baseline="0">
                <a:solidFill>
                  <a:srgbClr val="595E65"/>
                </a:solidFill>
                <a:latin typeface="+mn-lt"/>
              </a:rPr>
              <a:t>Before we start our scenarios – here is an overall picture of how a suspected eligible data breach should be managed.  Any questions?</a:t>
            </a:r>
          </a:p>
        </p:txBody>
      </p:sp>
      <p:sp>
        <p:nvSpPr>
          <p:cNvPr id="4" name="Slide Number Placeholder 3"/>
          <p:cNvSpPr>
            <a:spLocks noGrp="1"/>
          </p:cNvSpPr>
          <p:nvPr>
            <p:ph type="sldNum" sz="quarter" idx="5"/>
          </p:nvPr>
        </p:nvSpPr>
        <p:spPr/>
        <p:txBody>
          <a:bodyPr/>
          <a:lstStyle/>
          <a:p>
            <a:fld id="{11399C76-6B51-4B95-96F4-DD1E10862F91}" type="slidenum">
              <a:rPr lang="en-AU" smtClean="0"/>
              <a:t>35</a:t>
            </a:fld>
            <a:endParaRPr lang="en-AU"/>
          </a:p>
        </p:txBody>
      </p:sp>
    </p:spTree>
    <p:extLst>
      <p:ext uri="{BB962C8B-B14F-4D97-AF65-F5344CB8AC3E}">
        <p14:creationId xmlns:p14="http://schemas.microsoft.com/office/powerpoint/2010/main" val="1923961339"/>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spcBef>
                <a:spcPts val="600"/>
              </a:spcBef>
              <a:spcAft>
                <a:spcPts val="1200"/>
              </a:spcAft>
            </a:pPr>
            <a:r>
              <a:rPr lang="en-AU" sz="1800">
                <a:solidFill>
                  <a:srgbClr val="333399"/>
                </a:solidFill>
                <a:effectLst/>
                <a:latin typeface="Arial" panose="020B0604020202020204" pitchFamily="34" charset="0"/>
                <a:ea typeface="Calibri" panose="020F0502020204030204" pitchFamily="34" charset="0"/>
                <a:cs typeface="Times New Roman" panose="02020603050405020304" pitchFamily="18" charset="0"/>
              </a:rPr>
              <a:t>Answers:</a:t>
            </a:r>
          </a:p>
          <a:p>
            <a:pPr algn="just">
              <a:spcBef>
                <a:spcPts val="600"/>
              </a:spcBef>
              <a:spcAft>
                <a:spcPts val="1200"/>
              </a:spcAft>
            </a:pPr>
            <a:r>
              <a:rPr lang="en-AU" sz="1800">
                <a:solidFill>
                  <a:srgbClr val="333399"/>
                </a:solidFill>
                <a:effectLst/>
                <a:latin typeface="Arial" panose="020B0604020202020204" pitchFamily="34" charset="0"/>
                <a:ea typeface="Calibri" panose="020F0502020204030204" pitchFamily="34" charset="0"/>
                <a:cs typeface="Times New Roman" panose="02020603050405020304" pitchFamily="18" charset="0"/>
              </a:rPr>
              <a:t>Qn1) As the memory device is not encrypted, the circumstances fit the definition of data breach - in that it is:</a:t>
            </a:r>
          </a:p>
          <a:p>
            <a:pPr algn="just">
              <a:spcBef>
                <a:spcPts val="600"/>
              </a:spcBef>
              <a:spcAft>
                <a:spcPts val="1200"/>
              </a:spcAft>
            </a:pPr>
            <a:r>
              <a:rPr lang="en-AU" sz="1800">
                <a:solidFill>
                  <a:srgbClr val="333399"/>
                </a:solidFill>
                <a:effectLst/>
                <a:latin typeface="Arial" panose="020B0604020202020204" pitchFamily="34" charset="0"/>
                <a:ea typeface="Calibri" panose="020F0502020204030204" pitchFamily="34" charset="0"/>
                <a:cs typeface="Times New Roman" panose="02020603050405020304" pitchFamily="18" charset="0"/>
              </a:rPr>
              <a:t>a loss of the information in circumstances where unauthorised access to, or unauthorised disclosure of, the information is likely to occur.</a:t>
            </a:r>
          </a:p>
          <a:p>
            <a:pPr algn="just">
              <a:spcBef>
                <a:spcPts val="600"/>
              </a:spcBef>
              <a:spcAft>
                <a:spcPts val="1200"/>
              </a:spcAft>
            </a:pPr>
            <a:r>
              <a:rPr lang="en-AU" sz="1800">
                <a:solidFill>
                  <a:srgbClr val="333399"/>
                </a:solidFill>
                <a:effectLst/>
                <a:latin typeface="Arial" panose="020B0604020202020204" pitchFamily="34" charset="0"/>
                <a:ea typeface="Calibri" panose="020F0502020204030204" pitchFamily="34" charset="0"/>
                <a:cs typeface="Times New Roman" panose="02020603050405020304" pitchFamily="18" charset="0"/>
              </a:rPr>
              <a:t>The next step is then to consider whether the data breach meets the definition of eligible data breach – </a:t>
            </a:r>
            <a:r>
              <a:rPr lang="en-AU" sz="1800" err="1">
                <a:solidFill>
                  <a:srgbClr val="333399"/>
                </a:solidFill>
                <a:effectLst/>
                <a:latin typeface="Arial" panose="020B0604020202020204" pitchFamily="34" charset="0"/>
                <a:ea typeface="Calibri" panose="020F0502020204030204" pitchFamily="34" charset="0"/>
                <a:cs typeface="Times New Roman" panose="02020603050405020304" pitchFamily="18" charset="0"/>
              </a:rPr>
              <a:t>ie</a:t>
            </a:r>
            <a:r>
              <a:rPr lang="en-AU" sz="1800">
                <a:solidFill>
                  <a:srgbClr val="333399"/>
                </a:solidFill>
                <a:effectLst/>
                <a:latin typeface="Arial" panose="020B0604020202020204" pitchFamily="34" charset="0"/>
                <a:ea typeface="Calibri" panose="020F0502020204030204" pitchFamily="34" charset="0"/>
                <a:cs typeface="Times New Roman" panose="02020603050405020304" pitchFamily="18" charset="0"/>
              </a:rPr>
              <a:t> – </a:t>
            </a:r>
          </a:p>
          <a:p>
            <a:pPr algn="just">
              <a:spcBef>
                <a:spcPts val="600"/>
              </a:spcBef>
              <a:spcAft>
                <a:spcPts val="1200"/>
              </a:spcAft>
            </a:pPr>
            <a:r>
              <a:rPr lang="en-AU" sz="1800" i="1">
                <a:solidFill>
                  <a:srgbClr val="333399"/>
                </a:solidFill>
                <a:effectLst/>
                <a:latin typeface="Arial" panose="020B0604020202020204" pitchFamily="34" charset="0"/>
                <a:ea typeface="Calibri" panose="020F0502020204030204" pitchFamily="34" charset="0"/>
                <a:cs typeface="Times New Roman" panose="02020603050405020304" pitchFamily="18" charset="0"/>
              </a:rPr>
              <a:t>if the unauthorised access to or unauthorised disclosure of the personal information were to occur, it would be likely to result in serious harm to an individual (also an affected individual) to whom the personal information relates, having regard to the matters stated in subsection (2).</a:t>
            </a:r>
            <a:endParaRPr lang="en-AU" sz="1800">
              <a:solidFill>
                <a:srgbClr val="333399"/>
              </a:solidFill>
              <a:effectLst/>
              <a:latin typeface="Arial" panose="020B0604020202020204" pitchFamily="34" charset="0"/>
              <a:ea typeface="Calibri" panose="020F0502020204030204" pitchFamily="34" charset="0"/>
              <a:cs typeface="Times New Roman" panose="02020603050405020304" pitchFamily="18" charset="0"/>
            </a:endParaRPr>
          </a:p>
          <a:p>
            <a:pPr algn="just">
              <a:spcBef>
                <a:spcPts val="600"/>
              </a:spcBef>
              <a:spcAft>
                <a:spcPts val="1200"/>
              </a:spcAft>
            </a:pPr>
            <a:r>
              <a:rPr lang="en-AU" sz="1800">
                <a:solidFill>
                  <a:srgbClr val="333399"/>
                </a:solidFill>
                <a:effectLst/>
                <a:latin typeface="Arial" panose="020B0604020202020204" pitchFamily="34" charset="0"/>
                <a:ea typeface="Calibri" panose="020F0502020204030204" pitchFamily="34" charset="0"/>
                <a:cs typeface="Times New Roman" panose="02020603050405020304" pitchFamily="18" charset="0"/>
              </a:rPr>
              <a:t>May need to step through sec 47(2) factors as a discussion:</a:t>
            </a:r>
          </a:p>
          <a:p>
            <a:pPr marL="457200" algn="just">
              <a:spcBef>
                <a:spcPts val="600"/>
              </a:spcBef>
              <a:spcAft>
                <a:spcPts val="1200"/>
              </a:spcAft>
            </a:pPr>
            <a:r>
              <a:rPr lang="en-AU" sz="1800">
                <a:solidFill>
                  <a:srgbClr val="333399"/>
                </a:solidFill>
                <a:effectLst/>
                <a:latin typeface="Arial" panose="020B0604020202020204" pitchFamily="34" charset="0"/>
                <a:ea typeface="Calibri" panose="020F0502020204030204" pitchFamily="34" charset="0"/>
                <a:cs typeface="Times New Roman" panose="02020603050405020304" pitchFamily="18" charset="0"/>
              </a:rPr>
              <a:t>For subsection (1)(a)(ii) and (b)(ii), the matters are—</a:t>
            </a:r>
          </a:p>
          <a:p>
            <a:pPr marL="457200" algn="just">
              <a:spcBef>
                <a:spcPts val="600"/>
              </a:spcBef>
              <a:spcAft>
                <a:spcPts val="1200"/>
              </a:spcAft>
            </a:pPr>
            <a:r>
              <a:rPr lang="en-AU" sz="1800">
                <a:solidFill>
                  <a:srgbClr val="333399"/>
                </a:solidFill>
                <a:effectLst/>
                <a:latin typeface="Arial" panose="020B0604020202020204" pitchFamily="34" charset="0"/>
                <a:ea typeface="Calibri" panose="020F0502020204030204" pitchFamily="34" charset="0"/>
                <a:cs typeface="Times New Roman" panose="02020603050405020304" pitchFamily="18" charset="0"/>
              </a:rPr>
              <a:t>(a) the kind of personal information accessed, disclosed or lost; and</a:t>
            </a:r>
          </a:p>
          <a:p>
            <a:pPr marL="457200" algn="just">
              <a:spcBef>
                <a:spcPts val="600"/>
              </a:spcBef>
              <a:spcAft>
                <a:spcPts val="1200"/>
              </a:spcAft>
            </a:pPr>
            <a:r>
              <a:rPr lang="en-AU" sz="1800">
                <a:solidFill>
                  <a:srgbClr val="333399"/>
                </a:solidFill>
                <a:effectLst/>
                <a:latin typeface="Arial" panose="020B0604020202020204" pitchFamily="34" charset="0"/>
                <a:ea typeface="Calibri" panose="020F0502020204030204" pitchFamily="34" charset="0"/>
                <a:cs typeface="Times New Roman" panose="02020603050405020304" pitchFamily="18" charset="0"/>
              </a:rPr>
              <a:t>(b) the sensitivity of the personal information; and</a:t>
            </a:r>
          </a:p>
          <a:p>
            <a:pPr marL="457200" algn="just">
              <a:spcBef>
                <a:spcPts val="600"/>
              </a:spcBef>
              <a:spcAft>
                <a:spcPts val="1200"/>
              </a:spcAft>
            </a:pPr>
            <a:r>
              <a:rPr lang="en-AU" sz="1800">
                <a:solidFill>
                  <a:srgbClr val="333399"/>
                </a:solidFill>
                <a:effectLst/>
                <a:latin typeface="Arial" panose="020B0604020202020204" pitchFamily="34" charset="0"/>
                <a:ea typeface="Calibri" panose="020F0502020204030204" pitchFamily="34" charset="0"/>
                <a:cs typeface="Times New Roman" panose="02020603050405020304" pitchFamily="18" charset="0"/>
              </a:rPr>
              <a:t>(c) whether the personal information is protected by 1 or more security measures; and</a:t>
            </a:r>
          </a:p>
          <a:p>
            <a:pPr marL="457200" algn="just">
              <a:spcBef>
                <a:spcPts val="600"/>
              </a:spcBef>
              <a:spcAft>
                <a:spcPts val="1200"/>
              </a:spcAft>
            </a:pPr>
            <a:r>
              <a:rPr lang="en-AU" sz="1800">
                <a:solidFill>
                  <a:srgbClr val="333399"/>
                </a:solidFill>
                <a:effectLst/>
                <a:latin typeface="Arial" panose="020B0604020202020204" pitchFamily="34" charset="0"/>
                <a:ea typeface="Calibri" panose="020F0502020204030204" pitchFamily="34" charset="0"/>
                <a:cs typeface="Times New Roman" panose="02020603050405020304" pitchFamily="18" charset="0"/>
              </a:rPr>
              <a:t>(d) if the personal information is protected by 1 or more security measures—the likelihood that any of those security measures could be overcome; and</a:t>
            </a:r>
          </a:p>
          <a:p>
            <a:pPr marL="457200" algn="just">
              <a:spcBef>
                <a:spcPts val="600"/>
              </a:spcBef>
              <a:spcAft>
                <a:spcPts val="1200"/>
              </a:spcAft>
            </a:pPr>
            <a:r>
              <a:rPr lang="en-AU" sz="1800">
                <a:solidFill>
                  <a:srgbClr val="333399"/>
                </a:solidFill>
                <a:effectLst/>
                <a:latin typeface="Arial" panose="020B0604020202020204" pitchFamily="34" charset="0"/>
                <a:ea typeface="Calibri" panose="020F0502020204030204" pitchFamily="34" charset="0"/>
                <a:cs typeface="Times New Roman" panose="02020603050405020304" pitchFamily="18" charset="0"/>
              </a:rPr>
              <a:t>(e) the persons, or the kinds of persons, who have obtained, or who could obtain, the personal information; and</a:t>
            </a:r>
          </a:p>
          <a:p>
            <a:pPr marL="457200" algn="just">
              <a:spcBef>
                <a:spcPts val="600"/>
              </a:spcBef>
              <a:spcAft>
                <a:spcPts val="1200"/>
              </a:spcAft>
            </a:pPr>
            <a:r>
              <a:rPr lang="en-AU" sz="1800">
                <a:solidFill>
                  <a:srgbClr val="333399"/>
                </a:solidFill>
                <a:effectLst/>
                <a:latin typeface="Arial" panose="020B0604020202020204" pitchFamily="34" charset="0"/>
                <a:ea typeface="Calibri" panose="020F0502020204030204" pitchFamily="34" charset="0"/>
                <a:cs typeface="Times New Roman" panose="02020603050405020304" pitchFamily="18" charset="0"/>
              </a:rPr>
              <a:t>(f) the nature of the harm likely to result from the data breach; and</a:t>
            </a:r>
          </a:p>
          <a:p>
            <a:pPr marL="457200" algn="just">
              <a:spcBef>
                <a:spcPts val="600"/>
              </a:spcBef>
              <a:spcAft>
                <a:spcPts val="1200"/>
              </a:spcAft>
            </a:pPr>
            <a:r>
              <a:rPr lang="en-AU" sz="1800">
                <a:solidFill>
                  <a:srgbClr val="333399"/>
                </a:solidFill>
                <a:effectLst/>
                <a:latin typeface="Arial" panose="020B0604020202020204" pitchFamily="34" charset="0"/>
                <a:ea typeface="Calibri" panose="020F0502020204030204" pitchFamily="34" charset="0"/>
                <a:cs typeface="Times New Roman" panose="02020603050405020304" pitchFamily="18" charset="0"/>
              </a:rPr>
              <a:t>(g) any other relevant matter.</a:t>
            </a:r>
          </a:p>
          <a:p>
            <a:pPr algn="just">
              <a:spcBef>
                <a:spcPts val="600"/>
              </a:spcBef>
              <a:spcAft>
                <a:spcPts val="1200"/>
              </a:spcAft>
            </a:pPr>
            <a:r>
              <a:rPr lang="en-AU" sz="1800">
                <a:solidFill>
                  <a:srgbClr val="333399"/>
                </a:solidFill>
                <a:effectLst/>
                <a:latin typeface="Arial" panose="020B0604020202020204" pitchFamily="34" charset="0"/>
                <a:ea typeface="Calibri" panose="020F0502020204030204" pitchFamily="34" charset="0"/>
                <a:cs typeface="Times New Roman" panose="02020603050405020304" pitchFamily="18" charset="0"/>
              </a:rPr>
              <a:t> </a:t>
            </a:r>
          </a:p>
          <a:p>
            <a:pPr algn="just">
              <a:spcBef>
                <a:spcPts val="600"/>
              </a:spcBef>
              <a:spcAft>
                <a:spcPts val="1200"/>
              </a:spcAft>
            </a:pPr>
            <a:r>
              <a:rPr lang="en-AU" sz="1800">
                <a:solidFill>
                  <a:srgbClr val="333399"/>
                </a:solidFill>
                <a:effectLst/>
                <a:latin typeface="Arial" panose="020B0604020202020204" pitchFamily="34" charset="0"/>
                <a:ea typeface="Calibri" panose="020F0502020204030204" pitchFamily="34" charset="0"/>
                <a:cs typeface="Times New Roman" panose="02020603050405020304" pitchFamily="18" charset="0"/>
              </a:rPr>
              <a:t>Due to the lack of encryption, unauthorised access is likely to occur and due to the sensitivity of the information and the presence of identity information (D/L Number which coupled with name DOB and address could be used for identity theft), it is likely that serious harm to at least one of the individuals whose personal information is involved in the data breach. On this basis, it is reasonable to believe that the data breach is an eligible data breach of the agency.</a:t>
            </a:r>
          </a:p>
          <a:p>
            <a:pPr algn="just">
              <a:spcBef>
                <a:spcPts val="600"/>
              </a:spcBef>
              <a:spcAft>
                <a:spcPts val="1200"/>
              </a:spcAft>
            </a:pPr>
            <a:r>
              <a:rPr lang="en-AU" sz="1800">
                <a:solidFill>
                  <a:srgbClr val="333399"/>
                </a:solidFill>
                <a:effectLst/>
                <a:latin typeface="Arial" panose="020B0604020202020204" pitchFamily="34" charset="0"/>
                <a:ea typeface="Calibri" panose="020F0502020204030204" pitchFamily="34" charset="0"/>
                <a:cs typeface="Times New Roman" panose="02020603050405020304" pitchFamily="18" charset="0"/>
              </a:rPr>
              <a:t> </a:t>
            </a:r>
          </a:p>
          <a:p>
            <a:pPr algn="just">
              <a:spcBef>
                <a:spcPts val="600"/>
              </a:spcBef>
              <a:spcAft>
                <a:spcPts val="1200"/>
              </a:spcAft>
            </a:pPr>
            <a:r>
              <a:rPr lang="en-AU" sz="1800" b="1">
                <a:solidFill>
                  <a:srgbClr val="333399"/>
                </a:solidFill>
                <a:effectLst/>
                <a:latin typeface="Arial" panose="020B0604020202020204" pitchFamily="34" charset="0"/>
                <a:ea typeface="Calibri" panose="020F0502020204030204" pitchFamily="34" charset="0"/>
                <a:cs typeface="Times New Roman" panose="02020603050405020304" pitchFamily="18" charset="0"/>
              </a:rPr>
              <a:t>If participants answer that there is only enough for reasonable suspicion – discuss.</a:t>
            </a:r>
          </a:p>
          <a:p>
            <a:pPr algn="just">
              <a:spcBef>
                <a:spcPts val="600"/>
              </a:spcBef>
              <a:spcAft>
                <a:spcPts val="1200"/>
              </a:spcAft>
            </a:pPr>
            <a:r>
              <a:rPr lang="en-AU" sz="1800">
                <a:solidFill>
                  <a:srgbClr val="333399"/>
                </a:solidFill>
                <a:effectLst/>
                <a:latin typeface="Arial" panose="020B0604020202020204" pitchFamily="34" charset="0"/>
                <a:ea typeface="Calibri" panose="020F0502020204030204" pitchFamily="34" charset="0"/>
                <a:cs typeface="Times New Roman" panose="02020603050405020304" pitchFamily="18" charset="0"/>
              </a:rPr>
              <a:t>Potential issues in favour of only being reasonable suspicion is:</a:t>
            </a:r>
          </a:p>
          <a:p>
            <a:pPr marL="285750" indent="-285750" algn="just">
              <a:spcBef>
                <a:spcPts val="600"/>
              </a:spcBef>
              <a:spcAft>
                <a:spcPts val="1200"/>
              </a:spcAft>
              <a:buFont typeface="Arial" panose="020B0604020202020204" pitchFamily="34" charset="0"/>
              <a:buChar char="•"/>
            </a:pPr>
            <a:r>
              <a:rPr lang="en-AU" sz="1800">
                <a:solidFill>
                  <a:srgbClr val="333399"/>
                </a:solidFill>
                <a:effectLst/>
                <a:latin typeface="Arial" panose="020B0604020202020204" pitchFamily="34" charset="0"/>
                <a:ea typeface="Calibri" panose="020F0502020204030204" pitchFamily="34" charset="0"/>
                <a:cs typeface="Times New Roman" panose="02020603050405020304" pitchFamily="18" charset="0"/>
              </a:rPr>
              <a:t>It is unknown who is now in possession of the information – consequently any motivations of the person or persons regarding the information is unknown.</a:t>
            </a:r>
          </a:p>
          <a:p>
            <a:pPr marL="285750" indent="-285750" algn="just">
              <a:spcBef>
                <a:spcPts val="600"/>
              </a:spcBef>
              <a:spcAft>
                <a:spcPts val="1200"/>
              </a:spcAft>
              <a:buFont typeface="Arial" panose="020B0604020202020204" pitchFamily="34" charset="0"/>
              <a:buChar char="•"/>
            </a:pPr>
            <a:r>
              <a:rPr lang="en-AU" sz="1800">
                <a:solidFill>
                  <a:srgbClr val="333399"/>
                </a:solidFill>
                <a:effectLst/>
                <a:latin typeface="Arial" panose="020B0604020202020204" pitchFamily="34" charset="0"/>
                <a:ea typeface="Calibri" panose="020F0502020204030204" pitchFamily="34" charset="0"/>
                <a:cs typeface="Times New Roman" panose="02020603050405020304" pitchFamily="18" charset="0"/>
              </a:rPr>
              <a:t>Possibility that memory device has been discarded or dumped with the stolen vehicle.</a:t>
            </a:r>
          </a:p>
          <a:p>
            <a:pPr marL="285750" indent="-285750" algn="just">
              <a:spcBef>
                <a:spcPts val="600"/>
              </a:spcBef>
              <a:spcAft>
                <a:spcPts val="1200"/>
              </a:spcAft>
              <a:buFont typeface="Arial" panose="020B0604020202020204" pitchFamily="34" charset="0"/>
              <a:buChar char="•"/>
            </a:pPr>
            <a:r>
              <a:rPr lang="en-AU" sz="1800">
                <a:solidFill>
                  <a:srgbClr val="333399"/>
                </a:solidFill>
                <a:effectLst/>
                <a:latin typeface="Arial" panose="020B0604020202020204" pitchFamily="34" charset="0"/>
                <a:ea typeface="Calibri" panose="020F0502020204030204" pitchFamily="34" charset="0"/>
                <a:cs typeface="Times New Roman" panose="02020603050405020304" pitchFamily="18" charset="0"/>
              </a:rPr>
              <a:t>Circumstances of the theft may be relevant (</a:t>
            </a:r>
            <a:r>
              <a:rPr lang="en-AU" sz="1800" err="1">
                <a:solidFill>
                  <a:srgbClr val="333399"/>
                </a:solidFill>
                <a:effectLst/>
                <a:latin typeface="Arial" panose="020B0604020202020204" pitchFamily="34" charset="0"/>
                <a:ea typeface="Calibri" panose="020F0502020204030204" pitchFamily="34" charset="0"/>
                <a:cs typeface="Times New Roman" panose="02020603050405020304" pitchFamily="18" charset="0"/>
              </a:rPr>
              <a:t>eg</a:t>
            </a:r>
            <a:r>
              <a:rPr lang="en-AU" sz="1800">
                <a:solidFill>
                  <a:srgbClr val="333399"/>
                </a:solidFill>
                <a:effectLst/>
                <a:latin typeface="Arial" panose="020B0604020202020204" pitchFamily="34" charset="0"/>
                <a:ea typeface="Calibri" panose="020F0502020204030204" pitchFamily="34" charset="0"/>
                <a:cs typeface="Times New Roman" panose="02020603050405020304" pitchFamily="18" charset="0"/>
              </a:rPr>
              <a:t> has the vehicle been located? If so – has the memory device been recovered?)</a:t>
            </a:r>
          </a:p>
          <a:p>
            <a:pPr marL="285750" indent="-285750" algn="just">
              <a:spcBef>
                <a:spcPts val="600"/>
              </a:spcBef>
              <a:spcAft>
                <a:spcPts val="1200"/>
              </a:spcAft>
              <a:buFont typeface="Arial" panose="020B0604020202020204" pitchFamily="34" charset="0"/>
              <a:buChar char="•"/>
            </a:pPr>
            <a:r>
              <a:rPr lang="en-AU" sz="1800">
                <a:solidFill>
                  <a:srgbClr val="333399"/>
                </a:solidFill>
                <a:effectLst/>
                <a:latin typeface="Arial" panose="020B0604020202020204" pitchFamily="34" charset="0"/>
                <a:ea typeface="Calibri" panose="020F0502020204030204" pitchFamily="34" charset="0"/>
                <a:cs typeface="Times New Roman" panose="02020603050405020304" pitchFamily="18" charset="0"/>
              </a:rPr>
              <a:t>Would notification cause undue harm?</a:t>
            </a:r>
          </a:p>
          <a:p>
            <a:pPr algn="just">
              <a:spcBef>
                <a:spcPts val="600"/>
              </a:spcBef>
              <a:spcAft>
                <a:spcPts val="1200"/>
              </a:spcAft>
            </a:pPr>
            <a:r>
              <a:rPr lang="en-AU" sz="1800">
                <a:solidFill>
                  <a:srgbClr val="333399"/>
                </a:solidFill>
                <a:effectLst/>
                <a:latin typeface="Arial" panose="020B0604020202020204" pitchFamily="34" charset="0"/>
                <a:ea typeface="Calibri" panose="020F0502020204030204" pitchFamily="34" charset="0"/>
                <a:cs typeface="Times New Roman" panose="02020603050405020304" pitchFamily="18" charset="0"/>
              </a:rPr>
              <a:t>Steer conversation to erring on the side of caution</a:t>
            </a:r>
          </a:p>
          <a:p>
            <a:pPr algn="just">
              <a:spcBef>
                <a:spcPts val="600"/>
              </a:spcBef>
              <a:spcAft>
                <a:spcPts val="1200"/>
              </a:spcAft>
            </a:pPr>
            <a:endParaRPr lang="en-AU" sz="1800">
              <a:solidFill>
                <a:srgbClr val="333399"/>
              </a:solidFill>
              <a:effectLst/>
              <a:latin typeface="Arial" panose="020B0604020202020204" pitchFamily="34" charset="0"/>
              <a:ea typeface="Calibri" panose="020F0502020204030204" pitchFamily="34" charset="0"/>
              <a:cs typeface="Times New Roman" panose="02020603050405020304" pitchFamily="18" charset="0"/>
            </a:endParaRPr>
          </a:p>
          <a:p>
            <a:pPr algn="just">
              <a:spcBef>
                <a:spcPts val="600"/>
              </a:spcBef>
              <a:spcAft>
                <a:spcPts val="1200"/>
              </a:spcAft>
            </a:pPr>
            <a:r>
              <a:rPr lang="en-AU" sz="1800">
                <a:solidFill>
                  <a:srgbClr val="333399"/>
                </a:solidFill>
                <a:effectLst/>
                <a:latin typeface="Arial" panose="020B0604020202020204" pitchFamily="34" charset="0"/>
                <a:ea typeface="Calibri" panose="020F0502020204030204" pitchFamily="34" charset="0"/>
                <a:cs typeface="Times New Roman" panose="02020603050405020304" pitchFamily="18" charset="0"/>
              </a:rPr>
              <a:t>Qn 2) – Notification to Information Commissioner and individuals</a:t>
            </a:r>
          </a:p>
          <a:p>
            <a:r>
              <a:rPr lang="en-AU" sz="1800" kern="0">
                <a:effectLst/>
                <a:latin typeface="Arial" panose="020B0604020202020204" pitchFamily="34" charset="0"/>
                <a:ea typeface="Calibri" panose="020F0502020204030204" pitchFamily="34" charset="0"/>
                <a:cs typeface="Times New Roman" panose="02020603050405020304" pitchFamily="18" charset="0"/>
              </a:rPr>
              <a:t>If participants answer only reasonable suspicion – discuss requirement to assess.</a:t>
            </a:r>
            <a:endParaRPr lang="en-AU" baseline="0"/>
          </a:p>
        </p:txBody>
      </p:sp>
      <p:sp>
        <p:nvSpPr>
          <p:cNvPr id="4" name="Slide Number Placeholder 3"/>
          <p:cNvSpPr>
            <a:spLocks noGrp="1"/>
          </p:cNvSpPr>
          <p:nvPr>
            <p:ph type="sldNum" sz="quarter" idx="5"/>
          </p:nvPr>
        </p:nvSpPr>
        <p:spPr/>
        <p:txBody>
          <a:bodyPr/>
          <a:lstStyle/>
          <a:p>
            <a:fld id="{11399C76-6B51-4B95-96F4-DD1E10862F91}" type="slidenum">
              <a:rPr lang="en-AU" smtClean="0"/>
              <a:t>36</a:t>
            </a:fld>
            <a:endParaRPr lang="en-AU"/>
          </a:p>
        </p:txBody>
      </p:sp>
    </p:spTree>
    <p:extLst>
      <p:ext uri="{BB962C8B-B14F-4D97-AF65-F5344CB8AC3E}">
        <p14:creationId xmlns:p14="http://schemas.microsoft.com/office/powerpoint/2010/main" val="223888959"/>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spcBef>
                <a:spcPts val="600"/>
              </a:spcBef>
              <a:spcAft>
                <a:spcPts val="1200"/>
              </a:spcAft>
            </a:pPr>
            <a:r>
              <a:rPr lang="en-AU" sz="1800" kern="0" baseline="0">
                <a:effectLst/>
                <a:latin typeface="Arial" panose="020B0604020202020204" pitchFamily="34" charset="0"/>
                <a:cs typeface="Times New Roman" panose="02020603050405020304" pitchFamily="18" charset="0"/>
              </a:rPr>
              <a:t>At least – we have reasonable suspicion of EDB – Agency must contain and mitigate – and assess – see next slide</a:t>
            </a:r>
          </a:p>
          <a:p>
            <a:pPr algn="just">
              <a:spcBef>
                <a:spcPts val="600"/>
              </a:spcBef>
              <a:spcAft>
                <a:spcPts val="1200"/>
              </a:spcAft>
            </a:pPr>
            <a:endParaRPr lang="en-AU" sz="1800" kern="0" baseline="0">
              <a:effectLst/>
              <a:latin typeface="Arial" panose="020B0604020202020204" pitchFamily="34" charset="0"/>
              <a:cs typeface="Times New Roman" panose="02020603050405020304" pitchFamily="18" charset="0"/>
            </a:endParaRPr>
          </a:p>
          <a:p>
            <a:pPr algn="just">
              <a:spcBef>
                <a:spcPts val="600"/>
              </a:spcBef>
              <a:spcAft>
                <a:spcPts val="1200"/>
              </a:spcAft>
            </a:pPr>
            <a:endParaRPr lang="en-AU" sz="1800" kern="0" baseline="0">
              <a:effectLst/>
              <a:latin typeface="Arial" panose="020B0604020202020204" pitchFamily="34" charset="0"/>
              <a:cs typeface="Times New Roman" panose="02020603050405020304" pitchFamily="18" charset="0"/>
            </a:endParaRPr>
          </a:p>
          <a:p>
            <a:pPr marL="0" marR="0" lvl="0" indent="0" algn="just" defTabSz="914400" rtl="0" eaLnBrk="1" fontAlgn="auto" latinLnBrk="0" hangingPunct="1">
              <a:lnSpc>
                <a:spcPct val="100000"/>
              </a:lnSpc>
              <a:spcBef>
                <a:spcPts val="600"/>
              </a:spcBef>
              <a:spcAft>
                <a:spcPts val="1200"/>
              </a:spcAft>
              <a:buClrTx/>
              <a:buSzTx/>
              <a:buFontTx/>
              <a:buNone/>
              <a:tabLst/>
              <a:defRPr/>
            </a:pPr>
            <a:r>
              <a:rPr lang="en-US" sz="1200"/>
              <a:t>The agency has gathered and </a:t>
            </a:r>
            <a:r>
              <a:rPr lang="en-US" sz="1200" err="1"/>
              <a:t>analysed</a:t>
            </a:r>
            <a:r>
              <a:rPr lang="en-US" sz="1200"/>
              <a:t>  sufficient information to reasonably suspect that </a:t>
            </a:r>
            <a:r>
              <a:rPr lang="en-US" sz="1200" err="1"/>
              <a:t>unauthorised</a:t>
            </a:r>
            <a:r>
              <a:rPr lang="en-US" sz="1200"/>
              <a:t> access to personal information has occurred that, if disclosed, would be likely to result in serious harm to one or more individuals (e.g. identify fraud or financial crimes</a:t>
            </a:r>
            <a:r>
              <a:rPr lang="en-US" sz="1200">
                <a:highlight>
                  <a:srgbClr val="FFFF00"/>
                </a:highlight>
              </a:rPr>
              <a:t>).  Consequently, the agency was satisfied it had sufficient information to support a reasonable suspicio</a:t>
            </a:r>
            <a:r>
              <a:rPr lang="en-US" sz="1200"/>
              <a:t>n that there had been an eligible data breach of the agency.  </a:t>
            </a:r>
            <a:r>
              <a:rPr lang="en-US" sz="1200">
                <a:solidFill>
                  <a:srgbClr val="FF0000"/>
                </a:solidFill>
              </a:rPr>
              <a:t>As they did not have information which specifically identified whether any personal information had actually been accessed at that stage, the agency felt the information available did not support a reasonable belief that an eligible data breach of the agency had occurred.</a:t>
            </a:r>
          </a:p>
          <a:p>
            <a:pPr algn="just">
              <a:spcBef>
                <a:spcPts val="600"/>
              </a:spcBef>
              <a:spcAft>
                <a:spcPts val="1200"/>
              </a:spcAft>
            </a:pPr>
            <a:endParaRPr lang="en-AU" baseline="0"/>
          </a:p>
        </p:txBody>
      </p:sp>
      <p:sp>
        <p:nvSpPr>
          <p:cNvPr id="4" name="Slide Number Placeholder 3"/>
          <p:cNvSpPr>
            <a:spLocks noGrp="1"/>
          </p:cNvSpPr>
          <p:nvPr>
            <p:ph type="sldNum" sz="quarter" idx="5"/>
          </p:nvPr>
        </p:nvSpPr>
        <p:spPr/>
        <p:txBody>
          <a:bodyPr/>
          <a:lstStyle/>
          <a:p>
            <a:fld id="{11399C76-6B51-4B95-96F4-DD1E10862F91}" type="slidenum">
              <a:rPr lang="en-AU" smtClean="0"/>
              <a:t>37</a:t>
            </a:fld>
            <a:endParaRPr lang="en-AU"/>
          </a:p>
        </p:txBody>
      </p:sp>
    </p:spTree>
    <p:extLst>
      <p:ext uri="{BB962C8B-B14F-4D97-AF65-F5344CB8AC3E}">
        <p14:creationId xmlns:p14="http://schemas.microsoft.com/office/powerpoint/2010/main" val="1212446886"/>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spcBef>
                <a:spcPts val="600"/>
              </a:spcBef>
              <a:spcAft>
                <a:spcPts val="1200"/>
              </a:spcAft>
            </a:pPr>
            <a:r>
              <a:rPr lang="en-AU" sz="1800" kern="0" baseline="0">
                <a:effectLst/>
                <a:latin typeface="Arial" panose="020B0604020202020204" pitchFamily="34" charset="0"/>
                <a:cs typeface="Times New Roman" panose="02020603050405020304" pitchFamily="18" charset="0"/>
              </a:rPr>
              <a:t>Answers</a:t>
            </a:r>
          </a:p>
          <a:p>
            <a:pPr algn="just">
              <a:spcBef>
                <a:spcPts val="600"/>
              </a:spcBef>
              <a:spcAft>
                <a:spcPts val="1200"/>
              </a:spcAft>
            </a:pPr>
            <a:r>
              <a:rPr lang="en-AU" sz="1800" kern="0" baseline="0">
                <a:effectLst/>
                <a:latin typeface="Arial" panose="020B0604020202020204" pitchFamily="34" charset="0"/>
                <a:cs typeface="Times New Roman" panose="02020603050405020304" pitchFamily="18" charset="0"/>
              </a:rPr>
              <a:t>Qn 2)</a:t>
            </a:r>
          </a:p>
          <a:p>
            <a:pPr marL="342900" indent="-342900" algn="just">
              <a:spcBef>
                <a:spcPts val="600"/>
              </a:spcBef>
              <a:spcAft>
                <a:spcPts val="1200"/>
              </a:spcAft>
              <a:buAutoNum type="alphaLcParenR"/>
            </a:pPr>
            <a:r>
              <a:rPr lang="en-AU" sz="1800" kern="0" baseline="0">
                <a:effectLst/>
                <a:latin typeface="Arial" panose="020B0604020202020204" pitchFamily="34" charset="0"/>
                <a:cs typeface="Times New Roman" panose="02020603050405020304" pitchFamily="18" charset="0"/>
              </a:rPr>
              <a:t>The agency has information to show that payment card details as well as name and addresses of 35 customers have been accessed through the use of the malware.  This combination of identify and financial information, coupled with  the likely intent of the person responsible for the malware is sufficient to form a reasonable belief that there has been an eligible data breach of the agency.</a:t>
            </a:r>
          </a:p>
          <a:p>
            <a:pPr marL="342900" indent="-342900" algn="just">
              <a:spcBef>
                <a:spcPts val="600"/>
              </a:spcBef>
              <a:spcAft>
                <a:spcPts val="1200"/>
              </a:spcAft>
              <a:buAutoNum type="alphaLcParenR"/>
            </a:pPr>
            <a:r>
              <a:rPr lang="en-AU" sz="1800" kern="0" baseline="0">
                <a:effectLst/>
                <a:latin typeface="Arial" panose="020B0604020202020204" pitchFamily="34" charset="0"/>
                <a:cs typeface="Times New Roman" panose="02020603050405020304" pitchFamily="18" charset="0"/>
              </a:rPr>
              <a:t>35.</a:t>
            </a:r>
          </a:p>
          <a:p>
            <a:pPr marL="228600" indent="-228600" algn="just">
              <a:spcBef>
                <a:spcPts val="600"/>
              </a:spcBef>
              <a:spcAft>
                <a:spcPts val="1200"/>
              </a:spcAft>
              <a:buAutoNum type="alphaLcParenR"/>
            </a:pPr>
            <a:r>
              <a:rPr lang="en-AU" sz="1800" kern="0" baseline="0">
                <a:effectLst/>
                <a:latin typeface="Arial" panose="020B0604020202020204" pitchFamily="34" charset="0"/>
                <a:cs typeface="Times New Roman" panose="02020603050405020304" pitchFamily="18" charset="0"/>
              </a:rPr>
              <a:t>As a result of forming this reasonable belief, the agency must now notify both the OIC and individuals as soon as practicable.</a:t>
            </a:r>
          </a:p>
          <a:p>
            <a:pPr marL="0" indent="0" algn="just">
              <a:spcBef>
                <a:spcPts val="600"/>
              </a:spcBef>
              <a:spcAft>
                <a:spcPts val="1200"/>
              </a:spcAft>
              <a:buNone/>
            </a:pPr>
            <a:endParaRPr lang="en-AU" sz="1800" kern="0" baseline="0">
              <a:effectLst/>
              <a:latin typeface="Arial" panose="020B0604020202020204" pitchFamily="34" charset="0"/>
              <a:cs typeface="Times New Roman" panose="02020603050405020304" pitchFamily="18" charset="0"/>
            </a:endParaRPr>
          </a:p>
          <a:p>
            <a:pPr marL="0" indent="0" algn="just">
              <a:spcBef>
                <a:spcPts val="600"/>
              </a:spcBef>
              <a:spcAft>
                <a:spcPts val="1200"/>
              </a:spcAft>
              <a:buNone/>
            </a:pPr>
            <a:r>
              <a:rPr lang="en-AU" sz="1800" kern="0" baseline="0">
                <a:effectLst/>
                <a:latin typeface="Arial" panose="020B0604020202020204" pitchFamily="34" charset="0"/>
                <a:cs typeface="Times New Roman" panose="02020603050405020304" pitchFamily="18" charset="0"/>
              </a:rPr>
              <a:t>It could be worth discussing which notification option under section 53 would be used – interestingly, for this scenario there is effectively no difference between sec 53(1)(a) or 53(1)(b) as all of the 35 people are affected individuals.</a:t>
            </a:r>
            <a:endParaRPr lang="en-AU" baseline="0"/>
          </a:p>
        </p:txBody>
      </p:sp>
      <p:sp>
        <p:nvSpPr>
          <p:cNvPr id="4" name="Slide Number Placeholder 3"/>
          <p:cNvSpPr>
            <a:spLocks noGrp="1"/>
          </p:cNvSpPr>
          <p:nvPr>
            <p:ph type="sldNum" sz="quarter" idx="5"/>
          </p:nvPr>
        </p:nvSpPr>
        <p:spPr/>
        <p:txBody>
          <a:bodyPr/>
          <a:lstStyle/>
          <a:p>
            <a:fld id="{11399C76-6B51-4B95-96F4-DD1E10862F91}" type="slidenum">
              <a:rPr lang="en-AU" smtClean="0"/>
              <a:t>38</a:t>
            </a:fld>
            <a:endParaRPr lang="en-AU"/>
          </a:p>
        </p:txBody>
      </p:sp>
    </p:spTree>
    <p:extLst>
      <p:ext uri="{BB962C8B-B14F-4D97-AF65-F5344CB8AC3E}">
        <p14:creationId xmlns:p14="http://schemas.microsoft.com/office/powerpoint/2010/main" val="3364167548"/>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rtl="0" fontAlgn="base"/>
            <a:endParaRPr lang="en-AU" sz="1600">
              <a:latin typeface="+mn-lt"/>
            </a:endParaRP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1399C76-6B51-4B95-96F4-DD1E10862F91}" type="slidenum">
              <a:rPr kumimoji="0" lang="en-AU" sz="13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39</a:t>
            </a:fld>
            <a:endParaRPr kumimoji="0" lang="en-AU" sz="13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71114290"/>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There will be exemptions for notification</a:t>
            </a:r>
            <a:r>
              <a:rPr lang="en-AU" baseline="0" dirty="0"/>
              <a:t> in some circumstances.  Most of the exemptions will only be temporary while the reason for the exemption applies. The available exemptions include:</a:t>
            </a:r>
          </a:p>
          <a:p>
            <a:endParaRPr lang="en-AU" baseline="0" dirty="0"/>
          </a:p>
          <a:p>
            <a:pPr marL="171450" indent="-171450">
              <a:buFont typeface="Arial" panose="020B0604020202020204" pitchFamily="34" charset="0"/>
              <a:buChar char="•"/>
            </a:pPr>
            <a:r>
              <a:rPr lang="en-AU" baseline="0" dirty="0"/>
              <a:t>Exemptions that apply to the obligation to notify individuals, which are:</a:t>
            </a:r>
          </a:p>
          <a:p>
            <a:pPr marL="628650" lvl="1" indent="-171450">
              <a:buFont typeface="Arial" panose="020B0604020202020204" pitchFamily="34" charset="0"/>
              <a:buChar char="•"/>
            </a:pPr>
            <a:r>
              <a:rPr lang="en-AU" baseline="0" dirty="0"/>
              <a:t>Where agency has taken remedial action which results in no serious harm;</a:t>
            </a:r>
          </a:p>
          <a:p>
            <a:pPr marL="628650" lvl="1" indent="-171450">
              <a:buFont typeface="Arial" panose="020B0604020202020204" pitchFamily="34" charset="0"/>
              <a:buChar char="•"/>
            </a:pPr>
            <a:r>
              <a:rPr lang="en-AU" baseline="0" dirty="0"/>
              <a:t>Serious risk of harm to health and safety;</a:t>
            </a:r>
          </a:p>
          <a:p>
            <a:pPr marL="628650" lvl="1" indent="-171450">
              <a:buFont typeface="Arial" panose="020B0604020202020204" pitchFamily="34" charset="0"/>
              <a:buChar char="•"/>
            </a:pPr>
            <a:r>
              <a:rPr lang="en-AU" baseline="0" dirty="0"/>
              <a:t>Compromise to cybersecurity.</a:t>
            </a:r>
          </a:p>
          <a:p>
            <a:endParaRPr lang="en-AU" baseline="0" dirty="0"/>
          </a:p>
          <a:p>
            <a:pPr marL="171450" indent="-171450">
              <a:buFont typeface="Arial" panose="020B0604020202020204" pitchFamily="34" charset="0"/>
              <a:buChar char="•"/>
            </a:pPr>
            <a:r>
              <a:rPr lang="en-AU" baseline="0" dirty="0"/>
              <a:t>Exemptions that apply to both the obligation to notify the Information Commissioner and individuals, which are:</a:t>
            </a:r>
          </a:p>
          <a:p>
            <a:pPr marL="628650" lvl="1" indent="-171450">
              <a:buFont typeface="Arial" panose="020B0604020202020204" pitchFamily="34" charset="0"/>
              <a:buChar char="•"/>
            </a:pPr>
            <a:r>
              <a:rPr lang="en-AU" baseline="0" dirty="0"/>
              <a:t>Prejudice to investigations and proceedings;</a:t>
            </a:r>
          </a:p>
          <a:p>
            <a:pPr marL="628650" lvl="1" indent="-171450">
              <a:buFont typeface="Arial" panose="020B0604020202020204" pitchFamily="34" charset="0"/>
              <a:buChar char="•"/>
            </a:pPr>
            <a:r>
              <a:rPr lang="en-AU" baseline="0" dirty="0"/>
              <a:t>Where more than one agency is involved, and another agency is required to notify; and</a:t>
            </a:r>
          </a:p>
          <a:p>
            <a:pPr marL="628650" lvl="1" indent="-171450">
              <a:buFont typeface="Arial" panose="020B0604020202020204" pitchFamily="34" charset="0"/>
              <a:buChar char="•"/>
            </a:pPr>
            <a:r>
              <a:rPr lang="en-AU" dirty="0"/>
              <a:t>Inconsistency with confidentiality provision</a:t>
            </a:r>
          </a:p>
          <a:p>
            <a:endParaRPr lang="en-AU" baseline="0" dirty="0"/>
          </a:p>
        </p:txBody>
      </p:sp>
      <p:sp>
        <p:nvSpPr>
          <p:cNvPr id="4" name="Slide Number Placeholder 3"/>
          <p:cNvSpPr>
            <a:spLocks noGrp="1"/>
          </p:cNvSpPr>
          <p:nvPr>
            <p:ph type="sldNum" sz="quarter" idx="5"/>
          </p:nvPr>
        </p:nvSpPr>
        <p:spPr/>
        <p:txBody>
          <a:bodyPr/>
          <a:lstStyle/>
          <a:p>
            <a:fld id="{11399C76-6B51-4B95-96F4-DD1E10862F91}" type="slidenum">
              <a:rPr lang="en-AU" smtClean="0"/>
              <a:t>40</a:t>
            </a:fld>
            <a:endParaRPr lang="en-AU"/>
          </a:p>
        </p:txBody>
      </p:sp>
    </p:spTree>
    <p:extLst>
      <p:ext uri="{BB962C8B-B14F-4D97-AF65-F5344CB8AC3E}">
        <p14:creationId xmlns:p14="http://schemas.microsoft.com/office/powerpoint/2010/main" val="187285833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Slide Image Placeholder 1">
            <a:extLst>
              <a:ext uri="{FF2B5EF4-FFF2-40B4-BE49-F238E27FC236}">
                <a16:creationId xmlns:a16="http://schemas.microsoft.com/office/drawing/2014/main" id="{08271589-8D6B-5AD7-B7E4-C387997947F7}"/>
              </a:ext>
            </a:extLst>
          </p:cNvPr>
          <p:cNvSpPr>
            <a:spLocks noGrp="1" noRot="1" noChangeAspect="1" noChangeArrowheads="1" noTextEdit="1"/>
          </p:cNvSpPr>
          <p:nvPr>
            <p:ph type="sldImg"/>
          </p:nvPr>
        </p:nvSpPr>
        <p:spPr>
          <a:ln/>
        </p:spPr>
      </p:sp>
      <p:sp>
        <p:nvSpPr>
          <p:cNvPr id="8195" name="Notes Placeholder 2">
            <a:extLst>
              <a:ext uri="{FF2B5EF4-FFF2-40B4-BE49-F238E27FC236}">
                <a16:creationId xmlns:a16="http://schemas.microsoft.com/office/drawing/2014/main" id="{721FF6EC-7AB1-84BA-1ACB-46C0DEDEDC86}"/>
              </a:ext>
            </a:extLst>
          </p:cNvPr>
          <p:cNvSpPr>
            <a:spLocks noGrp="1" noChangeArrowheads="1"/>
          </p:cNvSpPr>
          <p:nvPr>
            <p:ph type="body" idx="1"/>
          </p:nvPr>
        </p:nvSpPr>
        <p:spPr/>
        <p:txBody>
          <a:bodyPr/>
          <a:lstStyle/>
          <a:p>
            <a:pPr algn="l">
              <a:spcBef>
                <a:spcPct val="0"/>
              </a:spcBef>
              <a:defRPr/>
            </a:pPr>
            <a:r>
              <a:rPr lang="en-US">
                <a:solidFill>
                  <a:srgbClr val="595E65"/>
                </a:solidFill>
                <a:latin typeface="+mn-lt"/>
              </a:rPr>
              <a:t>So as a recap to our awareness sessions, and also for those who didn’t attend those sessions, from 1 July 2025 QLD government agencies will be subject to a Mandatory Notification Data Breach Scheme, except for local government for whom the scheme will commence the following year.</a:t>
            </a:r>
          </a:p>
          <a:p>
            <a:pPr algn="l">
              <a:spcBef>
                <a:spcPct val="0"/>
              </a:spcBef>
              <a:defRPr/>
            </a:pPr>
            <a:endParaRPr lang="en-US">
              <a:solidFill>
                <a:srgbClr val="595E65"/>
              </a:solidFill>
              <a:latin typeface="+mn-lt"/>
            </a:endParaRPr>
          </a:p>
          <a:p>
            <a:pPr marL="0" marR="0" lvl="0" indent="0" algn="l" defTabSz="914400" rtl="0" eaLnBrk="1" fontAlgn="auto" latinLnBrk="0" hangingPunct="1">
              <a:lnSpc>
                <a:spcPct val="100000"/>
              </a:lnSpc>
              <a:spcBef>
                <a:spcPct val="0"/>
              </a:spcBef>
              <a:spcAft>
                <a:spcPts val="0"/>
              </a:spcAft>
              <a:buClrTx/>
              <a:buSzTx/>
              <a:buFontTx/>
              <a:buNone/>
              <a:tabLst/>
              <a:defRPr/>
            </a:pPr>
            <a:r>
              <a:rPr lang="en-US" baseline="0">
                <a:solidFill>
                  <a:srgbClr val="595E65"/>
                </a:solidFill>
                <a:latin typeface="+mn-lt"/>
              </a:rPr>
              <a:t>Some of the main aims of mandatory notifications schemes include:</a:t>
            </a:r>
          </a:p>
          <a:p>
            <a:pPr marL="0" marR="0" lvl="0" indent="0" algn="l" defTabSz="914400" rtl="0" eaLnBrk="1" fontAlgn="auto" latinLnBrk="0" hangingPunct="1">
              <a:lnSpc>
                <a:spcPct val="100000"/>
              </a:lnSpc>
              <a:spcBef>
                <a:spcPct val="0"/>
              </a:spcBef>
              <a:spcAft>
                <a:spcPts val="0"/>
              </a:spcAft>
              <a:buClrTx/>
              <a:buSzTx/>
              <a:buFontTx/>
              <a:buNone/>
              <a:tabLst/>
              <a:defRPr/>
            </a:pPr>
            <a:endParaRPr lang="en-US" baseline="0">
              <a:solidFill>
                <a:srgbClr val="595E65"/>
              </a:solidFill>
              <a:latin typeface="+mn-lt"/>
            </a:endParaRPr>
          </a:p>
          <a:p>
            <a:pPr marL="171450" marR="0" lvl="0" indent="-171450" algn="l" defTabSz="914400" rtl="0" eaLnBrk="1" fontAlgn="auto" latinLnBrk="0" hangingPunct="1">
              <a:lnSpc>
                <a:spcPct val="100000"/>
              </a:lnSpc>
              <a:spcBef>
                <a:spcPct val="0"/>
              </a:spcBef>
              <a:spcAft>
                <a:spcPts val="0"/>
              </a:spcAft>
              <a:buClrTx/>
              <a:buSzTx/>
              <a:buFont typeface="Arial" panose="020B0604020202020204" pitchFamily="34" charset="0"/>
              <a:buChar char="•"/>
              <a:tabLst/>
              <a:defRPr/>
            </a:pPr>
            <a:r>
              <a:rPr lang="en-US" sz="1200" b="0" i="0" kern="1200">
                <a:solidFill>
                  <a:schemeClr val="tx1"/>
                </a:solidFill>
                <a:effectLst/>
                <a:latin typeface="+mn-lt"/>
                <a:ea typeface="+mn-ea"/>
                <a:cs typeface="+mn-cs"/>
              </a:rPr>
              <a:t>Ensuring agencies take appropriate measures to safeguard personal information;</a:t>
            </a:r>
          </a:p>
          <a:p>
            <a:pPr marL="171450" marR="0" lvl="0" indent="-171450" algn="l" defTabSz="914400" rtl="0" eaLnBrk="1" fontAlgn="auto" latinLnBrk="0" hangingPunct="1">
              <a:lnSpc>
                <a:spcPct val="100000"/>
              </a:lnSpc>
              <a:spcBef>
                <a:spcPct val="0"/>
              </a:spcBef>
              <a:spcAft>
                <a:spcPts val="0"/>
              </a:spcAft>
              <a:buClrTx/>
              <a:buSzTx/>
              <a:buFont typeface="Arial" panose="020B0604020202020204" pitchFamily="34" charset="0"/>
              <a:buChar char="•"/>
              <a:tabLst/>
              <a:defRPr/>
            </a:pPr>
            <a:r>
              <a:rPr lang="en-US" sz="1200" b="0" i="0" kern="1200">
                <a:solidFill>
                  <a:schemeClr val="tx1"/>
                </a:solidFill>
                <a:effectLst/>
                <a:latin typeface="+mn-lt"/>
                <a:ea typeface="+mn-ea"/>
                <a:cs typeface="+mn-cs"/>
              </a:rPr>
              <a:t>To enhance transparency and accountability around privacy management within public sector agencies, and</a:t>
            </a:r>
          </a:p>
          <a:p>
            <a:pPr marL="171450" marR="0" lvl="0" indent="-171450" algn="l" defTabSz="914400" rtl="0" eaLnBrk="1" fontAlgn="auto" latinLnBrk="0" hangingPunct="1">
              <a:lnSpc>
                <a:spcPct val="100000"/>
              </a:lnSpc>
              <a:spcBef>
                <a:spcPct val="0"/>
              </a:spcBef>
              <a:spcAft>
                <a:spcPts val="0"/>
              </a:spcAft>
              <a:buClrTx/>
              <a:buSzTx/>
              <a:buFont typeface="Arial" panose="020B0604020202020204" pitchFamily="34" charset="0"/>
              <a:buChar char="•"/>
              <a:tabLst/>
              <a:defRPr/>
            </a:pPr>
            <a:r>
              <a:rPr lang="en-US" sz="1200" b="0" i="0" kern="1200">
                <a:solidFill>
                  <a:schemeClr val="tx1"/>
                </a:solidFill>
                <a:effectLst/>
                <a:latin typeface="+mn-lt"/>
                <a:ea typeface="+mn-ea"/>
                <a:cs typeface="+mn-cs"/>
              </a:rPr>
              <a:t>Ensuring agencies respond</a:t>
            </a:r>
            <a:r>
              <a:rPr lang="en-US" sz="1200" b="0" i="0" kern="1200" baseline="0">
                <a:solidFill>
                  <a:schemeClr val="tx1"/>
                </a:solidFill>
                <a:effectLst/>
                <a:latin typeface="+mn-lt"/>
                <a:ea typeface="+mn-ea"/>
                <a:cs typeface="+mn-cs"/>
              </a:rPr>
              <a:t> quickly to breaches, and</a:t>
            </a:r>
          </a:p>
          <a:p>
            <a:pPr marL="171450" marR="0" lvl="0" indent="-171450" algn="l" defTabSz="914400" rtl="0" eaLnBrk="1" fontAlgn="auto" latinLnBrk="0" hangingPunct="1">
              <a:lnSpc>
                <a:spcPct val="100000"/>
              </a:lnSpc>
              <a:spcBef>
                <a:spcPct val="0"/>
              </a:spcBef>
              <a:spcAft>
                <a:spcPts val="0"/>
              </a:spcAft>
              <a:buClrTx/>
              <a:buSzTx/>
              <a:buFont typeface="Arial" panose="020B0604020202020204" pitchFamily="34" charset="0"/>
              <a:buChar char="•"/>
              <a:tabLst/>
              <a:defRPr/>
            </a:pPr>
            <a:r>
              <a:rPr lang="en-US" sz="1200" b="0" i="0" kern="1200" baseline="0">
                <a:solidFill>
                  <a:schemeClr val="tx1"/>
                </a:solidFill>
                <a:effectLst/>
                <a:latin typeface="+mn-lt"/>
                <a:ea typeface="+mn-ea"/>
                <a:cs typeface="+mn-cs"/>
              </a:rPr>
              <a:t>Through notification to affected individuals, they a</a:t>
            </a:r>
            <a:r>
              <a:rPr lang="en-US" sz="1200" b="0" i="0" kern="1200">
                <a:solidFill>
                  <a:schemeClr val="tx1"/>
                </a:solidFill>
                <a:effectLst/>
                <a:latin typeface="+mn-lt"/>
                <a:ea typeface="+mn-ea"/>
                <a:cs typeface="+mn-cs"/>
              </a:rPr>
              <a:t>llow people to take their own steps to reduce the risks of associated harms, for example by changing a password to online accounts, or to  monitor for suspicious or fraudulent activity.</a:t>
            </a:r>
          </a:p>
          <a:p>
            <a:pPr algn="l">
              <a:spcBef>
                <a:spcPct val="0"/>
              </a:spcBef>
              <a:defRPr/>
            </a:pPr>
            <a:endParaRPr lang="en-US">
              <a:solidFill>
                <a:srgbClr val="595E65"/>
              </a:solidFill>
              <a:latin typeface="+mn-lt"/>
            </a:endParaRPr>
          </a:p>
          <a:p>
            <a:pPr algn="l">
              <a:spcBef>
                <a:spcPct val="0"/>
              </a:spcBef>
              <a:defRPr/>
            </a:pPr>
            <a:endParaRPr lang="en-US">
              <a:solidFill>
                <a:srgbClr val="595E65"/>
              </a:solidFill>
              <a:latin typeface="+mn-lt"/>
            </a:endParaRPr>
          </a:p>
          <a:p>
            <a:pPr algn="l">
              <a:spcBef>
                <a:spcPct val="0"/>
              </a:spcBef>
              <a:defRPr/>
            </a:pPr>
            <a:r>
              <a:rPr lang="en-US" baseline="0">
                <a:solidFill>
                  <a:srgbClr val="595E65"/>
                </a:solidFill>
                <a:latin typeface="+mn-lt"/>
              </a:rPr>
              <a:t>Queensland’s scheme will require </a:t>
            </a:r>
            <a:r>
              <a:rPr lang="en-AU"/>
              <a:t>require agencies to notify individuals and the Information Commissioner of Eligible Data Breaches</a:t>
            </a:r>
            <a:endParaRPr lang="en-US" baseline="0">
              <a:solidFill>
                <a:srgbClr val="595E65"/>
              </a:solidFill>
              <a:latin typeface="+mn-lt"/>
            </a:endParaRPr>
          </a:p>
          <a:p>
            <a:pPr algn="l">
              <a:spcBef>
                <a:spcPct val="0"/>
              </a:spcBef>
              <a:defRPr/>
            </a:pPr>
            <a:endParaRPr lang="en-US" baseline="0">
              <a:solidFill>
                <a:srgbClr val="595E65"/>
              </a:solidFill>
              <a:latin typeface="+mn-lt"/>
            </a:endParaRPr>
          </a:p>
          <a:p>
            <a:pPr algn="l">
              <a:spcBef>
                <a:spcPct val="0"/>
              </a:spcBef>
              <a:defRPr/>
            </a:pPr>
            <a:endParaRPr lang="en-US" baseline="0">
              <a:solidFill>
                <a:srgbClr val="595E65"/>
              </a:solidFill>
              <a:latin typeface="+mn-lt"/>
            </a:endParaRPr>
          </a:p>
          <a:p>
            <a:pPr>
              <a:defRPr/>
            </a:pPr>
            <a:endParaRPr lang="en-AU" altLang="en-US">
              <a:latin typeface="Arial" panose="020B0604020202020204" pitchFamily="34" charset="0"/>
              <a:cs typeface="Arial" panose="020B0604020202020204" pitchFamily="34" charset="0"/>
            </a:endParaRPr>
          </a:p>
        </p:txBody>
      </p:sp>
      <p:sp>
        <p:nvSpPr>
          <p:cNvPr id="8196" name="Slide Number Placeholder 3">
            <a:extLst>
              <a:ext uri="{FF2B5EF4-FFF2-40B4-BE49-F238E27FC236}">
                <a16:creationId xmlns:a16="http://schemas.microsoft.com/office/drawing/2014/main" id="{F6F49DE2-9C1F-F92E-918B-571E7B079B8E}"/>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8045">
              <a:defRPr>
                <a:solidFill>
                  <a:schemeClr val="tx1"/>
                </a:solidFill>
                <a:latin typeface="Arial" panose="020B0604020202020204" pitchFamily="34" charset="0"/>
                <a:cs typeface="Arial" panose="020B0604020202020204" pitchFamily="34" charset="0"/>
              </a:defRPr>
            </a:lvl1pPr>
            <a:lvl2pPr marL="743916" indent="-286121" defTabSz="968045">
              <a:defRPr>
                <a:solidFill>
                  <a:schemeClr val="tx1"/>
                </a:solidFill>
                <a:latin typeface="Arial" panose="020B0604020202020204" pitchFamily="34" charset="0"/>
                <a:cs typeface="Arial" panose="020B0604020202020204" pitchFamily="34" charset="0"/>
              </a:defRPr>
            </a:lvl2pPr>
            <a:lvl3pPr marL="1144486" indent="-228897" defTabSz="968045">
              <a:defRPr>
                <a:solidFill>
                  <a:schemeClr val="tx1"/>
                </a:solidFill>
                <a:latin typeface="Arial" panose="020B0604020202020204" pitchFamily="34" charset="0"/>
                <a:cs typeface="Arial" panose="020B0604020202020204" pitchFamily="34" charset="0"/>
              </a:defRPr>
            </a:lvl3pPr>
            <a:lvl4pPr marL="1602280" indent="-228897" defTabSz="968045">
              <a:defRPr>
                <a:solidFill>
                  <a:schemeClr val="tx1"/>
                </a:solidFill>
                <a:latin typeface="Arial" panose="020B0604020202020204" pitchFamily="34" charset="0"/>
                <a:cs typeface="Arial" panose="020B0604020202020204" pitchFamily="34" charset="0"/>
              </a:defRPr>
            </a:lvl4pPr>
            <a:lvl5pPr marL="2060075" indent="-228897" defTabSz="968045">
              <a:defRPr>
                <a:solidFill>
                  <a:schemeClr val="tx1"/>
                </a:solidFill>
                <a:latin typeface="Arial" panose="020B0604020202020204" pitchFamily="34" charset="0"/>
                <a:cs typeface="Arial" panose="020B0604020202020204" pitchFamily="34" charset="0"/>
              </a:defRPr>
            </a:lvl5pPr>
            <a:lvl6pPr marL="2517869" indent="-228897" defTabSz="96804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5663" indent="-228897" defTabSz="96804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33458" indent="-228897" defTabSz="96804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91252" indent="-228897" defTabSz="96804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C4504528-89BF-4F0C-AF1E-85FD6EAD301E}" type="slidenum">
              <a:rPr lang="en-US" altLang="en-US" smtClean="0"/>
              <a:pPr/>
              <a:t>4</a:t>
            </a:fld>
            <a:endParaRPr lang="en-US" altLang="en-US"/>
          </a:p>
        </p:txBody>
      </p:sp>
    </p:spTree>
    <p:extLst>
      <p:ext uri="{BB962C8B-B14F-4D97-AF65-F5344CB8AC3E}">
        <p14:creationId xmlns:p14="http://schemas.microsoft.com/office/powerpoint/2010/main" val="827269932"/>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2" indent="0" algn="l">
              <a:spcAft>
                <a:spcPts val="1200"/>
              </a:spcAft>
              <a:buFont typeface="+mj-lt"/>
              <a:buNone/>
            </a:pPr>
            <a:r>
              <a:rPr lang="en-AU" sz="1100" b="1">
                <a:solidFill>
                  <a:srgbClr val="333399"/>
                </a:solidFill>
                <a:effectLst/>
                <a:latin typeface="Arial" panose="020B0604020202020204" pitchFamily="34" charset="0"/>
                <a:ea typeface="Calibri" panose="020F0502020204030204" pitchFamily="34" charset="0"/>
                <a:cs typeface="Times New Roman" panose="02020603050405020304" pitchFamily="18" charset="0"/>
              </a:rPr>
              <a:t>Agency has taken remedial action  </a:t>
            </a:r>
            <a:endParaRPr lang="en-AU" sz="1100">
              <a:effectLst/>
              <a:latin typeface="Arial" panose="020B0604020202020204" pitchFamily="34" charset="0"/>
              <a:ea typeface="Calibri" panose="020F0502020204030204" pitchFamily="34" charset="0"/>
              <a:cs typeface="Times New Roman" panose="02020603050405020304" pitchFamily="18" charset="0"/>
            </a:endParaRPr>
          </a:p>
          <a:p>
            <a:pPr algn="just">
              <a:spcAft>
                <a:spcPts val="1200"/>
              </a:spcAft>
            </a:pPr>
            <a:endParaRPr lang="en-AU" sz="1100">
              <a:effectLst/>
              <a:latin typeface="Arial" panose="020B0604020202020204" pitchFamily="34" charset="0"/>
              <a:ea typeface="Calibri" panose="020F0502020204030204" pitchFamily="34" charset="0"/>
              <a:cs typeface="Times New Roman" panose="02020603050405020304" pitchFamily="18" charset="0"/>
            </a:endParaRPr>
          </a:p>
          <a:p>
            <a:pPr algn="just">
              <a:spcAft>
                <a:spcPts val="1200"/>
              </a:spcAft>
            </a:pPr>
            <a:r>
              <a:rPr lang="en-AU" sz="1100">
                <a:effectLst/>
                <a:latin typeface="Arial" panose="020B0604020202020204" pitchFamily="34" charset="0"/>
                <a:ea typeface="Calibri" panose="020F0502020204030204" pitchFamily="34" charset="0"/>
                <a:cs typeface="Times New Roman" panose="02020603050405020304" pitchFamily="18" charset="0"/>
              </a:rPr>
              <a:t>There will be an exemption to the requirement to notify individuals where the agency has taken remedial action to mitigate the breach, so that the breach is no longer likely to result in serious harm to any individual. </a:t>
            </a:r>
          </a:p>
          <a:p>
            <a:pPr algn="just">
              <a:spcAft>
                <a:spcPts val="1200"/>
              </a:spcAft>
            </a:pPr>
            <a:endParaRPr lang="en-AU" sz="1100">
              <a:effectLst/>
              <a:latin typeface="Arial" panose="020B0604020202020204" pitchFamily="34" charset="0"/>
              <a:ea typeface="Calibri" panose="020F0502020204030204" pitchFamily="34" charset="0"/>
              <a:cs typeface="Times New Roman" panose="02020603050405020304" pitchFamily="18" charset="0"/>
            </a:endParaRPr>
          </a:p>
          <a:p>
            <a:pPr algn="just">
              <a:spcAft>
                <a:spcPts val="1200"/>
              </a:spcAft>
            </a:pPr>
            <a:r>
              <a:rPr lang="en-AU" sz="1100">
                <a:effectLst/>
                <a:latin typeface="Arial" panose="020B0604020202020204" pitchFamily="34" charset="0"/>
                <a:ea typeface="Calibri" panose="020F0502020204030204" pitchFamily="34" charset="0"/>
                <a:cs typeface="Times New Roman" panose="02020603050405020304" pitchFamily="18" charset="0"/>
              </a:rPr>
              <a:t>For breaches involving </a:t>
            </a:r>
            <a:r>
              <a:rPr lang="en-AU" sz="1100" b="1" i="1">
                <a:effectLst/>
                <a:latin typeface="Arial" panose="020B0604020202020204" pitchFamily="34" charset="0"/>
                <a:ea typeface="Calibri" panose="020F0502020204030204" pitchFamily="34" charset="0"/>
                <a:cs typeface="Times New Roman" panose="02020603050405020304" pitchFamily="18" charset="0"/>
              </a:rPr>
              <a:t>unauthorised access</a:t>
            </a:r>
            <a:r>
              <a:rPr lang="en-AU" sz="1100">
                <a:effectLst/>
                <a:latin typeface="Arial" panose="020B0604020202020204" pitchFamily="34" charset="0"/>
                <a:ea typeface="Calibri" panose="020F0502020204030204" pitchFamily="34" charset="0"/>
                <a:cs typeface="Times New Roman" panose="02020603050405020304" pitchFamily="18" charset="0"/>
              </a:rPr>
              <a:t> to, or </a:t>
            </a:r>
            <a:r>
              <a:rPr lang="en-AU" sz="1100" b="1" i="1">
                <a:effectLst/>
                <a:latin typeface="Arial" panose="020B0604020202020204" pitchFamily="34" charset="0"/>
                <a:ea typeface="Calibri" panose="020F0502020204030204" pitchFamily="34" charset="0"/>
                <a:cs typeface="Times New Roman" panose="02020603050405020304" pitchFamily="18" charset="0"/>
              </a:rPr>
              <a:t>disclosure</a:t>
            </a:r>
            <a:r>
              <a:rPr lang="en-AU" sz="1100">
                <a:effectLst/>
                <a:latin typeface="Arial" panose="020B0604020202020204" pitchFamily="34" charset="0"/>
                <a:ea typeface="Calibri" panose="020F0502020204030204" pitchFamily="34" charset="0"/>
                <a:cs typeface="Times New Roman" panose="02020603050405020304" pitchFamily="18" charset="0"/>
              </a:rPr>
              <a:t> of, personal information, the exemption may apply if:</a:t>
            </a:r>
          </a:p>
          <a:p>
            <a:pPr marL="342900" lvl="0" indent="-342900" algn="just">
              <a:spcAft>
                <a:spcPts val="600"/>
              </a:spcAft>
              <a:buFont typeface="Symbol" panose="05050102010706020507" pitchFamily="18" charset="2"/>
              <a:buChar char=""/>
            </a:pPr>
            <a:r>
              <a:rPr lang="en-AU" sz="1100">
                <a:effectLst/>
                <a:latin typeface="Arial" panose="020B0604020202020204" pitchFamily="34" charset="0"/>
                <a:ea typeface="Calibri" panose="020F0502020204030204" pitchFamily="34" charset="0"/>
                <a:cs typeface="Times New Roman" panose="02020603050405020304" pitchFamily="18" charset="0"/>
              </a:rPr>
              <a:t>The agency takes action to mitigate the harm caused by the data breach before the access or disclosure results in serious harm to any individual; and</a:t>
            </a:r>
          </a:p>
          <a:p>
            <a:pPr marL="342900" lvl="0" indent="-342900" algn="just">
              <a:spcAft>
                <a:spcPts val="1200"/>
              </a:spcAft>
              <a:buFont typeface="Symbol" panose="05050102010706020507" pitchFamily="18" charset="2"/>
              <a:buChar char=""/>
            </a:pPr>
            <a:r>
              <a:rPr lang="en-AU" sz="1100">
                <a:effectLst/>
                <a:latin typeface="Arial" panose="020B0604020202020204" pitchFamily="34" charset="0"/>
                <a:ea typeface="Calibri" panose="020F0502020204030204" pitchFamily="34" charset="0"/>
                <a:cs typeface="Times New Roman" panose="02020603050405020304" pitchFamily="18" charset="0"/>
              </a:rPr>
              <a:t>as a result of the action taken, the data breach is no longer likely to result in serious harm to any individual.</a:t>
            </a:r>
          </a:p>
          <a:p>
            <a:pPr marL="342900" lvl="0" indent="-342900" algn="just">
              <a:spcAft>
                <a:spcPts val="1200"/>
              </a:spcAft>
              <a:buFont typeface="Symbol" panose="05050102010706020507" pitchFamily="18" charset="2"/>
              <a:buChar char=""/>
            </a:pPr>
            <a:endParaRPr lang="en-AU" sz="1100">
              <a:effectLst/>
              <a:latin typeface="Arial" panose="020B0604020202020204" pitchFamily="34" charset="0"/>
              <a:ea typeface="Calibri" panose="020F0502020204030204" pitchFamily="34" charset="0"/>
              <a:cs typeface="Times New Roman" panose="02020603050405020304" pitchFamily="18" charset="0"/>
            </a:endParaRPr>
          </a:p>
          <a:p>
            <a:pPr marL="0" marR="0" lvl="0" indent="0" algn="just" defTabSz="914400" rtl="0" eaLnBrk="1" fontAlgn="auto" latinLnBrk="0" hangingPunct="1">
              <a:lnSpc>
                <a:spcPct val="100000"/>
              </a:lnSpc>
              <a:spcBef>
                <a:spcPts val="0"/>
              </a:spcBef>
              <a:spcAft>
                <a:spcPts val="1200"/>
              </a:spcAft>
              <a:buClrTx/>
              <a:buSzTx/>
              <a:buFontTx/>
              <a:buNone/>
              <a:tabLst/>
              <a:defRPr/>
            </a:pPr>
            <a:r>
              <a:rPr lang="en-AU" sz="1100">
                <a:effectLst/>
                <a:latin typeface="Arial" panose="020B0604020202020204" pitchFamily="34" charset="0"/>
                <a:ea typeface="Calibri" panose="020F0502020204030204" pitchFamily="34" charset="0"/>
                <a:cs typeface="Times New Roman" panose="02020603050405020304" pitchFamily="18" charset="0"/>
              </a:rPr>
              <a:t>For breaches involving </a:t>
            </a:r>
            <a:r>
              <a:rPr lang="en-AU" sz="1100" b="1" i="1">
                <a:effectLst/>
                <a:latin typeface="Arial" panose="020B0604020202020204" pitchFamily="34" charset="0"/>
                <a:ea typeface="Calibri" panose="020F0502020204030204" pitchFamily="34" charset="0"/>
                <a:cs typeface="Times New Roman" panose="02020603050405020304" pitchFamily="18" charset="0"/>
              </a:rPr>
              <a:t>loss, </a:t>
            </a:r>
            <a:r>
              <a:rPr lang="en-AU" sz="1100">
                <a:effectLst/>
                <a:latin typeface="Arial" panose="020B0604020202020204" pitchFamily="34" charset="0"/>
                <a:ea typeface="Calibri" panose="020F0502020204030204" pitchFamily="34" charset="0"/>
                <a:cs typeface="Times New Roman" panose="02020603050405020304" pitchFamily="18" charset="0"/>
              </a:rPr>
              <a:t>the exemption may apply if:</a:t>
            </a:r>
          </a:p>
          <a:p>
            <a:pPr marL="342900" lvl="0" indent="-342900" algn="just">
              <a:spcAft>
                <a:spcPts val="600"/>
              </a:spcAft>
              <a:buFont typeface="Symbol" panose="05050102010706020507" pitchFamily="18" charset="2"/>
              <a:buChar char=""/>
            </a:pPr>
            <a:r>
              <a:rPr lang="en-AU" sz="1100">
                <a:effectLst/>
                <a:latin typeface="Arial" panose="020B0604020202020204" pitchFamily="34" charset="0"/>
                <a:ea typeface="Calibri" panose="020F0502020204030204" pitchFamily="34" charset="0"/>
                <a:cs typeface="Times New Roman" panose="02020603050405020304" pitchFamily="18" charset="0"/>
              </a:rPr>
              <a:t>The agency takes action to mitigate the </a:t>
            </a:r>
            <a:r>
              <a:rPr lang="en-AU" sz="1100" b="0">
                <a:effectLst/>
                <a:latin typeface="Arial" panose="020B0604020202020204" pitchFamily="34" charset="0"/>
                <a:ea typeface="Calibri" panose="020F0502020204030204" pitchFamily="34" charset="0"/>
                <a:cs typeface="Times New Roman" panose="02020603050405020304" pitchFamily="18" charset="0"/>
              </a:rPr>
              <a:t>loss</a:t>
            </a:r>
            <a:r>
              <a:rPr lang="en-AU" sz="1100">
                <a:effectLst/>
                <a:latin typeface="Arial" panose="020B0604020202020204" pitchFamily="34" charset="0"/>
                <a:ea typeface="Calibri" panose="020F0502020204030204" pitchFamily="34" charset="0"/>
                <a:cs typeface="Times New Roman" panose="02020603050405020304" pitchFamily="18" charset="0"/>
              </a:rPr>
              <a:t> - </a:t>
            </a:r>
            <a:r>
              <a:rPr lang="en-AU" sz="1100" b="1">
                <a:effectLst/>
                <a:latin typeface="Arial" panose="020B0604020202020204" pitchFamily="34" charset="0"/>
                <a:ea typeface="Calibri" panose="020F0502020204030204" pitchFamily="34" charset="0"/>
                <a:cs typeface="Times New Roman" panose="02020603050405020304" pitchFamily="18" charset="0"/>
              </a:rPr>
              <a:t>before</a:t>
            </a:r>
            <a:r>
              <a:rPr lang="en-AU" sz="1100">
                <a:effectLst/>
                <a:latin typeface="Arial" panose="020B0604020202020204" pitchFamily="34" charset="0"/>
                <a:ea typeface="Calibri" panose="020F0502020204030204" pitchFamily="34" charset="0"/>
                <a:cs typeface="Times New Roman" panose="02020603050405020304" pitchFamily="18" charset="0"/>
              </a:rPr>
              <a:t> there is access or disclosure and this  results in no access or disclosure occurring; or</a:t>
            </a:r>
          </a:p>
          <a:p>
            <a:pPr marL="342900" lvl="0" indent="-342900" algn="just">
              <a:spcAft>
                <a:spcPts val="600"/>
              </a:spcAft>
              <a:buFont typeface="Symbol" panose="05050102010706020507" pitchFamily="18" charset="2"/>
              <a:buChar char=""/>
            </a:pPr>
            <a:r>
              <a:rPr lang="en-AU" sz="1100">
                <a:effectLst/>
                <a:latin typeface="Arial" panose="020B0604020202020204" pitchFamily="34" charset="0"/>
                <a:ea typeface="Calibri" panose="020F0502020204030204" pitchFamily="34" charset="0"/>
                <a:cs typeface="Times New Roman" panose="02020603050405020304" pitchFamily="18" charset="0"/>
              </a:rPr>
              <a:t>The agency takes action to mitigate the loss </a:t>
            </a:r>
            <a:r>
              <a:rPr lang="en-AU" sz="1100" b="1">
                <a:effectLst/>
                <a:latin typeface="Arial" panose="020B0604020202020204" pitchFamily="34" charset="0"/>
                <a:ea typeface="Calibri" panose="020F0502020204030204" pitchFamily="34" charset="0"/>
                <a:cs typeface="Times New Roman" panose="02020603050405020304" pitchFamily="18" charset="0"/>
              </a:rPr>
              <a:t>after</a:t>
            </a:r>
            <a:r>
              <a:rPr lang="en-AU" sz="1100">
                <a:effectLst/>
                <a:latin typeface="Arial" panose="020B0604020202020204" pitchFamily="34" charset="0"/>
                <a:ea typeface="Calibri" panose="020F0502020204030204" pitchFamily="34" charset="0"/>
                <a:cs typeface="Times New Roman" panose="02020603050405020304" pitchFamily="18" charset="0"/>
              </a:rPr>
              <a:t> there has been unauthorised access or disclosure </a:t>
            </a:r>
            <a:r>
              <a:rPr lang="en-AU" sz="1100" b="1">
                <a:effectLst/>
                <a:latin typeface="Arial" panose="020B0604020202020204" pitchFamily="34" charset="0"/>
                <a:ea typeface="Calibri" panose="020F0502020204030204" pitchFamily="34" charset="0"/>
                <a:cs typeface="Times New Roman" panose="02020603050405020304" pitchFamily="18" charset="0"/>
              </a:rPr>
              <a:t>but before </a:t>
            </a:r>
            <a:r>
              <a:rPr lang="en-AU" sz="1100" b="0">
                <a:effectLst/>
                <a:latin typeface="Arial" panose="020B0604020202020204" pitchFamily="34" charset="0"/>
                <a:ea typeface="Calibri" panose="020F0502020204030204" pitchFamily="34" charset="0"/>
                <a:cs typeface="Times New Roman" panose="02020603050405020304" pitchFamily="18" charset="0"/>
              </a:rPr>
              <a:t>the access or disclosure results in serious harm and this action removes the likelihood of serious harm.</a:t>
            </a:r>
          </a:p>
          <a:p>
            <a:pPr marL="342900" lvl="0" indent="-342900" algn="just">
              <a:spcAft>
                <a:spcPts val="600"/>
              </a:spcAft>
              <a:buFont typeface="Symbol" panose="05050102010706020507" pitchFamily="18" charset="2"/>
              <a:buChar char=""/>
            </a:pPr>
            <a:endParaRPr lang="en-AU" sz="1100" b="0">
              <a:effectLst/>
              <a:latin typeface="Arial" panose="020B060402020202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AU" sz="1800" i="1" kern="100">
                <a:effectLst/>
                <a:latin typeface="Calibri" panose="020F0502020204030204" pitchFamily="34" charset="0"/>
                <a:ea typeface="Calibri" panose="020F0502020204030204" pitchFamily="34" charset="0"/>
                <a:cs typeface="Times New Roman" panose="02020603050405020304" pitchFamily="18" charset="0"/>
              </a:rPr>
              <a:t>If we think back to the earlier scenario involving a portable memory device being lost, it could be that the agency determines that this is an eligible breach, and they report this to the Commissioner, but before any access or disclosure has occurred, they locate the memory device and are able to confirm that it has not been accessed in the time that it was lost, thus meaning that no access or disclosure has occurred and there is no longer a likelihood of serious harm.</a:t>
            </a:r>
          </a:p>
        </p:txBody>
      </p:sp>
      <p:sp>
        <p:nvSpPr>
          <p:cNvPr id="4" name="Slide Number Placeholder 3"/>
          <p:cNvSpPr>
            <a:spLocks noGrp="1"/>
          </p:cNvSpPr>
          <p:nvPr>
            <p:ph type="sldNum" sz="quarter" idx="5"/>
          </p:nvPr>
        </p:nvSpPr>
        <p:spPr/>
        <p:txBody>
          <a:bodyPr/>
          <a:lstStyle/>
          <a:p>
            <a:fld id="{11399C76-6B51-4B95-96F4-DD1E10862F91}" type="slidenum">
              <a:rPr lang="en-AU" smtClean="0"/>
              <a:t>41</a:t>
            </a:fld>
            <a:endParaRPr lang="en-AU"/>
          </a:p>
        </p:txBody>
      </p:sp>
    </p:spTree>
    <p:extLst>
      <p:ext uri="{BB962C8B-B14F-4D97-AF65-F5344CB8AC3E}">
        <p14:creationId xmlns:p14="http://schemas.microsoft.com/office/powerpoint/2010/main" val="2652693795"/>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2" indent="0" algn="just">
              <a:spcAft>
                <a:spcPts val="1200"/>
              </a:spcAft>
              <a:buFont typeface="+mj-lt"/>
              <a:buNone/>
            </a:pPr>
            <a:r>
              <a:rPr lang="en-AU" sz="1100" b="1" dirty="0">
                <a:solidFill>
                  <a:srgbClr val="333399"/>
                </a:solidFill>
                <a:effectLst/>
                <a:latin typeface="Arial" panose="020B0604020202020204" pitchFamily="34" charset="0"/>
                <a:ea typeface="Calibri" panose="020F0502020204030204" pitchFamily="34" charset="0"/>
                <a:cs typeface="Times New Roman" panose="02020603050405020304" pitchFamily="18" charset="0"/>
              </a:rPr>
              <a:t>Serious risk of harm to health or safety</a:t>
            </a:r>
            <a:endParaRPr lang="en-AU" sz="1100" dirty="0">
              <a:effectLst/>
              <a:latin typeface="Arial" panose="020B0604020202020204" pitchFamily="34" charset="0"/>
              <a:ea typeface="Calibri" panose="020F0502020204030204" pitchFamily="34" charset="0"/>
              <a:cs typeface="Times New Roman" panose="02020603050405020304" pitchFamily="18" charset="0"/>
            </a:endParaRPr>
          </a:p>
          <a:p>
            <a:pPr marL="0" marR="0" lvl="0" indent="0" algn="just" defTabSz="914400" rtl="0" eaLnBrk="1" fontAlgn="auto" latinLnBrk="0" hangingPunct="1">
              <a:lnSpc>
                <a:spcPct val="100000"/>
              </a:lnSpc>
              <a:spcBef>
                <a:spcPts val="0"/>
              </a:spcBef>
              <a:spcAft>
                <a:spcPts val="600"/>
              </a:spcAft>
              <a:buClrTx/>
              <a:buSzTx/>
              <a:buFont typeface="Symbol" panose="05050102010706020507" pitchFamily="18" charset="2"/>
              <a:buNone/>
              <a:tabLst/>
              <a:defRPr/>
            </a:pPr>
            <a:r>
              <a:rPr lang="en-AU" sz="1100" dirty="0">
                <a:effectLst/>
                <a:latin typeface="Arial" panose="020B0604020202020204" pitchFamily="34" charset="0"/>
                <a:ea typeface="Calibri" panose="020F0502020204030204" pitchFamily="34" charset="0"/>
                <a:cs typeface="Times New Roman" panose="02020603050405020304" pitchFamily="18" charset="0"/>
              </a:rPr>
              <a:t>Agencies will be exempt from notifying individuals to the extent that notification would create a serious risk of harm to an individual's health or safety. </a:t>
            </a:r>
            <a:r>
              <a:rPr lang="en-US" sz="1800" b="0" i="0" u="none" strike="noStrike" baseline="0" dirty="0">
                <a:latin typeface="Times-Roman"/>
              </a:rPr>
              <a:t>Having regard to: </a:t>
            </a:r>
          </a:p>
          <a:p>
            <a:pPr marL="0" marR="0" lvl="0" indent="0" algn="just" defTabSz="914400" rtl="0" eaLnBrk="1" fontAlgn="auto" latinLnBrk="0" hangingPunct="1">
              <a:lnSpc>
                <a:spcPct val="100000"/>
              </a:lnSpc>
              <a:spcBef>
                <a:spcPts val="0"/>
              </a:spcBef>
              <a:spcAft>
                <a:spcPts val="600"/>
              </a:spcAft>
              <a:buClrTx/>
              <a:buSzTx/>
              <a:buFont typeface="Symbol" panose="05050102010706020507" pitchFamily="18" charset="2"/>
              <a:buNone/>
              <a:tabLst/>
              <a:defRPr/>
            </a:pPr>
            <a:endParaRPr lang="en-US" sz="1800" b="0" i="0" u="none" strike="noStrike" baseline="0" dirty="0">
              <a:latin typeface="Times-Roman"/>
            </a:endParaRPr>
          </a:p>
          <a:p>
            <a:pPr marL="0" marR="0" lvl="0" indent="0" algn="just" defTabSz="914400" rtl="0" eaLnBrk="1" fontAlgn="auto" latinLnBrk="0" hangingPunct="1">
              <a:lnSpc>
                <a:spcPct val="100000"/>
              </a:lnSpc>
              <a:spcBef>
                <a:spcPts val="0"/>
              </a:spcBef>
              <a:spcAft>
                <a:spcPts val="600"/>
              </a:spcAft>
              <a:buClrTx/>
              <a:buSzTx/>
              <a:buFont typeface="Symbol" panose="05050102010706020507" pitchFamily="18" charset="2"/>
              <a:buNone/>
              <a:tabLst/>
              <a:defRPr/>
            </a:pPr>
            <a:r>
              <a:rPr lang="en-US" sz="1800" b="0" i="0" u="none" strike="noStrike" baseline="0" dirty="0">
                <a:latin typeface="Times-Roman"/>
              </a:rPr>
              <a:t>(a) whether the harm caused by notifying is greater than not notifying</a:t>
            </a:r>
            <a:r>
              <a:rPr lang="en-AU" sz="1800" b="0" i="0" u="none" strike="noStrike" baseline="0" dirty="0">
                <a:latin typeface="Times-Roman"/>
              </a:rPr>
              <a:t>; and</a:t>
            </a:r>
          </a:p>
          <a:p>
            <a:pPr algn="l"/>
            <a:r>
              <a:rPr lang="en-US" sz="1800" b="0" i="0" u="none" strike="noStrike" baseline="0" dirty="0">
                <a:latin typeface="Times-Roman"/>
              </a:rPr>
              <a:t>(b) the currency of the information relied on.</a:t>
            </a:r>
            <a:endParaRPr lang="en-AU" sz="1100" dirty="0">
              <a:effectLst/>
              <a:latin typeface="Arial" panose="020B0604020202020204" pitchFamily="34" charset="0"/>
              <a:ea typeface="Calibri" panose="020F0502020204030204" pitchFamily="34" charset="0"/>
              <a:cs typeface="Times New Roman" panose="02020603050405020304" pitchFamily="18" charset="0"/>
            </a:endParaRPr>
          </a:p>
          <a:p>
            <a:pPr marL="0" marR="0" lvl="0" indent="0" algn="just" defTabSz="914400" rtl="0" eaLnBrk="1" fontAlgn="auto" latinLnBrk="0" hangingPunct="1">
              <a:lnSpc>
                <a:spcPct val="100000"/>
              </a:lnSpc>
              <a:spcBef>
                <a:spcPts val="0"/>
              </a:spcBef>
              <a:spcAft>
                <a:spcPts val="600"/>
              </a:spcAft>
              <a:buClrTx/>
              <a:buSzTx/>
              <a:buFont typeface="Symbol" panose="05050102010706020507" pitchFamily="18" charset="2"/>
              <a:buNone/>
              <a:tabLst/>
              <a:defRPr/>
            </a:pPr>
            <a:endParaRPr lang="en-AU" sz="1100" dirty="0">
              <a:effectLst/>
              <a:latin typeface="Arial" panose="020B0604020202020204" pitchFamily="34" charset="0"/>
              <a:ea typeface="Calibri" panose="020F0502020204030204" pitchFamily="34" charset="0"/>
              <a:cs typeface="Times New Roman" panose="02020603050405020304" pitchFamily="18" charset="0"/>
            </a:endParaRPr>
          </a:p>
          <a:p>
            <a:pPr marL="0" marR="0" lvl="0" indent="0" algn="just" defTabSz="914400" rtl="0" eaLnBrk="1" fontAlgn="auto" latinLnBrk="0" hangingPunct="1">
              <a:lnSpc>
                <a:spcPct val="100000"/>
              </a:lnSpc>
              <a:spcBef>
                <a:spcPts val="0"/>
              </a:spcBef>
              <a:spcAft>
                <a:spcPts val="600"/>
              </a:spcAft>
              <a:buClrTx/>
              <a:buSzTx/>
              <a:buFont typeface="Symbol" panose="05050102010706020507" pitchFamily="18" charset="2"/>
              <a:buNone/>
              <a:tabLst/>
              <a:defRPr/>
            </a:pPr>
            <a:r>
              <a:rPr lang="en-AU" sz="1100" dirty="0">
                <a:effectLst/>
                <a:latin typeface="Arial" panose="020B0604020202020204" pitchFamily="34" charset="0"/>
                <a:ea typeface="Calibri" panose="020F0502020204030204" pitchFamily="34" charset="0"/>
                <a:cs typeface="Times New Roman" panose="02020603050405020304" pitchFamily="18" charset="0"/>
              </a:rPr>
              <a:t>The agency must, however, still notify the Information Commissioner, and provide the Information Commissioner with written notice of its reliance on this exemption, including whether the exemption is temporary or permanent, and if temporary, the expected duration of the exemption. </a:t>
            </a:r>
          </a:p>
          <a:p>
            <a:pPr marL="0" lvl="0" indent="0" algn="just">
              <a:spcAft>
                <a:spcPts val="600"/>
              </a:spcAft>
              <a:buFont typeface="Symbol" panose="05050102010706020507" pitchFamily="18" charset="2"/>
              <a:buNone/>
            </a:pPr>
            <a:endParaRPr lang="en-AU" sz="1100" dirty="0">
              <a:effectLst/>
              <a:latin typeface="Arial" panose="020B0604020202020204" pitchFamily="34" charset="0"/>
              <a:ea typeface="Calibri" panose="020F0502020204030204" pitchFamily="34" charset="0"/>
              <a:cs typeface="Times New Roman" panose="02020603050405020304" pitchFamily="18" charset="0"/>
            </a:endParaRPr>
          </a:p>
          <a:p>
            <a:pPr algn="just">
              <a:spcAft>
                <a:spcPts val="1200"/>
              </a:spcAft>
            </a:pPr>
            <a:r>
              <a:rPr lang="en-AU" sz="1100" dirty="0">
                <a:effectLst/>
                <a:latin typeface="Arial" panose="020B0604020202020204" pitchFamily="34" charset="0"/>
                <a:ea typeface="Calibri" panose="020F0502020204030204" pitchFamily="34" charset="0"/>
                <a:cs typeface="Times New Roman" panose="02020603050405020304" pitchFamily="18" charset="0"/>
              </a:rPr>
              <a:t>Whether notification would create a serious risk of harm to an individual’s health or safety should be assessed objectively, based on best available information and a careful evaluation of all relevant circumstances. </a:t>
            </a:r>
          </a:p>
          <a:p>
            <a:pPr algn="just">
              <a:spcAft>
                <a:spcPts val="1200"/>
              </a:spcAft>
            </a:pPr>
            <a:endParaRPr lang="en-AU" sz="1100" dirty="0">
              <a:effectLst/>
              <a:latin typeface="Arial" panose="020B0604020202020204" pitchFamily="34" charset="0"/>
              <a:ea typeface="Calibri" panose="020F0502020204030204" pitchFamily="34" charset="0"/>
              <a:cs typeface="Times New Roman" panose="02020603050405020304" pitchFamily="18" charset="0"/>
            </a:endParaRPr>
          </a:p>
          <a:p>
            <a:pPr algn="just">
              <a:spcAft>
                <a:spcPts val="1200"/>
              </a:spcAft>
            </a:pPr>
            <a:r>
              <a:rPr lang="en-AU" sz="1100" dirty="0">
                <a:effectLst/>
                <a:latin typeface="Arial" panose="020B0604020202020204" pitchFamily="34" charset="0"/>
                <a:ea typeface="Calibri" panose="020F0502020204030204" pitchFamily="34" charset="0"/>
                <a:cs typeface="Times New Roman" panose="02020603050405020304" pitchFamily="18" charset="0"/>
              </a:rPr>
              <a:t> It is important to note that this exemption encompasses serious risk of harm to any individual – not just a person affected by the eligible data breach.  The test is also whether there exists a ‘serious risk of harm’, rather than ‘serious harm’, which is the threshold for an eligible data breach under section 47.</a:t>
            </a:r>
          </a:p>
          <a:p>
            <a:pPr algn="just">
              <a:spcAft>
                <a:spcPts val="1200"/>
              </a:spcAft>
            </a:pPr>
            <a:endParaRPr lang="en-AU" sz="1100" dirty="0">
              <a:effectLst/>
              <a:latin typeface="Arial" panose="020B0604020202020204" pitchFamily="34" charset="0"/>
              <a:ea typeface="Calibri" panose="020F0502020204030204" pitchFamily="34" charset="0"/>
              <a:cs typeface="Times New Roman" panose="02020603050405020304" pitchFamily="18" charset="0"/>
            </a:endParaRPr>
          </a:p>
          <a:p>
            <a:pPr algn="just">
              <a:spcAft>
                <a:spcPts val="1200"/>
              </a:spcAft>
            </a:pPr>
            <a:r>
              <a:rPr lang="en-AU" sz="1100" dirty="0">
                <a:effectLst/>
                <a:latin typeface="Arial" panose="020B0604020202020204" pitchFamily="34" charset="0"/>
                <a:ea typeface="Calibri" panose="020F0502020204030204" pitchFamily="34" charset="0"/>
                <a:cs typeface="Times New Roman" panose="02020603050405020304" pitchFamily="18" charset="0"/>
              </a:rPr>
              <a:t>An example could be where an agency is aware that an affected individual has a psychological condition which would be exacerbated by the notification – agencies would need to be satisfied that notification would result greater harm than if they notified and should also consider if there are ways notification could be done in a way that would lessen the impact on the individual.</a:t>
            </a:r>
          </a:p>
          <a:p>
            <a:endParaRPr lang="en-AU" baseline="0" dirty="0"/>
          </a:p>
        </p:txBody>
      </p:sp>
      <p:sp>
        <p:nvSpPr>
          <p:cNvPr id="4" name="Slide Number Placeholder 3"/>
          <p:cNvSpPr>
            <a:spLocks noGrp="1"/>
          </p:cNvSpPr>
          <p:nvPr>
            <p:ph type="sldNum" sz="quarter" idx="5"/>
          </p:nvPr>
        </p:nvSpPr>
        <p:spPr/>
        <p:txBody>
          <a:bodyPr/>
          <a:lstStyle/>
          <a:p>
            <a:fld id="{11399C76-6B51-4B95-96F4-DD1E10862F91}" type="slidenum">
              <a:rPr lang="en-AU" smtClean="0"/>
              <a:t>42</a:t>
            </a:fld>
            <a:endParaRPr lang="en-AU"/>
          </a:p>
        </p:txBody>
      </p:sp>
    </p:spTree>
    <p:extLst>
      <p:ext uri="{BB962C8B-B14F-4D97-AF65-F5344CB8AC3E}">
        <p14:creationId xmlns:p14="http://schemas.microsoft.com/office/powerpoint/2010/main" val="427847587"/>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just">
              <a:spcAft>
                <a:spcPts val="1200"/>
              </a:spcAft>
              <a:buFont typeface="+mj-lt"/>
              <a:buNone/>
            </a:pPr>
            <a:r>
              <a:rPr lang="en-AU" sz="1100" b="1" dirty="0">
                <a:solidFill>
                  <a:srgbClr val="333399"/>
                </a:solidFill>
                <a:effectLst/>
                <a:latin typeface="Arial" panose="020B0604020202020204" pitchFamily="34" charset="0"/>
                <a:ea typeface="Calibri" panose="020F0502020204030204" pitchFamily="34" charset="0"/>
                <a:cs typeface="Times New Roman" panose="02020603050405020304" pitchFamily="18" charset="0"/>
              </a:rPr>
              <a:t>Compromise to cybersecurity  </a:t>
            </a:r>
            <a:endParaRPr lang="en-AU" sz="1100" dirty="0">
              <a:effectLst/>
              <a:latin typeface="Arial" panose="020B0604020202020204" pitchFamily="34" charset="0"/>
              <a:ea typeface="Calibri" panose="020F0502020204030204" pitchFamily="34" charset="0"/>
              <a:cs typeface="Times New Roman" panose="02020603050405020304" pitchFamily="18" charset="0"/>
            </a:endParaRPr>
          </a:p>
          <a:p>
            <a:pPr algn="just">
              <a:spcAft>
                <a:spcPts val="1200"/>
              </a:spcAft>
            </a:pPr>
            <a:r>
              <a:rPr lang="en-AU" sz="1100" dirty="0">
                <a:effectLst/>
                <a:latin typeface="Arial" panose="020B0604020202020204" pitchFamily="34" charset="0"/>
                <a:ea typeface="Calibri" panose="020F0502020204030204" pitchFamily="34" charset="0"/>
                <a:cs typeface="Times New Roman" panose="02020603050405020304" pitchFamily="18" charset="0"/>
              </a:rPr>
              <a:t>There will be an exemption to notifying individuals to the extent that complying with that notification obligation is likely to: </a:t>
            </a:r>
          </a:p>
          <a:p>
            <a:pPr marL="342900" lvl="0" indent="-342900" algn="just">
              <a:spcAft>
                <a:spcPts val="600"/>
              </a:spcAft>
              <a:buFont typeface="Symbol" panose="05050102010706020507" pitchFamily="18" charset="2"/>
              <a:buChar char=""/>
            </a:pPr>
            <a:r>
              <a:rPr lang="en-AU" sz="1100" dirty="0">
                <a:effectLst/>
                <a:latin typeface="Arial" panose="020B0604020202020204" pitchFamily="34" charset="0"/>
                <a:ea typeface="Calibri" panose="020F0502020204030204" pitchFamily="34" charset="0"/>
                <a:cs typeface="Times New Roman" panose="02020603050405020304" pitchFamily="18" charset="0"/>
              </a:rPr>
              <a:t>compromise or worsen the agency’s cybersecurity; or </a:t>
            </a:r>
          </a:p>
          <a:p>
            <a:pPr marL="342900" lvl="0" indent="-342900" algn="just">
              <a:spcAft>
                <a:spcPts val="1200"/>
              </a:spcAft>
              <a:buFont typeface="Symbol" panose="05050102010706020507" pitchFamily="18" charset="2"/>
              <a:buChar char=""/>
            </a:pPr>
            <a:r>
              <a:rPr lang="en-AU" sz="1100" dirty="0">
                <a:effectLst/>
                <a:latin typeface="Arial" panose="020B0604020202020204" pitchFamily="34" charset="0"/>
                <a:ea typeface="Calibri" panose="020F0502020204030204" pitchFamily="34" charset="0"/>
                <a:cs typeface="Times New Roman" panose="02020603050405020304" pitchFamily="18" charset="0"/>
              </a:rPr>
              <a:t>lead to further data breaches. </a:t>
            </a:r>
          </a:p>
          <a:p>
            <a:pPr marL="342900" lvl="0" indent="-342900" algn="just">
              <a:spcAft>
                <a:spcPts val="1200"/>
              </a:spcAft>
              <a:buFont typeface="Symbol" panose="05050102010706020507" pitchFamily="18" charset="2"/>
              <a:buChar char=""/>
            </a:pPr>
            <a:endParaRPr lang="en-AU" sz="1100" dirty="0">
              <a:effectLst/>
              <a:latin typeface="Arial" panose="020B0604020202020204" pitchFamily="34" charset="0"/>
              <a:ea typeface="Calibri" panose="020F0502020204030204" pitchFamily="34" charset="0"/>
              <a:cs typeface="Times New Roman" panose="02020603050405020304" pitchFamily="18" charset="0"/>
            </a:endParaRPr>
          </a:p>
          <a:p>
            <a:pPr algn="just">
              <a:spcAft>
                <a:spcPts val="1200"/>
              </a:spcAft>
            </a:pPr>
            <a:r>
              <a:rPr lang="en-AU" sz="1100" dirty="0">
                <a:effectLst/>
                <a:latin typeface="Arial" panose="020B0604020202020204" pitchFamily="34" charset="0"/>
                <a:ea typeface="Calibri" panose="020F0502020204030204" pitchFamily="34" charset="0"/>
                <a:cs typeface="Times New Roman" panose="02020603050405020304" pitchFamily="18" charset="0"/>
              </a:rPr>
              <a:t>The exemption is temporary, as it only applies for the period that notification to individuals is likely to result in either of these outcomes.</a:t>
            </a:r>
          </a:p>
          <a:p>
            <a:pPr algn="just">
              <a:spcAft>
                <a:spcPts val="1200"/>
              </a:spcAft>
            </a:pPr>
            <a:endParaRPr lang="en-AU" sz="1100" dirty="0">
              <a:effectLst/>
              <a:latin typeface="Arial" panose="020B0604020202020204" pitchFamily="34" charset="0"/>
              <a:ea typeface="Calibri" panose="020F0502020204030204" pitchFamily="34" charset="0"/>
              <a:cs typeface="Times New Roman" panose="02020603050405020304" pitchFamily="18" charset="0"/>
            </a:endParaRPr>
          </a:p>
          <a:p>
            <a:pPr algn="just">
              <a:spcAft>
                <a:spcPts val="1200"/>
              </a:spcAft>
            </a:pPr>
            <a:r>
              <a:rPr lang="en-AU" sz="1100" dirty="0">
                <a:effectLst/>
                <a:latin typeface="Arial" panose="020B0604020202020204" pitchFamily="34" charset="0"/>
                <a:ea typeface="Calibri" panose="020F0502020204030204" pitchFamily="34" charset="0"/>
                <a:cs typeface="Times New Roman" panose="02020603050405020304" pitchFamily="18" charset="0"/>
              </a:rPr>
              <a:t>Use of this exemption requires that notification would likely have a detrimental impact on these measures. </a:t>
            </a:r>
          </a:p>
          <a:p>
            <a:pPr algn="just">
              <a:spcAft>
                <a:spcPts val="1200"/>
              </a:spcAft>
            </a:pPr>
            <a:endParaRPr lang="en-AU" sz="1100" dirty="0">
              <a:effectLst/>
              <a:latin typeface="Arial" panose="020B0604020202020204" pitchFamily="34" charset="0"/>
              <a:ea typeface="Calibri" panose="020F0502020204030204" pitchFamily="34" charset="0"/>
              <a:cs typeface="Times New Roman" panose="02020603050405020304" pitchFamily="18" charset="0"/>
            </a:endParaRPr>
          </a:p>
          <a:p>
            <a:pPr algn="just">
              <a:spcAft>
                <a:spcPts val="1200"/>
              </a:spcAft>
            </a:pPr>
            <a:r>
              <a:rPr lang="en-AU" sz="1100" dirty="0">
                <a:effectLst/>
                <a:latin typeface="Arial" panose="020B0604020202020204" pitchFamily="34" charset="0"/>
                <a:ea typeface="Calibri" panose="020F0502020204030204" pitchFamily="34" charset="0"/>
                <a:cs typeface="Times New Roman" panose="02020603050405020304" pitchFamily="18" charset="0"/>
              </a:rPr>
              <a:t>Before relying on this exemption, the agency should be satisfied that there is a real risk that notification would compromise or worsen the agency’s cybersecurity or lead to a further data breach.  A mere possibility will not be sufficient.  It must be more likely than not to occur.  </a:t>
            </a:r>
          </a:p>
          <a:p>
            <a:pPr algn="just">
              <a:spcAft>
                <a:spcPts val="1200"/>
              </a:spcAft>
            </a:pPr>
            <a:endParaRPr lang="en-AU" sz="1100" b="1" i="1" dirty="0">
              <a:solidFill>
                <a:srgbClr val="333399"/>
              </a:solidFill>
              <a:effectLst/>
              <a:latin typeface="Arial" panose="020B0604020202020204" pitchFamily="34" charset="0"/>
              <a:ea typeface="Calibri" panose="020F0502020204030204" pitchFamily="34" charset="0"/>
              <a:cs typeface="Times New Roman" panose="02020603050405020304" pitchFamily="18" charset="0"/>
            </a:endParaRPr>
          </a:p>
          <a:p>
            <a:pPr algn="just">
              <a:spcAft>
                <a:spcPts val="1200"/>
              </a:spcAft>
            </a:pPr>
            <a:r>
              <a:rPr lang="en-AU" sz="1100" b="1" i="1" dirty="0">
                <a:solidFill>
                  <a:srgbClr val="333399"/>
                </a:solidFill>
                <a:effectLst/>
                <a:latin typeface="Arial" panose="020B0604020202020204" pitchFamily="34" charset="0"/>
                <a:ea typeface="Calibri" panose="020F0502020204030204" pitchFamily="34" charset="0"/>
                <a:cs typeface="Times New Roman" panose="02020603050405020304" pitchFamily="18" charset="0"/>
              </a:rPr>
              <a:t>Notifying the Information Commissioner</a:t>
            </a:r>
            <a:endParaRPr lang="en-AU" sz="1100" dirty="0">
              <a:effectLst/>
              <a:latin typeface="Arial" panose="020B0604020202020204" pitchFamily="34" charset="0"/>
              <a:ea typeface="Calibri" panose="020F0502020204030204" pitchFamily="34" charset="0"/>
              <a:cs typeface="Times New Roman" panose="02020603050405020304" pitchFamily="18" charset="0"/>
            </a:endParaRPr>
          </a:p>
          <a:p>
            <a:pPr algn="just">
              <a:spcAft>
                <a:spcPts val="1200"/>
              </a:spcAft>
            </a:pPr>
            <a:r>
              <a:rPr lang="en-AU" sz="1100" dirty="0">
                <a:effectLst/>
                <a:latin typeface="Arial" panose="020B0604020202020204" pitchFamily="34" charset="0"/>
                <a:ea typeface="Calibri" panose="020F0502020204030204" pitchFamily="34" charset="0"/>
                <a:cs typeface="Times New Roman" panose="02020603050405020304" pitchFamily="18" charset="0"/>
              </a:rPr>
              <a:t>Notification to the Information Commissioner is still required, and an agency must also give written notice to the Commissioner stating:</a:t>
            </a:r>
          </a:p>
          <a:p>
            <a:pPr marL="342900" lvl="0" indent="-342900" algn="just">
              <a:spcAft>
                <a:spcPts val="600"/>
              </a:spcAft>
              <a:buFont typeface="Symbol" panose="05050102010706020507" pitchFamily="18" charset="2"/>
              <a:buChar char=""/>
            </a:pPr>
            <a:r>
              <a:rPr lang="en-AU" sz="1100" dirty="0">
                <a:effectLst/>
                <a:latin typeface="Arial" panose="020B0604020202020204" pitchFamily="34" charset="0"/>
                <a:ea typeface="Calibri" panose="020F0502020204030204" pitchFamily="34" charset="0"/>
                <a:cs typeface="Times New Roman" panose="02020603050405020304" pitchFamily="18" charset="0"/>
              </a:rPr>
              <a:t>the agency is exempt from complying with notification obligations under the scheme; and</a:t>
            </a:r>
          </a:p>
          <a:p>
            <a:pPr marL="342900" lvl="0" indent="-342900" algn="just">
              <a:spcAft>
                <a:spcPts val="600"/>
              </a:spcAft>
              <a:buFont typeface="Symbol" panose="05050102010706020507" pitchFamily="18" charset="2"/>
              <a:buChar char=""/>
            </a:pPr>
            <a:r>
              <a:rPr lang="en-AU" sz="1100" dirty="0">
                <a:effectLst/>
                <a:latin typeface="Arial" panose="020B0604020202020204" pitchFamily="34" charset="0"/>
                <a:ea typeface="Calibri" panose="020F0502020204030204" pitchFamily="34" charset="0"/>
                <a:cs typeface="Times New Roman" panose="02020603050405020304" pitchFamily="18" charset="0"/>
              </a:rPr>
              <a:t>when it expects the exemption will no longer apply; and</a:t>
            </a:r>
          </a:p>
          <a:p>
            <a:pPr marL="342900" lvl="0" indent="-342900" algn="just">
              <a:spcAft>
                <a:spcPts val="1200"/>
              </a:spcAft>
              <a:buFont typeface="Symbol" panose="05050102010706020507" pitchFamily="18" charset="2"/>
              <a:buChar char=""/>
            </a:pPr>
            <a:r>
              <a:rPr lang="en-AU" sz="1100" dirty="0">
                <a:effectLst/>
                <a:latin typeface="Arial" panose="020B0604020202020204" pitchFamily="34" charset="0"/>
                <a:ea typeface="Calibri" panose="020F0502020204030204" pitchFamily="34" charset="0"/>
                <a:cs typeface="Times New Roman" panose="02020603050405020304" pitchFamily="18" charset="0"/>
              </a:rPr>
              <a:t>how the application of the exemption will be reviewed.</a:t>
            </a:r>
          </a:p>
          <a:p>
            <a:pPr marL="0" lvl="0" indent="0" algn="just">
              <a:spcAft>
                <a:spcPts val="1200"/>
              </a:spcAft>
              <a:buFont typeface="Symbol" panose="05050102010706020507" pitchFamily="18" charset="2"/>
              <a:buNone/>
            </a:pPr>
            <a:endParaRPr lang="en-AU" sz="1100" dirty="0">
              <a:effectLst/>
              <a:latin typeface="Arial" panose="020B0604020202020204" pitchFamily="34" charset="0"/>
              <a:ea typeface="Calibri" panose="020F0502020204030204" pitchFamily="34" charset="0"/>
              <a:cs typeface="Times New Roman" panose="02020603050405020304" pitchFamily="18" charset="0"/>
            </a:endParaRPr>
          </a:p>
          <a:p>
            <a:pPr marL="0" lvl="0" indent="0" algn="just">
              <a:spcAft>
                <a:spcPts val="1200"/>
              </a:spcAft>
              <a:buFont typeface="Symbol" panose="05050102010706020507" pitchFamily="18" charset="2"/>
              <a:buNone/>
            </a:pPr>
            <a:r>
              <a:rPr lang="en-AU" sz="1100" b="1" dirty="0">
                <a:effectLst/>
                <a:latin typeface="Arial" panose="020B0604020202020204" pitchFamily="34" charset="0"/>
                <a:ea typeface="Calibri" panose="020F0502020204030204" pitchFamily="34" charset="0"/>
                <a:cs typeface="Times New Roman" panose="02020603050405020304" pitchFamily="18" charset="0"/>
              </a:rPr>
              <a:t>Monthly Review</a:t>
            </a:r>
          </a:p>
          <a:p>
            <a:pPr algn="just">
              <a:spcAft>
                <a:spcPts val="1200"/>
              </a:spcAft>
            </a:pPr>
            <a:r>
              <a:rPr lang="en-AU" sz="1100" dirty="0">
                <a:effectLst/>
                <a:latin typeface="Arial" panose="020B0604020202020204" pitchFamily="34" charset="0"/>
                <a:ea typeface="Calibri" panose="020F0502020204030204" pitchFamily="34" charset="0"/>
                <a:cs typeface="Times New Roman" panose="02020603050405020304" pitchFamily="18" charset="0"/>
              </a:rPr>
              <a:t>The agency must also review the application of the exemption for each month during the period it is relying on the exemption and provide the Information Commissioner with a summary of the monthly review as soon as practicable.</a:t>
            </a:r>
          </a:p>
          <a:p>
            <a:pPr marL="457200" lvl="1" indent="0" algn="just">
              <a:spcAft>
                <a:spcPts val="1200"/>
              </a:spcAft>
              <a:buFont typeface="+mj-lt"/>
              <a:buNone/>
            </a:pPr>
            <a:endParaRPr lang="en-AU" sz="1200" b="1" dirty="0">
              <a:effectLst/>
              <a:latin typeface="Arial" panose="020B0604020202020204" pitchFamily="34" charset="0"/>
              <a:ea typeface="Calibri" panose="020F0502020204030204" pitchFamily="34" charset="0"/>
              <a:cs typeface="Times New Roman" panose="02020603050405020304" pitchFamily="18" charset="0"/>
            </a:endParaRPr>
          </a:p>
          <a:p>
            <a:endParaRPr lang="en-AU" baseline="0" dirty="0"/>
          </a:p>
        </p:txBody>
      </p:sp>
      <p:sp>
        <p:nvSpPr>
          <p:cNvPr id="4" name="Slide Number Placeholder 3"/>
          <p:cNvSpPr>
            <a:spLocks noGrp="1"/>
          </p:cNvSpPr>
          <p:nvPr>
            <p:ph type="sldNum" sz="quarter" idx="5"/>
          </p:nvPr>
        </p:nvSpPr>
        <p:spPr/>
        <p:txBody>
          <a:bodyPr/>
          <a:lstStyle/>
          <a:p>
            <a:fld id="{11399C76-6B51-4B95-96F4-DD1E10862F91}" type="slidenum">
              <a:rPr lang="en-AU" smtClean="0"/>
              <a:t>43</a:t>
            </a:fld>
            <a:endParaRPr lang="en-AU"/>
          </a:p>
        </p:txBody>
      </p:sp>
    </p:spTree>
    <p:extLst>
      <p:ext uri="{BB962C8B-B14F-4D97-AF65-F5344CB8AC3E}">
        <p14:creationId xmlns:p14="http://schemas.microsoft.com/office/powerpoint/2010/main" val="1468622477"/>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just">
              <a:spcAft>
                <a:spcPts val="1200"/>
              </a:spcAft>
              <a:buFont typeface="+mj-lt"/>
              <a:buNone/>
            </a:pPr>
            <a:r>
              <a:rPr lang="en-AU" sz="1100" b="1">
                <a:solidFill>
                  <a:srgbClr val="333399"/>
                </a:solidFill>
                <a:effectLst/>
                <a:latin typeface="Arial" panose="020B0604020202020204" pitchFamily="34" charset="0"/>
                <a:ea typeface="Calibri" panose="020F0502020204030204" pitchFamily="34" charset="0"/>
                <a:cs typeface="Times New Roman" panose="02020603050405020304" pitchFamily="18" charset="0"/>
              </a:rPr>
              <a:t>Multiple agency breach</a:t>
            </a:r>
            <a:endParaRPr lang="en-AU" sz="1100">
              <a:effectLst/>
              <a:latin typeface="Arial" panose="020B0604020202020204" pitchFamily="34" charset="0"/>
              <a:ea typeface="Calibri" panose="020F0502020204030204" pitchFamily="34" charset="0"/>
              <a:cs typeface="Times New Roman" panose="02020603050405020304" pitchFamily="18" charset="0"/>
            </a:endParaRPr>
          </a:p>
          <a:p>
            <a:pPr algn="just">
              <a:spcAft>
                <a:spcPts val="1200"/>
              </a:spcAft>
            </a:pPr>
            <a:r>
              <a:rPr lang="en-AU" sz="1100">
                <a:effectLst/>
                <a:latin typeface="Arial" panose="020B0604020202020204" pitchFamily="34" charset="0"/>
                <a:ea typeface="Calibri" panose="020F0502020204030204" pitchFamily="34" charset="0"/>
                <a:cs typeface="Times New Roman" panose="02020603050405020304" pitchFamily="18" charset="0"/>
              </a:rPr>
              <a:t>If a data breach involves more than one agency, an agency may be able to rely on an exemption to not notify individuals and the Commissioner, where: </a:t>
            </a:r>
          </a:p>
          <a:p>
            <a:pPr marL="342900" lvl="0" indent="-342900" algn="just">
              <a:spcAft>
                <a:spcPts val="600"/>
              </a:spcAft>
              <a:buFont typeface="Symbol" panose="05050102010706020507" pitchFamily="18" charset="2"/>
              <a:buChar char=""/>
            </a:pPr>
            <a:r>
              <a:rPr lang="en-AU" sz="1100">
                <a:effectLst/>
                <a:latin typeface="Arial" panose="020B0604020202020204" pitchFamily="34" charset="0"/>
                <a:ea typeface="Calibri" panose="020F0502020204030204" pitchFamily="34" charset="0"/>
                <a:cs typeface="Times New Roman" panose="02020603050405020304" pitchFamily="18" charset="0"/>
              </a:rPr>
              <a:t>all of the personal information the subject of the breach is also the subject of a data breach of one or more other agencies; and </a:t>
            </a:r>
          </a:p>
          <a:p>
            <a:pPr marL="342900" lvl="0" indent="-342900" algn="just">
              <a:spcAft>
                <a:spcPts val="1200"/>
              </a:spcAft>
              <a:buFont typeface="Symbol" panose="05050102010706020507" pitchFamily="18" charset="2"/>
              <a:buChar char=""/>
            </a:pPr>
            <a:r>
              <a:rPr lang="en-AU" sz="1100">
                <a:effectLst/>
                <a:latin typeface="Arial" panose="020B0604020202020204" pitchFamily="34" charset="0"/>
                <a:ea typeface="Calibri" panose="020F0502020204030204" pitchFamily="34" charset="0"/>
                <a:cs typeface="Times New Roman" panose="02020603050405020304" pitchFamily="18" charset="0"/>
              </a:rPr>
              <a:t>at least one of the other agencies is undertaking assessment and is required to notify individuals and the Commissioner in relation to the data breach.</a:t>
            </a:r>
          </a:p>
          <a:p>
            <a:pPr marL="342900" lvl="0" indent="-342900" algn="just">
              <a:spcAft>
                <a:spcPts val="1200"/>
              </a:spcAft>
              <a:buFont typeface="Symbol" panose="05050102010706020507" pitchFamily="18" charset="2"/>
              <a:buChar char=""/>
            </a:pPr>
            <a:endParaRPr lang="en-AU" sz="1100">
              <a:effectLst/>
              <a:latin typeface="Arial" panose="020B0604020202020204" pitchFamily="34" charset="0"/>
              <a:ea typeface="Calibri" panose="020F0502020204030204" pitchFamily="34" charset="0"/>
              <a:cs typeface="Times New Roman" panose="02020603050405020304" pitchFamily="18" charset="0"/>
            </a:endParaRPr>
          </a:p>
          <a:p>
            <a:pPr algn="just">
              <a:spcAft>
                <a:spcPts val="1200"/>
              </a:spcAft>
            </a:pPr>
            <a:r>
              <a:rPr lang="en-AU" sz="1100">
                <a:effectLst/>
                <a:latin typeface="Arial" panose="020B0604020202020204" pitchFamily="34" charset="0"/>
                <a:ea typeface="Calibri" panose="020F0502020204030204" pitchFamily="34" charset="0"/>
                <a:cs typeface="Times New Roman" panose="02020603050405020304" pitchFamily="18" charset="0"/>
              </a:rPr>
              <a:t>It is recommended that when an agency relies on this exemption, it assesses the data breach in terms of mitigating future or current risks, preventing future data breaches, and identifying if the data breach is also a breach of another law, or if they may have non-IP Act obligations to notify or mitigate. </a:t>
            </a:r>
          </a:p>
          <a:p>
            <a:pPr algn="just">
              <a:spcAft>
                <a:spcPts val="1200"/>
              </a:spcAft>
            </a:pPr>
            <a:endParaRPr lang="en-AU" sz="1100">
              <a:effectLst/>
              <a:latin typeface="Arial" panose="020B0604020202020204" pitchFamily="34" charset="0"/>
              <a:ea typeface="Calibri" panose="020F0502020204030204" pitchFamily="34" charset="0"/>
              <a:cs typeface="Times New Roman" panose="02020603050405020304" pitchFamily="18" charset="0"/>
            </a:endParaRPr>
          </a:p>
          <a:p>
            <a:pPr algn="just">
              <a:spcAft>
                <a:spcPts val="1200"/>
              </a:spcAft>
            </a:pPr>
            <a:r>
              <a:rPr lang="en-AU" sz="1100">
                <a:effectLst/>
                <a:latin typeface="Arial" panose="020B0604020202020204" pitchFamily="34" charset="0"/>
                <a:ea typeface="Calibri" panose="020F0502020204030204" pitchFamily="34" charset="0"/>
                <a:cs typeface="Times New Roman" panose="02020603050405020304" pitchFamily="18" charset="0"/>
              </a:rPr>
              <a:t>Use of the exemption does not remove the agency's obligation to contain and mitigate or to update its data breach register with details of the breach. </a:t>
            </a:r>
          </a:p>
          <a:p>
            <a:endParaRPr lang="en-AU" baseline="0"/>
          </a:p>
        </p:txBody>
      </p:sp>
      <p:sp>
        <p:nvSpPr>
          <p:cNvPr id="4" name="Slide Number Placeholder 3"/>
          <p:cNvSpPr>
            <a:spLocks noGrp="1"/>
          </p:cNvSpPr>
          <p:nvPr>
            <p:ph type="sldNum" sz="quarter" idx="5"/>
          </p:nvPr>
        </p:nvSpPr>
        <p:spPr/>
        <p:txBody>
          <a:bodyPr/>
          <a:lstStyle/>
          <a:p>
            <a:fld id="{11399C76-6B51-4B95-96F4-DD1E10862F91}" type="slidenum">
              <a:rPr lang="en-AU" smtClean="0"/>
              <a:t>44</a:t>
            </a:fld>
            <a:endParaRPr lang="en-AU"/>
          </a:p>
        </p:txBody>
      </p:sp>
    </p:spTree>
    <p:extLst>
      <p:ext uri="{BB962C8B-B14F-4D97-AF65-F5344CB8AC3E}">
        <p14:creationId xmlns:p14="http://schemas.microsoft.com/office/powerpoint/2010/main" val="552745969"/>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Slide Image Placeholder 1">
            <a:extLst>
              <a:ext uri="{FF2B5EF4-FFF2-40B4-BE49-F238E27FC236}">
                <a16:creationId xmlns:a16="http://schemas.microsoft.com/office/drawing/2014/main" id="{08271589-8D6B-5AD7-B7E4-C387997947F7}"/>
              </a:ext>
            </a:extLst>
          </p:cNvPr>
          <p:cNvSpPr>
            <a:spLocks noGrp="1" noRot="1" noChangeAspect="1" noChangeArrowheads="1" noTextEdit="1"/>
          </p:cNvSpPr>
          <p:nvPr>
            <p:ph type="sldImg"/>
          </p:nvPr>
        </p:nvSpPr>
        <p:spPr>
          <a:ln/>
        </p:spPr>
      </p:sp>
      <p:sp>
        <p:nvSpPr>
          <p:cNvPr id="8195" name="Notes Placeholder 2">
            <a:extLst>
              <a:ext uri="{FF2B5EF4-FFF2-40B4-BE49-F238E27FC236}">
                <a16:creationId xmlns:a16="http://schemas.microsoft.com/office/drawing/2014/main" id="{721FF6EC-7AB1-84BA-1ACB-46C0DEDEDC86}"/>
              </a:ext>
            </a:extLst>
          </p:cNvPr>
          <p:cNvSpPr>
            <a:spLocks noGrp="1" noChangeArrowheads="1"/>
          </p:cNvSpPr>
          <p:nvPr>
            <p:ph type="body" idx="1"/>
          </p:nvPr>
        </p:nvSpPr>
        <p:spPr/>
        <p:txBody>
          <a:bodyPr/>
          <a:lstStyle/>
          <a:p>
            <a:pPr algn="just">
              <a:spcAft>
                <a:spcPts val="1200"/>
              </a:spcAft>
            </a:pPr>
            <a:r>
              <a:rPr lang="en-AU" sz="1200">
                <a:effectLst/>
                <a:latin typeface="Arial" panose="020B0604020202020204" pitchFamily="34" charset="0"/>
                <a:ea typeface="Calibri" panose="020F0502020204030204" pitchFamily="34" charset="0"/>
                <a:cs typeface="Times New Roman" panose="02020603050405020304" pitchFamily="18" charset="0"/>
              </a:rPr>
              <a:t>Most agencies are subject to confidentiality or secrecy provisions in addition to their obligations under the IP Act. These may be contained in agency-specific legislation or in laws that apply to certain kinds of information, regardless of who holds it, or certain actions or functions, regardless of who undertakes them. </a:t>
            </a:r>
          </a:p>
          <a:p>
            <a:pPr algn="just">
              <a:spcAft>
                <a:spcPts val="1200"/>
              </a:spcAft>
            </a:pPr>
            <a:r>
              <a:rPr lang="en-AU" sz="1200">
                <a:effectLst/>
                <a:latin typeface="Arial" panose="020B0604020202020204" pitchFamily="34" charset="0"/>
                <a:ea typeface="Calibri" panose="020F0502020204030204" pitchFamily="34" charset="0"/>
                <a:cs typeface="Times New Roman" panose="02020603050405020304" pitchFamily="18" charset="0"/>
              </a:rPr>
              <a:t>Under section 58, if notifying individuals or the Commissioner would be inconsistent with a provision of a Commonwealth or State Act that prohibits or regulates the use or disclosure of the information, agencies are not required to notify in relation to that information. </a:t>
            </a:r>
          </a:p>
          <a:p>
            <a:pPr algn="just">
              <a:spcAft>
                <a:spcPts val="1200"/>
              </a:spcAft>
            </a:pPr>
            <a:r>
              <a:rPr lang="en-AU" sz="1200">
                <a:effectLst/>
                <a:latin typeface="Arial" panose="020B0604020202020204" pitchFamily="34" charset="0"/>
                <a:ea typeface="Calibri" panose="020F0502020204030204" pitchFamily="34" charset="0"/>
                <a:cs typeface="Times New Roman" panose="02020603050405020304" pitchFamily="18" charset="0"/>
              </a:rPr>
              <a:t>Careful consideration must be given to the relevant provision and its specifics to determine if and how much of the notification information would breach the relevant provisions if it was provided to individuals or the Commissioner. If an agency can provide some of the required information without breaching the relevant provisions, the exemption will not apply to that information. </a:t>
            </a:r>
          </a:p>
          <a:p>
            <a:pPr algn="l">
              <a:spcBef>
                <a:spcPct val="0"/>
              </a:spcBef>
              <a:defRPr/>
            </a:pPr>
            <a:endParaRPr lang="en-US" baseline="0">
              <a:solidFill>
                <a:srgbClr val="595E65"/>
              </a:solidFill>
              <a:latin typeface="+mn-lt"/>
            </a:endParaRPr>
          </a:p>
          <a:p>
            <a:pPr algn="l">
              <a:spcBef>
                <a:spcPct val="0"/>
              </a:spcBef>
              <a:defRPr/>
            </a:pPr>
            <a:endParaRPr lang="en-US" baseline="0">
              <a:solidFill>
                <a:srgbClr val="595E65"/>
              </a:solidFill>
              <a:latin typeface="+mn-lt"/>
            </a:endParaRPr>
          </a:p>
          <a:p>
            <a:pPr>
              <a:defRPr/>
            </a:pPr>
            <a:endParaRPr lang="en-AU" altLang="en-US">
              <a:latin typeface="Arial" panose="020B0604020202020204" pitchFamily="34" charset="0"/>
              <a:cs typeface="Arial" panose="020B0604020202020204" pitchFamily="34" charset="0"/>
            </a:endParaRPr>
          </a:p>
        </p:txBody>
      </p:sp>
      <p:sp>
        <p:nvSpPr>
          <p:cNvPr id="8196" name="Slide Number Placeholder 3">
            <a:extLst>
              <a:ext uri="{FF2B5EF4-FFF2-40B4-BE49-F238E27FC236}">
                <a16:creationId xmlns:a16="http://schemas.microsoft.com/office/drawing/2014/main" id="{F6F49DE2-9C1F-F92E-918B-571E7B079B8E}"/>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8045">
              <a:defRPr>
                <a:solidFill>
                  <a:schemeClr val="tx1"/>
                </a:solidFill>
                <a:latin typeface="Arial" panose="020B0604020202020204" pitchFamily="34" charset="0"/>
                <a:cs typeface="Arial" panose="020B0604020202020204" pitchFamily="34" charset="0"/>
              </a:defRPr>
            </a:lvl1pPr>
            <a:lvl2pPr marL="743916" indent="-286121" defTabSz="968045">
              <a:defRPr>
                <a:solidFill>
                  <a:schemeClr val="tx1"/>
                </a:solidFill>
                <a:latin typeface="Arial" panose="020B0604020202020204" pitchFamily="34" charset="0"/>
                <a:cs typeface="Arial" panose="020B0604020202020204" pitchFamily="34" charset="0"/>
              </a:defRPr>
            </a:lvl2pPr>
            <a:lvl3pPr marL="1144486" indent="-228897" defTabSz="968045">
              <a:defRPr>
                <a:solidFill>
                  <a:schemeClr val="tx1"/>
                </a:solidFill>
                <a:latin typeface="Arial" panose="020B0604020202020204" pitchFamily="34" charset="0"/>
                <a:cs typeface="Arial" panose="020B0604020202020204" pitchFamily="34" charset="0"/>
              </a:defRPr>
            </a:lvl3pPr>
            <a:lvl4pPr marL="1602280" indent="-228897" defTabSz="968045">
              <a:defRPr>
                <a:solidFill>
                  <a:schemeClr val="tx1"/>
                </a:solidFill>
                <a:latin typeface="Arial" panose="020B0604020202020204" pitchFamily="34" charset="0"/>
                <a:cs typeface="Arial" panose="020B0604020202020204" pitchFamily="34" charset="0"/>
              </a:defRPr>
            </a:lvl4pPr>
            <a:lvl5pPr marL="2060075" indent="-228897" defTabSz="968045">
              <a:defRPr>
                <a:solidFill>
                  <a:schemeClr val="tx1"/>
                </a:solidFill>
                <a:latin typeface="Arial" panose="020B0604020202020204" pitchFamily="34" charset="0"/>
                <a:cs typeface="Arial" panose="020B0604020202020204" pitchFamily="34" charset="0"/>
              </a:defRPr>
            </a:lvl5pPr>
            <a:lvl6pPr marL="2517869" indent="-228897" defTabSz="96804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5663" indent="-228897" defTabSz="96804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33458" indent="-228897" defTabSz="96804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91252" indent="-228897" defTabSz="96804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C4504528-89BF-4F0C-AF1E-85FD6EAD301E}" type="slidenum">
              <a:rPr lang="en-US" altLang="en-US" smtClean="0"/>
              <a:pPr/>
              <a:t>45</a:t>
            </a:fld>
            <a:endParaRPr lang="en-US" altLang="en-US"/>
          </a:p>
        </p:txBody>
      </p:sp>
    </p:spTree>
    <p:extLst>
      <p:ext uri="{BB962C8B-B14F-4D97-AF65-F5344CB8AC3E}">
        <p14:creationId xmlns:p14="http://schemas.microsoft.com/office/powerpoint/2010/main" val="3918606384"/>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just">
              <a:spcAft>
                <a:spcPts val="1200"/>
              </a:spcAft>
              <a:buFont typeface="+mj-lt"/>
              <a:buNone/>
            </a:pPr>
            <a:r>
              <a:rPr lang="en-AU" sz="1100" b="1" dirty="0">
                <a:solidFill>
                  <a:srgbClr val="333399"/>
                </a:solidFill>
                <a:effectLst/>
                <a:latin typeface="Arial" panose="020B0604020202020204" pitchFamily="34" charset="0"/>
                <a:ea typeface="Calibri" panose="020F0502020204030204" pitchFamily="34" charset="0"/>
                <a:cs typeface="Times New Roman" panose="02020603050405020304" pitchFamily="18" charset="0"/>
              </a:rPr>
              <a:t>Investigations and proceedings</a:t>
            </a:r>
            <a:endParaRPr lang="en-AU" sz="1100" dirty="0">
              <a:effectLst/>
              <a:latin typeface="Arial" panose="020B0604020202020204" pitchFamily="34" charset="0"/>
              <a:ea typeface="Calibri" panose="020F0502020204030204" pitchFamily="34" charset="0"/>
              <a:cs typeface="Times New Roman" panose="02020603050405020304" pitchFamily="18" charset="0"/>
            </a:endParaRPr>
          </a:p>
          <a:p>
            <a:pPr algn="just">
              <a:spcAft>
                <a:spcPts val="1200"/>
              </a:spcAft>
            </a:pPr>
            <a:r>
              <a:rPr lang="en-AU" sz="1100" dirty="0">
                <a:effectLst/>
                <a:latin typeface="Arial" panose="020B0604020202020204" pitchFamily="34" charset="0"/>
                <a:ea typeface="Calibri" panose="020F0502020204030204" pitchFamily="34" charset="0"/>
                <a:cs typeface="Times New Roman" panose="02020603050405020304" pitchFamily="18" charset="0"/>
              </a:rPr>
              <a:t>The new section 55 will exempt an agency from notifying both individuals and the Information Commissioner to the extent that notifying would likely prejudice:</a:t>
            </a:r>
          </a:p>
          <a:p>
            <a:pPr marL="342900" lvl="0" indent="-342900" algn="just">
              <a:spcAft>
                <a:spcPts val="600"/>
              </a:spcAft>
              <a:buFont typeface="Symbol" panose="05050102010706020507" pitchFamily="18" charset="2"/>
              <a:buChar char=""/>
            </a:pPr>
            <a:r>
              <a:rPr lang="en-AU" sz="1100" dirty="0">
                <a:effectLst/>
                <a:latin typeface="Arial" panose="020B0604020202020204" pitchFamily="34" charset="0"/>
                <a:ea typeface="Calibri" panose="020F0502020204030204" pitchFamily="34" charset="0"/>
                <a:cs typeface="Times New Roman" panose="02020603050405020304" pitchFamily="18" charset="0"/>
              </a:rPr>
              <a:t>an investigation that could lead to the prosecution of an offence; or</a:t>
            </a:r>
          </a:p>
          <a:p>
            <a:pPr marL="342900" lvl="0" indent="-342900" algn="just">
              <a:spcAft>
                <a:spcPts val="1200"/>
              </a:spcAft>
              <a:buFont typeface="Symbol" panose="05050102010706020507" pitchFamily="18" charset="2"/>
              <a:buChar char=""/>
            </a:pPr>
            <a:r>
              <a:rPr lang="en-AU" sz="1100" dirty="0">
                <a:effectLst/>
                <a:latin typeface="Arial" panose="020B0604020202020204" pitchFamily="34" charset="0"/>
                <a:ea typeface="Calibri" panose="020F0502020204030204" pitchFamily="34" charset="0"/>
                <a:cs typeface="Times New Roman" panose="02020603050405020304" pitchFamily="18" charset="0"/>
              </a:rPr>
              <a:t>proceedings before a court or tribunal.</a:t>
            </a:r>
          </a:p>
          <a:p>
            <a:pPr algn="just">
              <a:spcAft>
                <a:spcPts val="1200"/>
              </a:spcAft>
            </a:pPr>
            <a:r>
              <a:rPr lang="en-AU" sz="1100" dirty="0">
                <a:effectLst/>
                <a:latin typeface="Arial" panose="020B0604020202020204" pitchFamily="34" charset="0"/>
                <a:ea typeface="Calibri" panose="020F0502020204030204" pitchFamily="34" charset="0"/>
                <a:cs typeface="Times New Roman" panose="02020603050405020304" pitchFamily="18" charset="0"/>
              </a:rPr>
              <a:t>There must be more than a mere possibility of the prejudice occurring; it must be more likely than not to occur. </a:t>
            </a:r>
          </a:p>
          <a:p>
            <a:pPr algn="just">
              <a:spcAft>
                <a:spcPts val="1200"/>
              </a:spcAft>
            </a:pPr>
            <a:endParaRPr lang="en-AU" sz="1100" dirty="0">
              <a:effectLst/>
              <a:latin typeface="Arial" panose="020B0604020202020204" pitchFamily="34" charset="0"/>
              <a:ea typeface="Calibri" panose="020F0502020204030204" pitchFamily="34" charset="0"/>
              <a:cs typeface="Times New Roman" panose="02020603050405020304" pitchFamily="18" charset="0"/>
            </a:endParaRPr>
          </a:p>
          <a:p>
            <a:pPr algn="just">
              <a:spcAft>
                <a:spcPts val="1200"/>
              </a:spcAft>
            </a:pPr>
            <a:r>
              <a:rPr lang="en-AU" sz="1100" dirty="0">
                <a:effectLst/>
                <a:latin typeface="Arial" panose="020B0604020202020204" pitchFamily="34" charset="0"/>
                <a:ea typeface="Calibri" panose="020F0502020204030204" pitchFamily="34" charset="0"/>
                <a:cs typeface="Times New Roman" panose="02020603050405020304" pitchFamily="18" charset="0"/>
              </a:rPr>
              <a:t>The agency the subject of the data breach does not need to be itself conducting the investigation to rely on this exemption. It is sufficient that notifying would prejudice an investigation being conducted by another agency or entity. </a:t>
            </a:r>
          </a:p>
          <a:p>
            <a:pPr algn="just">
              <a:spcAft>
                <a:spcPts val="1200"/>
              </a:spcAft>
            </a:pPr>
            <a:endParaRPr lang="en-AU" sz="1100" dirty="0">
              <a:effectLst/>
              <a:latin typeface="Arial" panose="020B0604020202020204" pitchFamily="34" charset="0"/>
              <a:ea typeface="Calibri" panose="020F0502020204030204" pitchFamily="34" charset="0"/>
              <a:cs typeface="Times New Roman" panose="02020603050405020304" pitchFamily="18" charset="0"/>
            </a:endParaRPr>
          </a:p>
          <a:p>
            <a:pPr algn="just">
              <a:spcAft>
                <a:spcPts val="1200"/>
              </a:spcAft>
            </a:pPr>
            <a:r>
              <a:rPr lang="en-AU" sz="1100" dirty="0">
                <a:effectLst/>
                <a:latin typeface="Arial" panose="020B0604020202020204" pitchFamily="34" charset="0"/>
                <a:ea typeface="Calibri" panose="020F0502020204030204" pitchFamily="34" charset="0"/>
                <a:cs typeface="Times New Roman" panose="02020603050405020304" pitchFamily="18" charset="0"/>
              </a:rPr>
              <a:t>This exemption is not confined to criminal investigations. It can apply to any investigation which may result in a prosecution.</a:t>
            </a:r>
          </a:p>
          <a:p>
            <a:pPr algn="just">
              <a:spcAft>
                <a:spcPts val="1200"/>
              </a:spcAft>
            </a:pPr>
            <a:endParaRPr lang="en-AU" sz="1100" dirty="0">
              <a:effectLst/>
              <a:latin typeface="Arial" panose="020B0604020202020204" pitchFamily="34" charset="0"/>
              <a:ea typeface="Calibri" panose="020F0502020204030204" pitchFamily="34" charset="0"/>
              <a:cs typeface="Times New Roman" panose="02020603050405020304" pitchFamily="18" charset="0"/>
            </a:endParaRPr>
          </a:p>
          <a:p>
            <a:pPr algn="just">
              <a:spcAft>
                <a:spcPts val="1200"/>
              </a:spcAft>
            </a:pPr>
            <a:r>
              <a:rPr lang="en-AU" sz="1100" dirty="0">
                <a:effectLst/>
                <a:latin typeface="Arial" panose="020B0604020202020204" pitchFamily="34" charset="0"/>
                <a:ea typeface="Calibri" panose="020F0502020204030204" pitchFamily="34" charset="0"/>
                <a:cs typeface="Times New Roman" panose="02020603050405020304" pitchFamily="18" charset="0"/>
              </a:rPr>
              <a:t>The exemption can apply to any proceedings before any court or tribunal, regardless of jurisdiction. It does not need to be a court or tribunal of Queensland and the agency the subject of the data breach does not need have to have instigated or be involved in the proceedings.  </a:t>
            </a:r>
          </a:p>
          <a:p>
            <a:pPr algn="just">
              <a:spcAft>
                <a:spcPts val="1200"/>
              </a:spcAft>
            </a:pPr>
            <a:r>
              <a:rPr lang="en-AU" sz="1100" dirty="0">
                <a:effectLst/>
                <a:latin typeface="Arial" panose="020B0604020202020204" pitchFamily="34" charset="0"/>
                <a:ea typeface="Calibri" panose="020F0502020204030204" pitchFamily="34" charset="0"/>
                <a:cs typeface="Times New Roman" panose="02020603050405020304" pitchFamily="18" charset="0"/>
              </a:rPr>
              <a:t>The investigation or proceedings can be at any stage of the process.  However, finalised investigation or proceedings, however, would not enliven this exemption. </a:t>
            </a:r>
          </a:p>
          <a:p>
            <a:endParaRPr lang="en-AU" baseline="0" dirty="0"/>
          </a:p>
        </p:txBody>
      </p:sp>
      <p:sp>
        <p:nvSpPr>
          <p:cNvPr id="4" name="Slide Number Placeholder 3"/>
          <p:cNvSpPr>
            <a:spLocks noGrp="1"/>
          </p:cNvSpPr>
          <p:nvPr>
            <p:ph type="sldNum" sz="quarter" idx="5"/>
          </p:nvPr>
        </p:nvSpPr>
        <p:spPr/>
        <p:txBody>
          <a:bodyPr/>
          <a:lstStyle/>
          <a:p>
            <a:fld id="{11399C76-6B51-4B95-96F4-DD1E10862F91}" type="slidenum">
              <a:rPr lang="en-AU" smtClean="0"/>
              <a:t>46</a:t>
            </a:fld>
            <a:endParaRPr lang="en-AU"/>
          </a:p>
        </p:txBody>
      </p:sp>
    </p:spTree>
    <p:extLst>
      <p:ext uri="{BB962C8B-B14F-4D97-AF65-F5344CB8AC3E}">
        <p14:creationId xmlns:p14="http://schemas.microsoft.com/office/powerpoint/2010/main" val="785367440"/>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rtl="0" fontAlgn="base"/>
            <a:endParaRPr lang="en-AU" sz="1600" dirty="0">
              <a:latin typeface="+mn-lt"/>
            </a:endParaRP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1399C76-6B51-4B95-96F4-DD1E10862F91}" type="slidenum">
              <a:rPr kumimoji="0" lang="en-AU" sz="13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47</a:t>
            </a:fld>
            <a:endParaRPr kumimoji="0" lang="en-AU" sz="13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10323137"/>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800"/>
              <a:t>To promote data breach readiness and accountability, the scheme also requires agencies to prepare and publish a </a:t>
            </a:r>
            <a:r>
              <a:rPr lang="en-AU" sz="1800" b="1"/>
              <a:t>data breach policy </a:t>
            </a:r>
            <a:r>
              <a:rPr lang="en-US" sz="1800" b="0" i="0">
                <a:solidFill>
                  <a:srgbClr val="575757"/>
                </a:solidFill>
                <a:effectLst/>
                <a:latin typeface="Roboto" panose="02000000000000000000" pitchFamily="2" charset="0"/>
              </a:rPr>
              <a:t>outlining the agency’s response strategy, detailing steps it will take in the event of a breach.  </a:t>
            </a:r>
            <a:endParaRPr lang="en-US" sz="1800" b="0" i="0">
              <a:solidFill>
                <a:srgbClr val="000000"/>
              </a:solidFill>
              <a:effectLst/>
              <a:latin typeface="Source Sans Pro" panose="020B0503030403020204" pitchFamily="34" charset="0"/>
            </a:endParaRPr>
          </a:p>
          <a:p>
            <a:endParaRPr lang="en-US" sz="1800" b="0" i="0">
              <a:solidFill>
                <a:srgbClr val="000000"/>
              </a:solidFill>
              <a:effectLst/>
              <a:latin typeface="Source Sans Pro" panose="020B0503030403020204" pitchFamily="34" charset="0"/>
            </a:endParaRPr>
          </a:p>
          <a:p>
            <a:r>
              <a:rPr lang="en-AU" sz="1800"/>
              <a:t>For the reporting aspect, here will also be a requirement for agencies to maintain an </a:t>
            </a:r>
            <a:r>
              <a:rPr lang="en-AU" sz="1800" b="1"/>
              <a:t>eligible data breach register</a:t>
            </a:r>
            <a:r>
              <a:rPr lang="en-AU" sz="1800"/>
              <a:t>.</a:t>
            </a:r>
          </a:p>
          <a:p>
            <a:pPr algn="just"/>
            <a:endParaRPr lang="en-AU" sz="1800">
              <a:effectLst/>
              <a:latin typeface="Arial" panose="020B0604020202020204" pitchFamily="34" charset="0"/>
              <a:ea typeface="Calibri" panose="020F0502020204030204" pitchFamily="34" charset="0"/>
              <a:cs typeface="Times New Roman" panose="02020603050405020304" pitchFamily="18" charset="0"/>
            </a:endParaRPr>
          </a:p>
          <a:p>
            <a:pPr marL="628650" lvl="1" indent="-171450">
              <a:buFont typeface="Arial" panose="020B0604020202020204" pitchFamily="34" charset="0"/>
              <a:buChar char="•"/>
            </a:pPr>
            <a:endParaRPr lang="en-AU" baseline="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1399C76-6B51-4B95-96F4-DD1E10862F91}" type="slidenum">
              <a:rPr kumimoji="0" lang="en-AU"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48</a:t>
            </a:fld>
            <a:endParaRPr kumimoji="0" lang="en-AU"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84176370"/>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a:p>
            <a:r>
              <a:rPr lang="en-AU" dirty="0"/>
              <a:t>There</a:t>
            </a:r>
            <a:r>
              <a:rPr lang="en-AU" baseline="0" dirty="0"/>
              <a:t> will be a requirement to keep </a:t>
            </a:r>
            <a:r>
              <a:rPr lang="en-AU" baseline="0"/>
              <a:t>a register </a:t>
            </a:r>
            <a:r>
              <a:rPr lang="en-AU" baseline="0" dirty="0"/>
              <a:t>of eligible data breaches with information about breaches at the agency, including:</a:t>
            </a:r>
          </a:p>
          <a:p>
            <a:pPr marL="342900" lvl="0" indent="-342900" algn="just">
              <a:spcAft>
                <a:spcPts val="600"/>
              </a:spcAft>
              <a:buFont typeface="Symbol" panose="05050102010706020507" pitchFamily="18" charset="2"/>
              <a:buChar char=""/>
            </a:pPr>
            <a:r>
              <a:rPr lang="en-AU" sz="1800" b="0" dirty="0">
                <a:effectLst/>
                <a:latin typeface="Arial" panose="020B0604020202020204" pitchFamily="34" charset="0"/>
                <a:ea typeface="Calibri" panose="020F0502020204030204" pitchFamily="34" charset="0"/>
                <a:cs typeface="Arial" panose="020B0604020202020204" pitchFamily="34" charset="0"/>
              </a:rPr>
              <a:t>a description of the eligible data breach, including the type of data breach under section 47</a:t>
            </a:r>
            <a:endParaRPr lang="en-AU" sz="1800" b="1" dirty="0">
              <a:effectLst/>
              <a:latin typeface="Arial" panose="020B0604020202020204" pitchFamily="34" charset="0"/>
              <a:ea typeface="Calibri" panose="020F0502020204030204" pitchFamily="34" charset="0"/>
              <a:cs typeface="Arial" panose="020B0604020202020204" pitchFamily="34" charset="0"/>
            </a:endParaRPr>
          </a:p>
          <a:p>
            <a:pPr marL="342900" lvl="0" indent="-342900" algn="just">
              <a:spcAft>
                <a:spcPts val="600"/>
              </a:spcAft>
              <a:buFont typeface="Symbol" panose="05050102010706020507" pitchFamily="18" charset="2"/>
              <a:buChar char=""/>
            </a:pPr>
            <a:r>
              <a:rPr lang="en-AU" sz="1800" b="0" dirty="0">
                <a:effectLst/>
                <a:latin typeface="Arial" panose="020B0604020202020204" pitchFamily="34" charset="0"/>
                <a:ea typeface="Calibri" panose="020F0502020204030204" pitchFamily="34" charset="0"/>
                <a:cs typeface="Arial" panose="020B0604020202020204" pitchFamily="34" charset="0"/>
              </a:rPr>
              <a:t>the date the agency gave a statement to the Information Commissioner about the eligible data breach and the date any additional  information was provided to the Commissioner</a:t>
            </a:r>
            <a:endParaRPr lang="en-AU" sz="1800" b="1" dirty="0">
              <a:effectLst/>
              <a:latin typeface="Arial" panose="020B0604020202020204" pitchFamily="34" charset="0"/>
              <a:ea typeface="Calibri" panose="020F0502020204030204" pitchFamily="34" charset="0"/>
              <a:cs typeface="Arial" panose="020B0604020202020204" pitchFamily="34" charset="0"/>
            </a:endParaRPr>
          </a:p>
          <a:p>
            <a:pPr marL="342900" lvl="0" indent="-342900" algn="just">
              <a:spcAft>
                <a:spcPts val="600"/>
              </a:spcAft>
              <a:buFont typeface="Symbol" panose="05050102010706020507" pitchFamily="18" charset="2"/>
              <a:buChar char=""/>
            </a:pPr>
            <a:r>
              <a:rPr lang="en-AU" sz="1800" b="0" dirty="0">
                <a:effectLst/>
                <a:latin typeface="Arial" panose="020B0604020202020204" pitchFamily="34" charset="0"/>
                <a:ea typeface="Calibri" panose="020F0502020204030204" pitchFamily="34" charset="0"/>
                <a:cs typeface="Arial" panose="020B0604020202020204" pitchFamily="34" charset="0"/>
              </a:rPr>
              <a:t>if individuals were directly notified about the eligible data breach, the register must include the individuals who were notified and the date and method by which they were notified</a:t>
            </a:r>
            <a:endParaRPr lang="en-AU" sz="1800" b="1" dirty="0">
              <a:effectLst/>
              <a:latin typeface="Arial" panose="020B0604020202020204" pitchFamily="34" charset="0"/>
              <a:ea typeface="Calibri" panose="020F0502020204030204" pitchFamily="34" charset="0"/>
              <a:cs typeface="Arial" panose="020B0604020202020204" pitchFamily="34" charset="0"/>
            </a:endParaRPr>
          </a:p>
          <a:p>
            <a:pPr marL="342900" lvl="0" indent="-342900" algn="just">
              <a:spcAft>
                <a:spcPts val="600"/>
              </a:spcAft>
              <a:buFont typeface="Symbol" panose="05050102010706020507" pitchFamily="18" charset="2"/>
              <a:buChar char=""/>
            </a:pPr>
            <a:r>
              <a:rPr lang="en-AU" sz="1800" b="0" dirty="0">
                <a:effectLst/>
                <a:latin typeface="Arial" panose="020B0604020202020204" pitchFamily="34" charset="0"/>
                <a:ea typeface="Calibri" panose="020F0502020204030204" pitchFamily="34" charset="0"/>
                <a:cs typeface="Arial" panose="020B0604020202020204" pitchFamily="34" charset="0"/>
              </a:rPr>
              <a:t>if the agency relied on an exemption </a:t>
            </a:r>
            <a:r>
              <a:rPr lang="en-AU" sz="1800" b="0" u="sng" dirty="0">
                <a:solidFill>
                  <a:srgbClr val="008080"/>
                </a:solidFill>
                <a:effectLst/>
                <a:latin typeface="Arial" panose="020B0604020202020204" pitchFamily="34" charset="0"/>
                <a:ea typeface="Calibri" panose="020F0502020204030204" pitchFamily="34" charset="0"/>
                <a:cs typeface="Arial" panose="020B0604020202020204" pitchFamily="34" charset="0"/>
              </a:rPr>
              <a:t>exempting notification to </a:t>
            </a:r>
            <a:r>
              <a:rPr lang="en-AU" sz="1800" b="0" u="sng" dirty="0" err="1">
                <a:solidFill>
                  <a:srgbClr val="008080"/>
                </a:solidFill>
                <a:effectLst/>
                <a:latin typeface="Arial" panose="020B0604020202020204" pitchFamily="34" charset="0"/>
                <a:ea typeface="Calibri" panose="020F0502020204030204" pitchFamily="34" charset="0"/>
                <a:cs typeface="Arial" panose="020B0604020202020204" pitchFamily="34" charset="0"/>
              </a:rPr>
              <a:t>either</a:t>
            </a:r>
            <a:r>
              <a:rPr lang="en-AU" sz="1800" b="0" strike="sngStrike" dirty="0" err="1">
                <a:solidFill>
                  <a:srgbClr val="FF0000"/>
                </a:solidFill>
                <a:effectLst/>
                <a:latin typeface="Arial" panose="020B0604020202020204" pitchFamily="34" charset="0"/>
                <a:ea typeface="Calibri" panose="020F0502020204030204" pitchFamily="34" charset="0"/>
                <a:cs typeface="Arial" panose="020B0604020202020204" pitchFamily="34" charset="0"/>
              </a:rPr>
              <a:t>to</a:t>
            </a:r>
            <a:r>
              <a:rPr lang="en-AU" sz="1800" b="0" strike="sngStrike" dirty="0">
                <a:solidFill>
                  <a:srgbClr val="FF0000"/>
                </a:solidFill>
                <a:effectLst/>
                <a:latin typeface="Arial" panose="020B0604020202020204" pitchFamily="34" charset="0"/>
                <a:ea typeface="Calibri" panose="020F0502020204030204" pitchFamily="34" charset="0"/>
                <a:cs typeface="Arial" panose="020B0604020202020204" pitchFamily="34" charset="0"/>
              </a:rPr>
              <a:t> not notify</a:t>
            </a:r>
            <a:r>
              <a:rPr lang="en-AU" sz="1800" b="0" dirty="0">
                <a:effectLst/>
                <a:latin typeface="Arial" panose="020B0604020202020204" pitchFamily="34" charset="0"/>
                <a:ea typeface="Calibri" panose="020F0502020204030204" pitchFamily="34" charset="0"/>
                <a:cs typeface="Arial" panose="020B0604020202020204" pitchFamily="34" charset="0"/>
              </a:rPr>
              <a:t> the </a:t>
            </a:r>
            <a:r>
              <a:rPr lang="en-AU" sz="1800" b="0" u="sng" dirty="0">
                <a:solidFill>
                  <a:srgbClr val="008080"/>
                </a:solidFill>
                <a:effectLst/>
                <a:latin typeface="Arial" panose="020B0604020202020204" pitchFamily="34" charset="0"/>
                <a:ea typeface="Calibri" panose="020F0502020204030204" pitchFamily="34" charset="0"/>
                <a:cs typeface="Arial" panose="020B0604020202020204" pitchFamily="34" charset="0"/>
              </a:rPr>
              <a:t>Information </a:t>
            </a:r>
            <a:r>
              <a:rPr lang="en-AU" sz="1800" b="0" dirty="0">
                <a:effectLst/>
                <a:latin typeface="Arial" panose="020B0604020202020204" pitchFamily="34" charset="0"/>
                <a:ea typeface="Calibri" panose="020F0502020204030204" pitchFamily="34" charset="0"/>
                <a:cs typeface="Arial" panose="020B0604020202020204" pitchFamily="34" charset="0"/>
              </a:rPr>
              <a:t>Commissioner </a:t>
            </a:r>
            <a:r>
              <a:rPr lang="en-AU" sz="1800" b="0" strike="sngStrike" dirty="0">
                <a:solidFill>
                  <a:srgbClr val="FF0000"/>
                </a:solidFill>
                <a:effectLst/>
                <a:latin typeface="Arial" panose="020B0604020202020204" pitchFamily="34" charset="0"/>
                <a:ea typeface="Calibri" panose="020F0502020204030204" pitchFamily="34" charset="0"/>
                <a:cs typeface="Arial" panose="020B0604020202020204" pitchFamily="34" charset="0"/>
              </a:rPr>
              <a:t>and/</a:t>
            </a:r>
            <a:r>
              <a:rPr lang="en-AU" sz="1800" b="0" dirty="0">
                <a:effectLst/>
                <a:latin typeface="Arial" panose="020B0604020202020204" pitchFamily="34" charset="0"/>
                <a:ea typeface="Calibri" panose="020F0502020204030204" pitchFamily="34" charset="0"/>
                <a:cs typeface="Arial" panose="020B0604020202020204" pitchFamily="34" charset="0"/>
              </a:rPr>
              <a:t>or individuals, </a:t>
            </a:r>
            <a:r>
              <a:rPr lang="en-AU" sz="1800" b="0" strike="sngStrike" dirty="0">
                <a:solidFill>
                  <a:srgbClr val="FF0000"/>
                </a:solidFill>
                <a:effectLst/>
                <a:latin typeface="Arial" panose="020B0604020202020204" pitchFamily="34" charset="0"/>
                <a:ea typeface="Calibri" panose="020F0502020204030204" pitchFamily="34" charset="0"/>
                <a:cs typeface="Arial" panose="020B0604020202020204" pitchFamily="34" charset="0"/>
              </a:rPr>
              <a:t>the register must include </a:t>
            </a:r>
            <a:r>
              <a:rPr lang="en-AU" sz="1800" b="0" dirty="0">
                <a:effectLst/>
                <a:latin typeface="Arial" panose="020B0604020202020204" pitchFamily="34" charset="0"/>
                <a:ea typeface="Calibri" panose="020F0502020204030204" pitchFamily="34" charset="0"/>
                <a:cs typeface="Arial" panose="020B0604020202020204" pitchFamily="34" charset="0"/>
              </a:rPr>
              <a:t>details of the exemption </a:t>
            </a:r>
            <a:endParaRPr lang="en-AU" sz="1800" b="1" dirty="0">
              <a:effectLst/>
              <a:latin typeface="Arial" panose="020B0604020202020204" pitchFamily="34" charset="0"/>
              <a:ea typeface="Calibri" panose="020F0502020204030204" pitchFamily="34" charset="0"/>
              <a:cs typeface="Arial" panose="020B0604020202020204" pitchFamily="34" charset="0"/>
            </a:endParaRPr>
          </a:p>
          <a:p>
            <a:pPr marL="342900" lvl="0" indent="-342900" algn="just">
              <a:spcAft>
                <a:spcPts val="600"/>
              </a:spcAft>
              <a:buFont typeface="Symbol" panose="05050102010706020507" pitchFamily="18" charset="2"/>
              <a:buChar char=""/>
            </a:pPr>
            <a:r>
              <a:rPr lang="en-AU" sz="1800" b="0" dirty="0">
                <a:effectLst/>
                <a:latin typeface="Arial" panose="020B0604020202020204" pitchFamily="34" charset="0"/>
                <a:ea typeface="Calibri" panose="020F0502020204030204" pitchFamily="34" charset="0"/>
                <a:cs typeface="Arial" panose="020B0604020202020204" pitchFamily="34" charset="0"/>
              </a:rPr>
              <a:t>details of the steps taken by the agency to contain the eligible data breach and mitigate its harm; and</a:t>
            </a:r>
            <a:endParaRPr lang="en-AU" sz="1800" b="1" dirty="0">
              <a:effectLst/>
              <a:latin typeface="Arial" panose="020B0604020202020204" pitchFamily="34" charset="0"/>
              <a:ea typeface="Calibri" panose="020F0502020204030204" pitchFamily="34" charset="0"/>
              <a:cs typeface="Arial" panose="020B0604020202020204" pitchFamily="34" charset="0"/>
            </a:endParaRPr>
          </a:p>
          <a:p>
            <a:pPr marL="342900" lvl="0" indent="-342900" algn="just">
              <a:spcAft>
                <a:spcPts val="1200"/>
              </a:spcAft>
              <a:buFont typeface="Symbol" panose="05050102010706020507" pitchFamily="18" charset="2"/>
              <a:buChar char=""/>
            </a:pPr>
            <a:r>
              <a:rPr lang="en-AU" sz="1800" b="0" dirty="0">
                <a:effectLst/>
                <a:latin typeface="Arial" panose="020B0604020202020204" pitchFamily="34" charset="0"/>
                <a:ea typeface="Calibri" panose="020F0502020204030204" pitchFamily="34" charset="0"/>
                <a:cs typeface="Arial" panose="020B0604020202020204" pitchFamily="34" charset="0"/>
              </a:rPr>
              <a:t>details of the actions taken by the agency to prevent future data breaches of a similar kind occurring.</a:t>
            </a:r>
            <a:endParaRPr lang="en-AU" sz="1800" b="1" dirty="0">
              <a:effectLst/>
              <a:latin typeface="Arial" panose="020B0604020202020204" pitchFamily="34" charset="0"/>
              <a:ea typeface="Calibri" panose="020F0502020204030204" pitchFamily="34" charset="0"/>
              <a:cs typeface="Arial" panose="020B0604020202020204" pitchFamily="34" charset="0"/>
            </a:endParaRPr>
          </a:p>
          <a:p>
            <a:pPr algn="l">
              <a:spcAft>
                <a:spcPts val="1200"/>
              </a:spcAft>
            </a:pPr>
            <a:r>
              <a:rPr lang="en-AU" sz="1800" dirty="0">
                <a:effectLst/>
                <a:latin typeface="Arial" panose="020B0604020202020204" pitchFamily="34" charset="0"/>
                <a:ea typeface="Calibri" panose="020F0502020204030204" pitchFamily="34" charset="0"/>
                <a:cs typeface="Arial" panose="020B0604020202020204" pitchFamily="34" charset="0"/>
              </a:rPr>
              <a:t> </a:t>
            </a:r>
            <a:endParaRPr lang="en-AU" baseline="0" dirty="0"/>
          </a:p>
          <a:p>
            <a:endParaRPr lang="en-AU" dirty="0"/>
          </a:p>
        </p:txBody>
      </p:sp>
      <p:sp>
        <p:nvSpPr>
          <p:cNvPr id="4" name="Slide Number Placeholder 3"/>
          <p:cNvSpPr>
            <a:spLocks noGrp="1"/>
          </p:cNvSpPr>
          <p:nvPr>
            <p:ph type="sldNum" sz="quarter" idx="5"/>
          </p:nvPr>
        </p:nvSpPr>
        <p:spPr/>
        <p:txBody>
          <a:bodyPr/>
          <a:lstStyle/>
          <a:p>
            <a:fld id="{11399C76-6B51-4B95-96F4-DD1E10862F91}" type="slidenum">
              <a:rPr lang="en-AU" smtClean="0"/>
              <a:t>49</a:t>
            </a:fld>
            <a:endParaRPr lang="en-AU"/>
          </a:p>
        </p:txBody>
      </p:sp>
    </p:spTree>
    <p:extLst>
      <p:ext uri="{BB962C8B-B14F-4D97-AF65-F5344CB8AC3E}">
        <p14:creationId xmlns:p14="http://schemas.microsoft.com/office/powerpoint/2010/main" val="2823944193"/>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a:t>An example Eligible Data Breach Register</a:t>
            </a:r>
            <a:endParaRPr lang="en-AU" baseline="0"/>
          </a:p>
          <a:p>
            <a:endParaRPr lang="en-AU"/>
          </a:p>
        </p:txBody>
      </p:sp>
      <p:sp>
        <p:nvSpPr>
          <p:cNvPr id="4" name="Slide Number Placeholder 3"/>
          <p:cNvSpPr>
            <a:spLocks noGrp="1"/>
          </p:cNvSpPr>
          <p:nvPr>
            <p:ph type="sldNum" sz="quarter" idx="5"/>
          </p:nvPr>
        </p:nvSpPr>
        <p:spPr/>
        <p:txBody>
          <a:bodyPr/>
          <a:lstStyle/>
          <a:p>
            <a:fld id="{11399C76-6B51-4B95-96F4-DD1E10862F91}" type="slidenum">
              <a:rPr lang="en-AU" smtClean="0"/>
              <a:t>50</a:t>
            </a:fld>
            <a:endParaRPr lang="en-AU"/>
          </a:p>
        </p:txBody>
      </p:sp>
    </p:spTree>
    <p:extLst>
      <p:ext uri="{BB962C8B-B14F-4D97-AF65-F5344CB8AC3E}">
        <p14:creationId xmlns:p14="http://schemas.microsoft.com/office/powerpoint/2010/main" val="34036593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spcAft>
                <a:spcPts val="1200"/>
              </a:spcAft>
            </a:pPr>
            <a:endParaRPr lang="en-AU" sz="1200" dirty="0">
              <a:effectLst/>
              <a:latin typeface="Arial" panose="020B0604020202020204" pitchFamily="34" charset="0"/>
              <a:ea typeface="Calibri" panose="020F0502020204030204" pitchFamily="34" charset="0"/>
              <a:cs typeface="Times New Roman" panose="02020603050405020304" pitchFamily="18" charset="0"/>
            </a:endParaRPr>
          </a:p>
          <a:p>
            <a:pPr marL="0" lvl="1" indent="0">
              <a:buFont typeface="Arial" panose="020B0604020202020204" pitchFamily="34" charset="0"/>
              <a:buNone/>
            </a:pPr>
            <a:r>
              <a:rPr lang="en-AU" baseline="0" dirty="0"/>
              <a:t>Under the scheme, there will be obligations when an agency knows or reasonably suspects they have had an eligible data breach.  We will examine the definition of eligible data breach soon, but essentially it is a data breach involving personal information which is likely to result in serious harm.</a:t>
            </a:r>
          </a:p>
          <a:p>
            <a:pPr marL="0" lvl="1" indent="0">
              <a:buFont typeface="Arial" panose="020B0604020202020204" pitchFamily="34" charset="0"/>
              <a:buNone/>
            </a:pPr>
            <a:endParaRPr lang="en-AU" baseline="0" dirty="0"/>
          </a:p>
          <a:p>
            <a:pPr algn="just">
              <a:spcAft>
                <a:spcPts val="1200"/>
              </a:spcAft>
            </a:pPr>
            <a:r>
              <a:rPr lang="en-AU" baseline="0" dirty="0"/>
              <a:t>When this occurs, an agency </a:t>
            </a:r>
            <a:r>
              <a:rPr lang="en-AU" sz="1200" dirty="0">
                <a:effectLst/>
                <a:latin typeface="Arial" panose="020B0604020202020204" pitchFamily="34" charset="0"/>
                <a:ea typeface="Calibri" panose="020F0502020204030204" pitchFamily="34" charset="0"/>
                <a:cs typeface="Times New Roman" panose="02020603050405020304" pitchFamily="18" charset="0"/>
              </a:rPr>
              <a:t>must immediately take, and continue to take all reasonable steps to:</a:t>
            </a:r>
          </a:p>
          <a:p>
            <a:pPr algn="just">
              <a:spcAft>
                <a:spcPts val="1200"/>
              </a:spcAft>
            </a:pPr>
            <a:endParaRPr lang="en-AU" sz="1200" dirty="0">
              <a:effectLst/>
              <a:latin typeface="Arial" panose="020B0604020202020204" pitchFamily="34" charset="0"/>
              <a:ea typeface="Calibri" panose="020F0502020204030204" pitchFamily="34" charset="0"/>
              <a:cs typeface="Times New Roman" panose="02020603050405020304" pitchFamily="18" charset="0"/>
            </a:endParaRPr>
          </a:p>
          <a:p>
            <a:pPr algn="l"/>
            <a:r>
              <a:rPr lang="en-US" sz="1200" b="0" i="0" u="none" strike="noStrike" baseline="0" dirty="0">
                <a:latin typeface="Times-Roman"/>
              </a:rPr>
              <a:t>contain the data breach; and</a:t>
            </a:r>
          </a:p>
          <a:p>
            <a:pPr algn="l"/>
            <a:r>
              <a:rPr lang="en-US" sz="1200" b="0" i="0" u="none" strike="noStrike" baseline="0" dirty="0">
                <a:latin typeface="Times-Roman"/>
              </a:rPr>
              <a:t>mitigate the harm caused by the data breach; and</a:t>
            </a:r>
          </a:p>
          <a:p>
            <a:pPr algn="l"/>
            <a:endParaRPr lang="en-US" sz="1200" b="0" i="0" u="none" strike="noStrike" baseline="0" dirty="0">
              <a:latin typeface="Times-Roman"/>
            </a:endParaRPr>
          </a:p>
          <a:p>
            <a:pPr algn="l"/>
            <a:r>
              <a:rPr lang="en-US" sz="1200" b="0" i="0" u="none" strike="noStrike" baseline="0" dirty="0">
                <a:latin typeface="Times-Roman"/>
              </a:rPr>
              <a:t>if the agency does not know at that point whether the data breach is eligible—assess whether</a:t>
            </a:r>
          </a:p>
          <a:p>
            <a:pPr algn="l"/>
            <a:r>
              <a:rPr lang="en-US" sz="1200" b="0" i="0" u="none" strike="noStrike" baseline="0" dirty="0">
                <a:latin typeface="Times-Roman"/>
              </a:rPr>
              <a:t>there are reasonable grounds to believe the data breach is an eligible data breach of the agency.</a:t>
            </a:r>
          </a:p>
          <a:p>
            <a:pPr algn="l"/>
            <a:r>
              <a:rPr lang="en-US" sz="1200" b="0" i="0" u="none" strike="noStrike" baseline="0" dirty="0">
                <a:latin typeface="Times-Roman"/>
              </a:rPr>
              <a:t>This assessment must be completed within 30 days </a:t>
            </a:r>
            <a:r>
              <a:rPr lang="en-AU" sz="1200" b="0" i="0" u="none" strike="noStrike" baseline="0" dirty="0">
                <a:latin typeface="Times-Roman"/>
              </a:rPr>
              <a:t>– although this can be extended if reasonably required.</a:t>
            </a:r>
          </a:p>
          <a:p>
            <a:pPr algn="l"/>
            <a:endParaRPr lang="en-AU" sz="1200" b="0" i="0" u="none" strike="noStrike" baseline="0" dirty="0">
              <a:effectLst/>
              <a:latin typeface="Times-Roman"/>
              <a:ea typeface="Calibri" panose="020F0502020204030204" pitchFamily="34" charset="0"/>
              <a:cs typeface="Times New Roman" panose="02020603050405020304" pitchFamily="18" charset="0"/>
            </a:endParaRPr>
          </a:p>
          <a:p>
            <a:pPr algn="l"/>
            <a:r>
              <a:rPr lang="en-AU" sz="1200" b="0" i="0" u="none" strike="noStrike" baseline="0" dirty="0">
                <a:effectLst/>
                <a:latin typeface="Times-Roman"/>
                <a:ea typeface="Calibri" panose="020F0502020204030204" pitchFamily="34" charset="0"/>
                <a:cs typeface="Times New Roman" panose="02020603050405020304" pitchFamily="18" charset="0"/>
              </a:rPr>
              <a:t>If, as a result of the assessment, the agency reasonably believes that there has been an eligible data breach of the agency, they must as soon as practicable:</a:t>
            </a:r>
          </a:p>
          <a:p>
            <a:pPr marL="285750" indent="-285750" algn="l">
              <a:buFont typeface="Arial" panose="020B0604020202020204" pitchFamily="34" charset="0"/>
              <a:buChar char="•"/>
            </a:pPr>
            <a:r>
              <a:rPr lang="en-AU" sz="1200" b="0" i="0" u="none" strike="noStrike" baseline="0" dirty="0">
                <a:effectLst/>
                <a:latin typeface="Times-Roman"/>
                <a:ea typeface="Calibri" panose="020F0502020204030204" pitchFamily="34" charset="0"/>
                <a:cs typeface="Times New Roman" panose="02020603050405020304" pitchFamily="18" charset="0"/>
              </a:rPr>
              <a:t>Notify the Information Commissioner, and</a:t>
            </a:r>
          </a:p>
          <a:p>
            <a:pPr marL="285750" indent="-285750" algn="l">
              <a:buFont typeface="Arial" panose="020B0604020202020204" pitchFamily="34" charset="0"/>
              <a:buChar char="•"/>
            </a:pPr>
            <a:r>
              <a:rPr lang="en-AU" sz="1200" b="0" i="0" u="none" strike="noStrike" baseline="0" dirty="0">
                <a:effectLst/>
                <a:latin typeface="Times-Roman"/>
                <a:ea typeface="Calibri" panose="020F0502020204030204" pitchFamily="34" charset="0"/>
                <a:cs typeface="Times New Roman" panose="02020603050405020304" pitchFamily="18" charset="0"/>
              </a:rPr>
              <a:t>Notify particular individuals</a:t>
            </a:r>
            <a:endParaRPr lang="en-AU" sz="1200" dirty="0">
              <a:effectLst/>
              <a:latin typeface="Arial" panose="020B0604020202020204" pitchFamily="34" charset="0"/>
              <a:ea typeface="Calibri" panose="020F0502020204030204" pitchFamily="34" charset="0"/>
              <a:cs typeface="Times New Roman" panose="02020603050405020304" pitchFamily="18" charset="0"/>
            </a:endParaRPr>
          </a:p>
          <a:p>
            <a:pPr marL="0" lvl="1" indent="0">
              <a:buFont typeface="Arial" panose="020B0604020202020204" pitchFamily="34" charset="0"/>
              <a:buNone/>
            </a:pPr>
            <a:endParaRPr lang="en-AU" baseline="0" dirty="0"/>
          </a:p>
          <a:p>
            <a:pPr marL="0" lvl="1" indent="0">
              <a:buFont typeface="Arial" panose="020B0604020202020204" pitchFamily="34" charset="0"/>
              <a:buNone/>
            </a:pPr>
            <a:r>
              <a:rPr lang="en-AU" baseline="0" dirty="0"/>
              <a:t>We will examine these obligations in more detail today, but first we will consider some key definitions and concepts.</a:t>
            </a:r>
          </a:p>
        </p:txBody>
      </p:sp>
      <p:sp>
        <p:nvSpPr>
          <p:cNvPr id="4" name="Slide Number Placeholder 3"/>
          <p:cNvSpPr>
            <a:spLocks noGrp="1"/>
          </p:cNvSpPr>
          <p:nvPr>
            <p:ph type="sldNum" sz="quarter" idx="5"/>
          </p:nvPr>
        </p:nvSpPr>
        <p:spPr/>
        <p:txBody>
          <a:bodyPr/>
          <a:lstStyle/>
          <a:p>
            <a:fld id="{11399C76-6B51-4B95-96F4-DD1E10862F91}" type="slidenum">
              <a:rPr lang="en-AU" smtClean="0"/>
              <a:t>5</a:t>
            </a:fld>
            <a:endParaRPr lang="en-AU"/>
          </a:p>
        </p:txBody>
      </p:sp>
    </p:spTree>
    <p:extLst>
      <p:ext uri="{BB962C8B-B14F-4D97-AF65-F5344CB8AC3E}">
        <p14:creationId xmlns:p14="http://schemas.microsoft.com/office/powerpoint/2010/main" val="2272530595"/>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a:t>The amendments will also introduce requirements on agencies to prepare and publish a data breach policy </a:t>
            </a:r>
            <a:r>
              <a:rPr lang="en-US"/>
              <a:t>about how it will respond to a data breach, including a suspected eligible data breach, of the agency.  It is an important component of the MNDB Scheme as it obliges an agency to properly plan and prepare for complying with the scheme</a:t>
            </a:r>
            <a:r>
              <a:rPr lang="en-US" b="0" i="0">
                <a:solidFill>
                  <a:srgbClr val="212529"/>
                </a:solidFill>
                <a:effectLst/>
                <a:latin typeface="Arial" panose="020B0604020202020204" pitchFamily="34" charset="0"/>
              </a:rPr>
              <a:t>. </a:t>
            </a:r>
          </a:p>
          <a:p>
            <a:pPr algn="just">
              <a:lnSpc>
                <a:spcPct val="107000"/>
              </a:lnSpc>
              <a:spcAft>
                <a:spcPts val="800"/>
              </a:spcAft>
            </a:pPr>
            <a:endParaRPr lang="en-AU" sz="1800" kern="10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en-AU" sz="1800" kern="100">
                <a:effectLst/>
                <a:latin typeface="Calibri" panose="020F0502020204030204" pitchFamily="34" charset="0"/>
                <a:ea typeface="Calibri" panose="020F0502020204030204" pitchFamily="34" charset="0"/>
                <a:cs typeface="Times New Roman" panose="02020603050405020304" pitchFamily="18" charset="0"/>
              </a:rPr>
              <a:t>Having a clear Data Breach Policy will enable agencies to: </a:t>
            </a:r>
          </a:p>
          <a:p>
            <a:pPr marL="285750" lvl="0" indent="-285750">
              <a:lnSpc>
                <a:spcPct val="90000"/>
              </a:lnSpc>
              <a:buClrTx/>
              <a:buFont typeface="Arial" panose="020B0604020202020204" pitchFamily="34" charset="0"/>
              <a:buChar char="•"/>
            </a:pPr>
            <a:r>
              <a:rPr lang="en-US" sz="1300">
                <a:latin typeface="Arial"/>
                <a:cs typeface="Arial"/>
              </a:rPr>
              <a:t>prepare for, contain, assess, respond to and report on data breaches at the appropriate level and in a timely fashion</a:t>
            </a:r>
          </a:p>
          <a:p>
            <a:pPr marL="285750" lvl="0" indent="-285750">
              <a:lnSpc>
                <a:spcPct val="90000"/>
              </a:lnSpc>
              <a:buClrTx/>
              <a:buFont typeface="Arial" panose="020B0604020202020204" pitchFamily="34" charset="0"/>
              <a:buChar char="•"/>
            </a:pPr>
            <a:r>
              <a:rPr lang="en-US" sz="1300">
                <a:latin typeface="Arial"/>
                <a:cs typeface="Arial"/>
              </a:rPr>
              <a:t>identify who in the agency is responsible for taking what action in response to a data breach</a:t>
            </a:r>
          </a:p>
          <a:p>
            <a:pPr marL="285750" lvl="0" indent="-285750">
              <a:lnSpc>
                <a:spcPct val="90000"/>
              </a:lnSpc>
              <a:buClrTx/>
              <a:buFont typeface="Arial" panose="020B0604020202020204" pitchFamily="34" charset="0"/>
              <a:buChar char="•"/>
            </a:pPr>
            <a:r>
              <a:rPr lang="en-US" sz="1300">
                <a:latin typeface="Arial"/>
                <a:cs typeface="Arial"/>
              </a:rPr>
              <a:t>take action to mitigate potential harm to individuals and to the agency; and</a:t>
            </a:r>
          </a:p>
          <a:p>
            <a:pPr marL="285750" lvl="0" indent="-285750">
              <a:lnSpc>
                <a:spcPct val="90000"/>
              </a:lnSpc>
              <a:buClrTx/>
              <a:buFont typeface="Arial" panose="020B0604020202020204" pitchFamily="34" charset="0"/>
              <a:buChar char="•"/>
            </a:pPr>
            <a:r>
              <a:rPr lang="en-US" sz="1300">
                <a:latin typeface="Arial"/>
                <a:cs typeface="Arial"/>
              </a:rPr>
              <a:t>meet obligations under the IP Act.</a:t>
            </a:r>
          </a:p>
          <a:p>
            <a:pPr marL="285750" lvl="0" indent="-285750">
              <a:lnSpc>
                <a:spcPct val="90000"/>
              </a:lnSpc>
              <a:buClrTx/>
              <a:buFont typeface="Arial" panose="020B0604020202020204" pitchFamily="34" charset="0"/>
              <a:buChar char="•"/>
            </a:pPr>
            <a:endParaRPr lang="en-US" sz="1300">
              <a:latin typeface="Arial"/>
              <a:cs typeface="Arial"/>
            </a:endParaRPr>
          </a:p>
          <a:p>
            <a:pPr>
              <a:lnSpc>
                <a:spcPct val="90000"/>
              </a:lnSpc>
              <a:buClrTx/>
            </a:pPr>
            <a:r>
              <a:rPr lang="en-US" sz="1700">
                <a:latin typeface="Arial"/>
                <a:cs typeface="Arial"/>
              </a:rPr>
              <a:t>At a minimum, a Data Breach Policy should include:</a:t>
            </a:r>
          </a:p>
          <a:p>
            <a:pPr marL="285750" lvl="0" indent="-285750">
              <a:lnSpc>
                <a:spcPct val="90000"/>
              </a:lnSpc>
              <a:buClrTx/>
              <a:buFont typeface="Arial" panose="020B0604020202020204" pitchFamily="34" charset="0"/>
              <a:buChar char="•"/>
            </a:pPr>
            <a:r>
              <a:rPr lang="en-US" sz="1300">
                <a:latin typeface="Arial"/>
                <a:cs typeface="Arial"/>
              </a:rPr>
              <a:t>A definition of what constitutes a breach, ensuring consistency with the statutory definitions of ‘data breach’ and ‘eligible data breach’ set out in the IP Act.</a:t>
            </a:r>
          </a:p>
          <a:p>
            <a:pPr marL="285750" marR="0" lvl="0" indent="-285750" algn="l" defTabSz="914400" rtl="0" eaLnBrk="1" fontAlgn="auto" latinLnBrk="0" hangingPunct="1">
              <a:lnSpc>
                <a:spcPct val="90000"/>
              </a:lnSpc>
              <a:spcBef>
                <a:spcPts val="0"/>
              </a:spcBef>
              <a:spcAft>
                <a:spcPts val="0"/>
              </a:spcAft>
              <a:buClrTx/>
              <a:buSzTx/>
              <a:buFont typeface="Arial" panose="020B0604020202020204" pitchFamily="34" charset="0"/>
              <a:buChar char="•"/>
              <a:tabLst/>
              <a:defRPr/>
            </a:pPr>
            <a:r>
              <a:rPr lang="en-US" sz="1400">
                <a:latin typeface="Arial"/>
                <a:cs typeface="Arial"/>
              </a:rPr>
              <a:t>The agency’s strategy for containing, assessing, and managing eligible and suspected eligible data breaches.</a:t>
            </a:r>
          </a:p>
          <a:p>
            <a:pPr marL="285750" marR="0" lvl="0" indent="-285750" algn="l" defTabSz="914400" rtl="0" eaLnBrk="1" fontAlgn="auto" latinLnBrk="0" hangingPunct="1">
              <a:lnSpc>
                <a:spcPct val="90000"/>
              </a:lnSpc>
              <a:spcBef>
                <a:spcPts val="0"/>
              </a:spcBef>
              <a:spcAft>
                <a:spcPts val="0"/>
              </a:spcAft>
              <a:buClrTx/>
              <a:buSzTx/>
              <a:buFont typeface="Arial" panose="020B0604020202020204" pitchFamily="34" charset="0"/>
              <a:buChar char="•"/>
              <a:tabLst/>
              <a:defRPr/>
            </a:pPr>
            <a:r>
              <a:rPr lang="en-AU" sz="1400" kern="100">
                <a:effectLst/>
                <a:latin typeface="Calibri" panose="020F0502020204030204" pitchFamily="34" charset="0"/>
                <a:ea typeface="Calibri" panose="020F0502020204030204" pitchFamily="34" charset="0"/>
                <a:cs typeface="Times New Roman" panose="02020603050405020304" pitchFamily="18" charset="0"/>
              </a:rPr>
              <a:t>Escalation procedures for staff, including how to immediately report a suspected breach, when line managers can handle a breach, and the circumstances in which a breach should be escalated to a response team, generally based on severity or the level of response required.</a:t>
            </a:r>
            <a:endParaRPr lang="en-US" sz="1300">
              <a:latin typeface="Arial"/>
              <a:cs typeface="Arial"/>
            </a:endParaRPr>
          </a:p>
          <a:p>
            <a:pPr marL="285750" lvl="0" indent="-285750">
              <a:lnSpc>
                <a:spcPct val="90000"/>
              </a:lnSpc>
              <a:buClrTx/>
              <a:buFont typeface="Arial" panose="020B0604020202020204" pitchFamily="34" charset="0"/>
              <a:buChar char="•"/>
            </a:pPr>
            <a:r>
              <a:rPr lang="en-US" sz="1300">
                <a:latin typeface="Arial"/>
                <a:cs typeface="Arial"/>
              </a:rPr>
              <a:t>How notification obligations will be met, in the event a data breach is assessed as an eligible data breach. </a:t>
            </a:r>
          </a:p>
          <a:p>
            <a:pPr marL="285750" lvl="0" indent="-285750">
              <a:lnSpc>
                <a:spcPct val="90000"/>
              </a:lnSpc>
              <a:buClrTx/>
              <a:buFont typeface="Arial" panose="020B0604020202020204" pitchFamily="34" charset="0"/>
              <a:buChar char="•"/>
            </a:pPr>
            <a:r>
              <a:rPr lang="en-US" sz="1300">
                <a:latin typeface="Arial"/>
                <a:cs typeface="Arial"/>
              </a:rPr>
              <a:t>A description of the roles and responsibilities of staff members.  And its really important here that people who will be making decisions regarding the scheme are have privacy knowledge and/or are adequately trained.</a:t>
            </a:r>
          </a:p>
          <a:p>
            <a:pPr marL="285750" lvl="0" indent="-285750">
              <a:lnSpc>
                <a:spcPct val="90000"/>
              </a:lnSpc>
              <a:buClrTx/>
              <a:buFont typeface="Arial" panose="020B0604020202020204" pitchFamily="34" charset="0"/>
              <a:buChar char="•"/>
            </a:pPr>
            <a:r>
              <a:rPr lang="en-US" sz="1300">
                <a:latin typeface="Arial"/>
                <a:cs typeface="Arial"/>
              </a:rPr>
              <a:t>Record keeping requirements.</a:t>
            </a:r>
          </a:p>
          <a:p>
            <a:pPr marL="285750" lvl="0" indent="-285750">
              <a:lnSpc>
                <a:spcPct val="90000"/>
              </a:lnSpc>
              <a:buClrTx/>
              <a:buFont typeface="Arial" panose="020B0604020202020204" pitchFamily="34" charset="0"/>
              <a:buChar char="•"/>
            </a:pPr>
            <a:r>
              <a:rPr lang="en-US" sz="1300">
                <a:latin typeface="Arial"/>
                <a:cs typeface="Arial"/>
              </a:rPr>
              <a:t>Post-breach review and evaluation procedures.</a:t>
            </a:r>
          </a:p>
          <a:p>
            <a:pPr marL="0" lvl="0" indent="0" algn="just">
              <a:lnSpc>
                <a:spcPct val="107000"/>
              </a:lnSpc>
              <a:spcAft>
                <a:spcPts val="800"/>
              </a:spcAft>
              <a:buFont typeface="Symbol" panose="05050102010706020507" pitchFamily="18" charset="2"/>
              <a:buNone/>
            </a:pPr>
            <a:endParaRPr lang="en-AU" sz="1800" kern="100">
              <a:effectLst/>
              <a:latin typeface="Calibri" panose="020F0502020204030204" pitchFamily="34" charset="0"/>
              <a:ea typeface="Calibri" panose="020F0502020204030204" pitchFamily="34" charset="0"/>
              <a:cs typeface="Times New Roman" panose="02020603050405020304" pitchFamily="18" charset="0"/>
            </a:endParaRPr>
          </a:p>
          <a:p>
            <a:pPr marL="0" lvl="0" indent="0" algn="just">
              <a:lnSpc>
                <a:spcPct val="107000"/>
              </a:lnSpc>
              <a:spcAft>
                <a:spcPts val="800"/>
              </a:spcAft>
              <a:buFont typeface="Symbol" panose="05050102010706020507" pitchFamily="18" charset="2"/>
              <a:buNone/>
            </a:pPr>
            <a:endParaRPr lang="en-AU" sz="1800"/>
          </a:p>
        </p:txBody>
      </p:sp>
      <p:sp>
        <p:nvSpPr>
          <p:cNvPr id="4" name="Slide Number Placeholder 3"/>
          <p:cNvSpPr>
            <a:spLocks noGrp="1"/>
          </p:cNvSpPr>
          <p:nvPr>
            <p:ph type="sldNum" sz="quarter" idx="5"/>
          </p:nvPr>
        </p:nvSpPr>
        <p:spPr/>
        <p:txBody>
          <a:bodyPr/>
          <a:lstStyle/>
          <a:p>
            <a:fld id="{11399C76-6B51-4B95-96F4-DD1E10862F91}" type="slidenum">
              <a:rPr lang="en-AU" smtClean="0"/>
              <a:t>51</a:t>
            </a:fld>
            <a:endParaRPr lang="en-AU"/>
          </a:p>
        </p:txBody>
      </p:sp>
    </p:spTree>
    <p:extLst>
      <p:ext uri="{BB962C8B-B14F-4D97-AF65-F5344CB8AC3E}">
        <p14:creationId xmlns:p14="http://schemas.microsoft.com/office/powerpoint/2010/main" val="4030998034"/>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just">
              <a:lnSpc>
                <a:spcPct val="107000"/>
              </a:lnSpc>
              <a:spcAft>
                <a:spcPts val="800"/>
              </a:spcAft>
              <a:buFont typeface="Symbol" panose="05050102010706020507" pitchFamily="18" charset="2"/>
              <a:buNone/>
            </a:pPr>
            <a:endParaRPr lang="en-AU" sz="1800" kern="100">
              <a:effectLst/>
              <a:latin typeface="Calibri" panose="020F0502020204030204" pitchFamily="34" charset="0"/>
              <a:ea typeface="Calibri" panose="020F0502020204030204" pitchFamily="34" charset="0"/>
              <a:cs typeface="Times New Roman" panose="02020603050405020304" pitchFamily="18" charset="0"/>
            </a:endParaRPr>
          </a:p>
          <a:p>
            <a:pPr marL="0" lvl="0" indent="0" algn="just">
              <a:lnSpc>
                <a:spcPct val="107000"/>
              </a:lnSpc>
              <a:spcAft>
                <a:spcPts val="800"/>
              </a:spcAft>
              <a:buFont typeface="Symbol" panose="05050102010706020507" pitchFamily="18" charset="2"/>
              <a:buNone/>
            </a:pPr>
            <a:r>
              <a:rPr lang="en-AU" sz="1800"/>
              <a:t>The OIC will produce some further guidance and templates to assist agencies to prepare their Data Breach Policies, but in the meantime this slide represents a checklist of some issues you should start considering if you are wanting to start preparing before our guidance comes out.</a:t>
            </a:r>
          </a:p>
        </p:txBody>
      </p:sp>
      <p:sp>
        <p:nvSpPr>
          <p:cNvPr id="4" name="Slide Number Placeholder 3"/>
          <p:cNvSpPr>
            <a:spLocks noGrp="1"/>
          </p:cNvSpPr>
          <p:nvPr>
            <p:ph type="sldNum" sz="quarter" idx="5"/>
          </p:nvPr>
        </p:nvSpPr>
        <p:spPr/>
        <p:txBody>
          <a:bodyPr/>
          <a:lstStyle/>
          <a:p>
            <a:fld id="{11399C76-6B51-4B95-96F4-DD1E10862F91}" type="slidenum">
              <a:rPr lang="en-AU" smtClean="0"/>
              <a:t>52</a:t>
            </a:fld>
            <a:endParaRPr lang="en-AU"/>
          </a:p>
        </p:txBody>
      </p:sp>
    </p:spTree>
    <p:extLst>
      <p:ext uri="{BB962C8B-B14F-4D97-AF65-F5344CB8AC3E}">
        <p14:creationId xmlns:p14="http://schemas.microsoft.com/office/powerpoint/2010/main" val="894368141"/>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The amendments also introduce new powers for the Information Commissioner. Which include:</a:t>
            </a:r>
          </a:p>
          <a:p>
            <a:pPr marL="171450" lvl="0" indent="-171450">
              <a:buFont typeface="Arial" panose="020B0604020202020204" pitchFamily="34" charset="0"/>
              <a:buChar char="•"/>
            </a:pPr>
            <a:r>
              <a:rPr lang="en-AU" sz="1200" kern="1200" dirty="0">
                <a:solidFill>
                  <a:schemeClr val="tx1"/>
                </a:solidFill>
                <a:effectLst/>
                <a:latin typeface="+mn-lt"/>
                <a:ea typeface="+mn-ea"/>
                <a:cs typeface="+mn-cs"/>
              </a:rPr>
              <a:t>Assessment of Data Breach notifications, including conducting further inquiries to ensure appropriate assessment; </a:t>
            </a:r>
          </a:p>
          <a:p>
            <a:pPr marL="171450" lvl="0" indent="-171450">
              <a:buFont typeface="Arial" panose="020B0604020202020204" pitchFamily="34" charset="0"/>
              <a:buChar char="•"/>
            </a:pPr>
            <a:r>
              <a:rPr lang="en-AU" sz="1200" kern="1200" dirty="0">
                <a:solidFill>
                  <a:schemeClr val="tx1"/>
                </a:solidFill>
                <a:effectLst/>
                <a:latin typeface="+mn-lt"/>
                <a:ea typeface="+mn-ea"/>
                <a:cs typeface="+mn-cs"/>
              </a:rPr>
              <a:t>Power to direct agencies to notify the commissioner of an eligible breach and to recommend notification </a:t>
            </a:r>
            <a:r>
              <a:rPr lang="en-AU" sz="1200" kern="1200">
                <a:solidFill>
                  <a:schemeClr val="tx1"/>
                </a:solidFill>
                <a:effectLst/>
                <a:latin typeface="+mn-lt"/>
                <a:ea typeface="+mn-ea"/>
                <a:cs typeface="+mn-cs"/>
              </a:rPr>
              <a:t>to individuals; </a:t>
            </a:r>
            <a:r>
              <a:rPr lang="en-AU" sz="1200" kern="1200" dirty="0">
                <a:solidFill>
                  <a:schemeClr val="tx1"/>
                </a:solidFill>
                <a:effectLst/>
                <a:latin typeface="+mn-lt"/>
                <a:ea typeface="+mn-ea"/>
                <a:cs typeface="+mn-cs"/>
              </a:rPr>
              <a:t>and</a:t>
            </a:r>
          </a:p>
          <a:p>
            <a:pPr marL="171450" lvl="0" indent="-171450">
              <a:buFont typeface="Arial" panose="020B0604020202020204" pitchFamily="34" charset="0"/>
              <a:buChar char="•"/>
            </a:pPr>
            <a:r>
              <a:rPr lang="en-AU" sz="1200" kern="1200" dirty="0">
                <a:solidFill>
                  <a:schemeClr val="tx1"/>
                </a:solidFill>
                <a:effectLst/>
                <a:latin typeface="+mn-lt"/>
                <a:ea typeface="+mn-ea"/>
                <a:cs typeface="+mn-cs"/>
              </a:rPr>
              <a:t>Enhanced investigation powers to ensure compliance with all privacy obligations including the MNDB Scheme.</a:t>
            </a:r>
          </a:p>
          <a:p>
            <a:endParaRPr lang="en-AU" dirty="0"/>
          </a:p>
        </p:txBody>
      </p:sp>
      <p:sp>
        <p:nvSpPr>
          <p:cNvPr id="4" name="Slide Number Placeholder 3"/>
          <p:cNvSpPr>
            <a:spLocks noGrp="1"/>
          </p:cNvSpPr>
          <p:nvPr>
            <p:ph type="sldNum" sz="quarter" idx="5"/>
          </p:nvPr>
        </p:nvSpPr>
        <p:spPr/>
        <p:txBody>
          <a:bodyPr/>
          <a:lstStyle/>
          <a:p>
            <a:fld id="{11399C76-6B51-4B95-96F4-DD1E10862F91}" type="slidenum">
              <a:rPr lang="en-AU" smtClean="0"/>
              <a:t>53</a:t>
            </a:fld>
            <a:endParaRPr lang="en-AU"/>
          </a:p>
        </p:txBody>
      </p:sp>
    </p:spTree>
    <p:extLst>
      <p:ext uri="{BB962C8B-B14F-4D97-AF65-F5344CB8AC3E}">
        <p14:creationId xmlns:p14="http://schemas.microsoft.com/office/powerpoint/2010/main" val="1528842036"/>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rtl="0" fontAlgn="base"/>
            <a:endParaRPr lang="en-AU" sz="1600">
              <a:latin typeface="+mn-lt"/>
            </a:endParaRP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1399C76-6B51-4B95-96F4-DD1E10862F91}" type="slidenum">
              <a:rPr kumimoji="0" lang="en-AU" sz="13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54</a:t>
            </a:fld>
            <a:endParaRPr kumimoji="0" lang="en-AU" sz="13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80697849"/>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65238" y="554038"/>
            <a:ext cx="4559300" cy="2565400"/>
          </a:xfrm>
        </p:spPr>
      </p:sp>
      <p:sp>
        <p:nvSpPr>
          <p:cNvPr id="3" name="Notes Placeholder 2"/>
          <p:cNvSpPr>
            <a:spLocks noGrp="1"/>
          </p:cNvSpPr>
          <p:nvPr>
            <p:ph type="body" idx="1"/>
          </p:nvPr>
        </p:nvSpPr>
        <p:spPr>
          <a:xfrm>
            <a:off x="422275" y="3276000"/>
            <a:ext cx="5962650" cy="6243780"/>
          </a:xfrm>
          <a:solidFill>
            <a:schemeClr val="bg1"/>
          </a:solidFill>
        </p:spPr>
        <p:txBody>
          <a:bodyPr/>
          <a:lstStyle/>
          <a:p>
            <a:pPr>
              <a:spcBef>
                <a:spcPts val="0"/>
              </a:spcBef>
              <a:spcAft>
                <a:spcPts val="300"/>
              </a:spcAft>
            </a:pPr>
            <a:endParaRPr lang="en-AU" sz="1600">
              <a:latin typeface="+mn-lt"/>
            </a:endParaRPr>
          </a:p>
        </p:txBody>
      </p:sp>
      <p:sp>
        <p:nvSpPr>
          <p:cNvPr id="4" name="Slide Number Placeholder 3"/>
          <p:cNvSpPr>
            <a:spLocks noGrp="1"/>
          </p:cNvSpPr>
          <p:nvPr>
            <p:ph type="sldNum" sz="quarter" idx="5"/>
          </p:nvPr>
        </p:nvSpPr>
        <p:spPr/>
        <p:txBody>
          <a:bodyPr/>
          <a:lstStyle/>
          <a:p>
            <a:fld id="{11399C76-6B51-4B95-96F4-DD1E10862F91}" type="slidenum">
              <a:rPr lang="en-AU" smtClean="0"/>
              <a:t>55</a:t>
            </a:fld>
            <a:endParaRPr lang="en-AU"/>
          </a:p>
        </p:txBody>
      </p:sp>
    </p:spTree>
    <p:extLst>
      <p:ext uri="{BB962C8B-B14F-4D97-AF65-F5344CB8AC3E}">
        <p14:creationId xmlns:p14="http://schemas.microsoft.com/office/powerpoint/2010/main" val="1325262156"/>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a:t>The Information Commissioner will provide guidance and</a:t>
            </a:r>
            <a:r>
              <a:rPr lang="en-AU" baseline="0"/>
              <a:t> training between now and the commencement of the scheme.</a:t>
            </a:r>
          </a:p>
          <a:p>
            <a:r>
              <a:rPr lang="en-AU" baseline="0"/>
              <a:t>Other avenues of information include:</a:t>
            </a:r>
          </a:p>
          <a:p>
            <a:pPr marL="171450" indent="-171450">
              <a:buFont typeface="Arial" panose="020B0604020202020204" pitchFamily="34" charset="0"/>
              <a:buChar char="•"/>
            </a:pPr>
            <a:r>
              <a:rPr lang="en-AU" baseline="0"/>
              <a:t>Contacting the OIC Enquiry Service;</a:t>
            </a:r>
          </a:p>
          <a:p>
            <a:pPr marL="171450" indent="-171450">
              <a:buFont typeface="Arial" panose="020B0604020202020204" pitchFamily="34" charset="0"/>
              <a:buChar char="•"/>
            </a:pPr>
            <a:r>
              <a:rPr lang="en-AU" baseline="0"/>
              <a:t>Subscribing to OIC news; and </a:t>
            </a:r>
          </a:p>
          <a:p>
            <a:pPr marL="171450" indent="-171450">
              <a:buFont typeface="Arial" panose="020B0604020202020204" pitchFamily="34" charset="0"/>
              <a:buChar char="•"/>
            </a:pPr>
            <a:r>
              <a:rPr lang="en-AU" baseline="0"/>
              <a:t>Accessing specific OIC guidelines as they are published on the OIC Website.</a:t>
            </a:r>
            <a:endParaRPr lang="en-AU"/>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1399C76-6B51-4B95-96F4-DD1E10862F91}" type="slidenum">
              <a:rPr kumimoji="0" lang="en-AU"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56</a:t>
            </a:fld>
            <a:endParaRPr kumimoji="0" lang="en-AU"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7744442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AU" sz="1600"/>
              <a:t>These include:</a:t>
            </a:r>
          </a:p>
          <a:p>
            <a:pPr marL="0" marR="0" lvl="0" indent="0" algn="l" defTabSz="914400" rtl="0" eaLnBrk="1" fontAlgn="auto" latinLnBrk="0" hangingPunct="1">
              <a:lnSpc>
                <a:spcPct val="100000"/>
              </a:lnSpc>
              <a:spcBef>
                <a:spcPct val="0"/>
              </a:spcBef>
              <a:spcAft>
                <a:spcPts val="0"/>
              </a:spcAft>
              <a:buClrTx/>
              <a:buSzTx/>
              <a:buFontTx/>
              <a:buNone/>
              <a:tabLst/>
              <a:defRPr/>
            </a:pPr>
            <a:r>
              <a:rPr lang="en-AU" sz="1600"/>
              <a:t>Personal information</a:t>
            </a:r>
          </a:p>
          <a:p>
            <a:pPr marL="0" marR="0" lvl="0" indent="0" algn="l" defTabSz="914400" rtl="0" eaLnBrk="1" fontAlgn="auto" latinLnBrk="0" hangingPunct="1">
              <a:lnSpc>
                <a:spcPct val="100000"/>
              </a:lnSpc>
              <a:spcBef>
                <a:spcPct val="0"/>
              </a:spcBef>
              <a:spcAft>
                <a:spcPts val="0"/>
              </a:spcAft>
              <a:buClrTx/>
              <a:buSzTx/>
              <a:buFontTx/>
              <a:buNone/>
              <a:tabLst/>
              <a:defRPr/>
            </a:pPr>
            <a:r>
              <a:rPr lang="en-AU" sz="1600"/>
              <a:t>When personal information is held by an agency, including considering how this applies to contracted service providers</a:t>
            </a:r>
          </a:p>
          <a:p>
            <a:pPr marL="0" marR="0" lvl="0" indent="0" algn="l" defTabSz="914400" rtl="0" eaLnBrk="1" fontAlgn="auto" latinLnBrk="0" hangingPunct="1">
              <a:lnSpc>
                <a:spcPct val="100000"/>
              </a:lnSpc>
              <a:spcBef>
                <a:spcPct val="0"/>
              </a:spcBef>
              <a:spcAft>
                <a:spcPts val="0"/>
              </a:spcAft>
              <a:buClrTx/>
              <a:buSzTx/>
              <a:buFontTx/>
              <a:buNone/>
              <a:tabLst/>
              <a:defRPr/>
            </a:pPr>
            <a:r>
              <a:rPr lang="en-AU" sz="1600"/>
              <a:t>The definitions of data breach and eligible data breach, and</a:t>
            </a:r>
          </a:p>
          <a:p>
            <a:pPr marL="0" marR="0" lvl="0" indent="0" algn="l" defTabSz="914400" rtl="0" eaLnBrk="1" fontAlgn="auto" latinLnBrk="0" hangingPunct="1">
              <a:lnSpc>
                <a:spcPct val="100000"/>
              </a:lnSpc>
              <a:spcBef>
                <a:spcPct val="0"/>
              </a:spcBef>
              <a:spcAft>
                <a:spcPts val="0"/>
              </a:spcAft>
              <a:buClrTx/>
              <a:buSzTx/>
              <a:buFontTx/>
              <a:buNone/>
              <a:tabLst/>
              <a:defRPr/>
            </a:pPr>
            <a:r>
              <a:rPr lang="en-AU" sz="1600"/>
              <a:t>Then we will consider what serious harm means and how to determine if serious harm is likely.</a:t>
            </a:r>
          </a:p>
          <a:p>
            <a:pPr marL="0" marR="0" lvl="0" indent="0" algn="l" defTabSz="914400" rtl="0" eaLnBrk="1" fontAlgn="auto" latinLnBrk="0" hangingPunct="1">
              <a:lnSpc>
                <a:spcPct val="100000"/>
              </a:lnSpc>
              <a:spcBef>
                <a:spcPct val="0"/>
              </a:spcBef>
              <a:spcAft>
                <a:spcPts val="0"/>
              </a:spcAft>
              <a:buClrTx/>
              <a:buSzTx/>
              <a:buFontTx/>
              <a:buNone/>
              <a:tabLst/>
              <a:defRPr/>
            </a:pPr>
            <a:endParaRPr lang="en-AU" sz="1600"/>
          </a:p>
          <a:p>
            <a:pPr algn="just" rtl="0" fontAlgn="base"/>
            <a:endParaRPr lang="en-AU" sz="1600">
              <a:latin typeface="+mn-lt"/>
            </a:endParaRP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1399C76-6B51-4B95-96F4-DD1E10862F91}" type="slidenum">
              <a:rPr kumimoji="0" lang="en-AU" sz="13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6</a:t>
            </a:fld>
            <a:endParaRPr kumimoji="0" lang="en-AU" sz="13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4431415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lnSpc>
                <a:spcPct val="115000"/>
              </a:lnSpc>
              <a:spcAft>
                <a:spcPts val="1200"/>
              </a:spcAft>
            </a:pPr>
            <a:r>
              <a:rPr lang="en-AU" sz="1100" b="0">
                <a:solidFill>
                  <a:srgbClr val="333399"/>
                </a:solidFill>
                <a:effectLst/>
                <a:latin typeface="Arial" panose="020B0604020202020204" pitchFamily="34" charset="0"/>
                <a:ea typeface="Times New Roman" panose="02020603050405020304" pitchFamily="18" charset="0"/>
                <a:cs typeface="Times New Roman" panose="02020603050405020304" pitchFamily="18" charset="0"/>
              </a:rPr>
              <a:t>The MNDB scheme will apply to personal information, held by an agency.</a:t>
            </a:r>
          </a:p>
          <a:p>
            <a:pPr algn="just">
              <a:lnSpc>
                <a:spcPct val="115000"/>
              </a:lnSpc>
              <a:spcAft>
                <a:spcPts val="1200"/>
              </a:spcAft>
            </a:pPr>
            <a:endParaRPr lang="en-AU" sz="1100" b="0">
              <a:solidFill>
                <a:srgbClr val="333399"/>
              </a:solidFill>
              <a:effectLst/>
              <a:latin typeface="Arial" panose="020B0604020202020204" pitchFamily="34" charset="0"/>
              <a:ea typeface="Times New Roman" panose="02020603050405020304" pitchFamily="18" charset="0"/>
              <a:cs typeface="Times New Roman" panose="02020603050405020304" pitchFamily="18" charset="0"/>
            </a:endParaRPr>
          </a:p>
          <a:p>
            <a:pPr algn="just">
              <a:lnSpc>
                <a:spcPct val="115000"/>
              </a:lnSpc>
              <a:spcAft>
                <a:spcPts val="1200"/>
              </a:spcAft>
            </a:pPr>
            <a:r>
              <a:rPr lang="en-AU" sz="1100" b="0">
                <a:solidFill>
                  <a:srgbClr val="333399"/>
                </a:solidFill>
                <a:effectLst/>
                <a:latin typeface="Arial" panose="020B0604020202020204" pitchFamily="34" charset="0"/>
                <a:ea typeface="Times New Roman" panose="02020603050405020304" pitchFamily="18" charset="0"/>
                <a:cs typeface="Times New Roman" panose="02020603050405020304" pitchFamily="18" charset="0"/>
              </a:rPr>
              <a:t>The new definition will be ‘</a:t>
            </a:r>
            <a:r>
              <a:rPr lang="en-AU" sz="1100" b="1">
                <a:solidFill>
                  <a:srgbClr val="333399"/>
                </a:solidFill>
                <a:effectLst/>
                <a:latin typeface="Arial" panose="020B0604020202020204" pitchFamily="34" charset="0"/>
                <a:ea typeface="Times New Roman" panose="02020603050405020304" pitchFamily="18" charset="0"/>
                <a:cs typeface="Times New Roman" panose="02020603050405020304" pitchFamily="18" charset="0"/>
              </a:rPr>
              <a:t>personal information</a:t>
            </a:r>
            <a:r>
              <a:rPr lang="en-AU" sz="1100" b="0">
                <a:solidFill>
                  <a:srgbClr val="333399"/>
                </a:solidFill>
                <a:effectLst/>
                <a:latin typeface="Arial" panose="020B0604020202020204" pitchFamily="34" charset="0"/>
                <a:ea typeface="Times New Roman" panose="02020603050405020304" pitchFamily="18" charset="0"/>
                <a:cs typeface="Times New Roman" panose="02020603050405020304" pitchFamily="18" charset="0"/>
              </a:rPr>
              <a:t>’ </a:t>
            </a:r>
            <a:r>
              <a:rPr lang="en-AU" sz="1100" b="0" i="1">
                <a:solidFill>
                  <a:srgbClr val="333399"/>
                </a:solidFill>
                <a:effectLst/>
                <a:latin typeface="Arial" panose="020B0604020202020204" pitchFamily="34" charset="0"/>
                <a:ea typeface="Times New Roman" panose="02020603050405020304" pitchFamily="18" charset="0"/>
                <a:cs typeface="Times New Roman" panose="02020603050405020304" pitchFamily="18" charset="0"/>
              </a:rPr>
              <a:t>means information or an opinion about an identified individual or an individual who is reasonably identifiable from the information or opinion—</a:t>
            </a:r>
            <a:endParaRPr lang="en-AU" sz="1400" b="1">
              <a:solidFill>
                <a:srgbClr val="333399"/>
              </a:solidFill>
              <a:effectLst/>
              <a:latin typeface="Arial" panose="020B0604020202020204" pitchFamily="34" charset="0"/>
              <a:ea typeface="Times New Roman" panose="02020603050405020304" pitchFamily="18" charset="0"/>
              <a:cs typeface="Times New Roman" panose="02020603050405020304" pitchFamily="18" charset="0"/>
            </a:endParaRPr>
          </a:p>
          <a:p>
            <a:pPr marL="457200" algn="just">
              <a:lnSpc>
                <a:spcPct val="115000"/>
              </a:lnSpc>
              <a:spcAft>
                <a:spcPts val="600"/>
              </a:spcAft>
            </a:pPr>
            <a:r>
              <a:rPr lang="en-AU" sz="1100" b="0" i="1">
                <a:solidFill>
                  <a:srgbClr val="333399"/>
                </a:solidFill>
                <a:effectLst/>
                <a:latin typeface="Arial" panose="020B0604020202020204" pitchFamily="34" charset="0"/>
                <a:ea typeface="Times New Roman" panose="02020603050405020304" pitchFamily="18" charset="0"/>
                <a:cs typeface="Times New Roman" panose="02020603050405020304" pitchFamily="18" charset="0"/>
              </a:rPr>
              <a:t>(a) whether the information or opinion is true or not; and</a:t>
            </a:r>
            <a:endParaRPr lang="en-AU" sz="1400" b="1">
              <a:solidFill>
                <a:srgbClr val="333399"/>
              </a:solidFill>
              <a:effectLst/>
              <a:latin typeface="Arial" panose="020B0604020202020204" pitchFamily="34" charset="0"/>
              <a:ea typeface="Times New Roman" panose="02020603050405020304" pitchFamily="18" charset="0"/>
              <a:cs typeface="Times New Roman" panose="02020603050405020304" pitchFamily="18" charset="0"/>
            </a:endParaRPr>
          </a:p>
          <a:p>
            <a:pPr marL="457200" algn="just">
              <a:lnSpc>
                <a:spcPct val="115000"/>
              </a:lnSpc>
              <a:spcAft>
                <a:spcPts val="600"/>
              </a:spcAft>
            </a:pPr>
            <a:r>
              <a:rPr lang="en-AU" sz="1100" b="0" i="1">
                <a:solidFill>
                  <a:srgbClr val="333399"/>
                </a:solidFill>
                <a:effectLst/>
                <a:latin typeface="Arial" panose="020B0604020202020204" pitchFamily="34" charset="0"/>
                <a:ea typeface="Times New Roman" panose="02020603050405020304" pitchFamily="18" charset="0"/>
                <a:cs typeface="Times New Roman" panose="02020603050405020304" pitchFamily="18" charset="0"/>
              </a:rPr>
              <a:t>(b) whether the information or opinion is recorded in a material form or not.</a:t>
            </a:r>
            <a:endParaRPr lang="en-AU" sz="1400" b="1" i="1" u="none">
              <a:solidFill>
                <a:srgbClr val="333399"/>
              </a:solidFill>
              <a:effectLst/>
              <a:latin typeface="Arial" panose="020B0604020202020204" pitchFamily="34" charset="0"/>
              <a:ea typeface="Times New Roman" panose="02020603050405020304" pitchFamily="18" charset="0"/>
              <a:cs typeface="Times New Roman" panose="02020603050405020304" pitchFamily="18" charset="0"/>
            </a:endParaRPr>
          </a:p>
          <a:p>
            <a:pPr marL="457200" algn="just">
              <a:lnSpc>
                <a:spcPct val="115000"/>
              </a:lnSpc>
              <a:spcAft>
                <a:spcPts val="600"/>
              </a:spcAft>
            </a:pPr>
            <a:endParaRPr lang="en-AU" sz="1400" b="1" i="1" u="none">
              <a:solidFill>
                <a:srgbClr val="333399"/>
              </a:solidFill>
              <a:effectLst/>
              <a:latin typeface="Arial" panose="020B0604020202020204" pitchFamily="34" charset="0"/>
              <a:ea typeface="Times New Roman" panose="02020603050405020304" pitchFamily="18" charset="0"/>
              <a:cs typeface="Times New Roman" panose="02020603050405020304" pitchFamily="18" charset="0"/>
            </a:endParaRPr>
          </a:p>
          <a:p>
            <a:pPr marL="0" algn="just">
              <a:lnSpc>
                <a:spcPct val="115000"/>
              </a:lnSpc>
              <a:spcAft>
                <a:spcPts val="600"/>
              </a:spcAft>
            </a:pPr>
            <a:r>
              <a:rPr lang="en-AU" sz="1300" b="1" u="sng">
                <a:solidFill>
                  <a:srgbClr val="2F5496"/>
                </a:solidFill>
                <a:effectLst/>
                <a:latin typeface="Calibri Light" panose="020F0302020204030204" pitchFamily="34" charset="0"/>
                <a:ea typeface="Times New Roman" panose="02020603050405020304" pitchFamily="18" charset="0"/>
                <a:cs typeface="Times New Roman" panose="02020603050405020304" pitchFamily="18" charset="0"/>
              </a:rPr>
              <a:t>In regard to Personal information being ‘held’ by an agency</a:t>
            </a:r>
            <a:r>
              <a:rPr lang="en-AU" sz="1300" b="1">
                <a:solidFill>
                  <a:srgbClr val="2F5496"/>
                </a:solidFill>
                <a:effectLst/>
                <a:latin typeface="Calibri Light" panose="020F0302020204030204" pitchFamily="34" charset="0"/>
                <a:ea typeface="Times New Roman" panose="02020603050405020304" pitchFamily="18" charset="0"/>
                <a:cs typeface="Times New Roman" panose="02020603050405020304" pitchFamily="18" charset="0"/>
              </a:rPr>
              <a:t>  </a:t>
            </a:r>
          </a:p>
          <a:p>
            <a:pPr algn="just">
              <a:spcAft>
                <a:spcPts val="1200"/>
              </a:spcAft>
            </a:pPr>
            <a:r>
              <a:rPr lang="en-AU" sz="1100" b="0">
                <a:effectLst/>
                <a:latin typeface="Arial" panose="020B0604020202020204" pitchFamily="34" charset="0"/>
                <a:ea typeface="Calibri" panose="020F0502020204030204" pitchFamily="34" charset="0"/>
                <a:cs typeface="Times New Roman" panose="02020603050405020304" pitchFamily="18" charset="0"/>
              </a:rPr>
              <a:t>Section 13 defines “held or holds” in relation to personal information as: </a:t>
            </a:r>
            <a:endParaRPr lang="en-AU" sz="1200" b="1">
              <a:effectLst/>
              <a:latin typeface="Arial" panose="020B0604020202020204" pitchFamily="34" charset="0"/>
              <a:ea typeface="Calibri" panose="020F0502020204030204" pitchFamily="34" charset="0"/>
              <a:cs typeface="Times New Roman" panose="02020603050405020304" pitchFamily="18" charset="0"/>
            </a:endParaRPr>
          </a:p>
          <a:p>
            <a:pPr marL="228600" algn="just">
              <a:spcAft>
                <a:spcPts val="1200"/>
              </a:spcAft>
            </a:pPr>
            <a:r>
              <a:rPr lang="en-AU" sz="1100" b="0" i="1">
                <a:effectLst/>
                <a:latin typeface="Arial" panose="020B0604020202020204" pitchFamily="34" charset="0"/>
                <a:ea typeface="Calibri" panose="020F0502020204030204" pitchFamily="34" charset="0"/>
                <a:cs typeface="Times New Roman" panose="02020603050405020304" pitchFamily="18" charset="0"/>
              </a:rPr>
              <a:t>Personal information is held by a relevant entity, or the entity holds personal information, if the personal information is contained in a document in the possession, or under the control, of the relevant entity.</a:t>
            </a:r>
            <a:endParaRPr lang="en-AU" sz="1200" b="1">
              <a:effectLst/>
              <a:latin typeface="Arial" panose="020B0604020202020204" pitchFamily="34" charset="0"/>
              <a:ea typeface="Calibri" panose="020F0502020204030204" pitchFamily="34" charset="0"/>
              <a:cs typeface="Times New Roman" panose="02020603050405020304" pitchFamily="18" charset="0"/>
            </a:endParaRPr>
          </a:p>
          <a:p>
            <a:pPr algn="just" fontAlgn="base">
              <a:spcAft>
                <a:spcPts val="1200"/>
              </a:spcAft>
            </a:pPr>
            <a:r>
              <a:rPr lang="en-AU" sz="1100">
                <a:solidFill>
                  <a:srgbClr val="000000"/>
                </a:solidFill>
                <a:effectLst/>
                <a:latin typeface="Arial" panose="020B0604020202020204" pitchFamily="34" charset="0"/>
                <a:ea typeface="Times New Roman" panose="02020603050405020304" pitchFamily="18" charset="0"/>
                <a:cs typeface="Arial" panose="020B0604020202020204" pitchFamily="34" charset="0"/>
              </a:rPr>
              <a:t>Examples of physical possession include:</a:t>
            </a:r>
            <a:endParaRPr lang="en-AU" sz="1100">
              <a:effectLst/>
              <a:latin typeface="Arial" panose="020B0604020202020204" pitchFamily="34" charset="0"/>
              <a:ea typeface="Calibri" panose="020F0502020204030204" pitchFamily="34" charset="0"/>
              <a:cs typeface="Times New Roman" panose="02020603050405020304" pitchFamily="18" charset="0"/>
            </a:endParaRPr>
          </a:p>
          <a:p>
            <a:pPr marL="342900" lvl="0" indent="-342900" algn="just" fontAlgn="base">
              <a:lnSpc>
                <a:spcPct val="150000"/>
              </a:lnSpc>
              <a:buFont typeface="Symbol" panose="05050102010706020507" pitchFamily="18" charset="2"/>
              <a:buChar char=""/>
            </a:pPr>
            <a:r>
              <a:rPr lang="en-AU" sz="1100">
                <a:solidFill>
                  <a:srgbClr val="000000"/>
                </a:solidFill>
                <a:effectLst/>
                <a:latin typeface="Arial" panose="020B0604020202020204" pitchFamily="34" charset="0"/>
                <a:ea typeface="Times New Roman" panose="02020603050405020304" pitchFamily="18" charset="0"/>
                <a:cs typeface="Arial" panose="020B0604020202020204" pitchFamily="34" charset="0"/>
              </a:rPr>
              <a:t>documents stored in an agency’s records management or IT systems, and </a:t>
            </a:r>
            <a:endParaRPr lang="en-AU" sz="1100">
              <a:effectLst/>
              <a:latin typeface="Arial" panose="020B0604020202020204" pitchFamily="34" charset="0"/>
              <a:ea typeface="Calibri" panose="020F0502020204030204" pitchFamily="34" charset="0"/>
              <a:cs typeface="Times New Roman" panose="02020603050405020304" pitchFamily="18" charset="0"/>
            </a:endParaRPr>
          </a:p>
          <a:p>
            <a:pPr marL="342900" lvl="0" indent="-342900" algn="just" fontAlgn="base">
              <a:lnSpc>
                <a:spcPct val="150000"/>
              </a:lnSpc>
              <a:spcAft>
                <a:spcPts val="1200"/>
              </a:spcAft>
              <a:buFont typeface="Symbol" panose="05050102010706020507" pitchFamily="18" charset="2"/>
              <a:buChar char=""/>
            </a:pPr>
            <a:r>
              <a:rPr lang="en-AU" sz="1100">
                <a:solidFill>
                  <a:srgbClr val="000000"/>
                </a:solidFill>
                <a:effectLst/>
                <a:latin typeface="Arial" panose="020B0604020202020204" pitchFamily="34" charset="0"/>
                <a:ea typeface="Times New Roman" panose="02020603050405020304" pitchFamily="18" charset="0"/>
                <a:cs typeface="Arial" panose="020B0604020202020204" pitchFamily="34" charset="0"/>
              </a:rPr>
              <a:t>hard copy documents on a ‘paper’ file or in a physical storage repository.   </a:t>
            </a:r>
            <a:endParaRPr lang="en-AU" sz="1100">
              <a:effectLst/>
              <a:latin typeface="Arial" panose="020B0604020202020204" pitchFamily="34" charset="0"/>
              <a:ea typeface="Calibri" panose="020F0502020204030204" pitchFamily="34" charset="0"/>
              <a:cs typeface="Times New Roman" panose="02020603050405020304" pitchFamily="18" charset="0"/>
            </a:endParaRPr>
          </a:p>
          <a:p>
            <a:endParaRPr lang="en-AU"/>
          </a:p>
          <a:p>
            <a:endParaRPr lang="en-AU"/>
          </a:p>
          <a:p>
            <a:endParaRPr lang="en-AU"/>
          </a:p>
        </p:txBody>
      </p:sp>
      <p:sp>
        <p:nvSpPr>
          <p:cNvPr id="4" name="Slide Number Placeholder 3"/>
          <p:cNvSpPr>
            <a:spLocks noGrp="1"/>
          </p:cNvSpPr>
          <p:nvPr>
            <p:ph type="sldNum" sz="quarter" idx="5"/>
          </p:nvPr>
        </p:nvSpPr>
        <p:spPr/>
        <p:txBody>
          <a:bodyPr/>
          <a:lstStyle/>
          <a:p>
            <a:fld id="{11399C76-6B51-4B95-96F4-DD1E10862F91}" type="slidenum">
              <a:rPr lang="en-AU" smtClean="0"/>
              <a:t>7</a:t>
            </a:fld>
            <a:endParaRPr lang="en-AU"/>
          </a:p>
        </p:txBody>
      </p:sp>
    </p:spTree>
    <p:extLst>
      <p:ext uri="{BB962C8B-B14F-4D97-AF65-F5344CB8AC3E}">
        <p14:creationId xmlns:p14="http://schemas.microsoft.com/office/powerpoint/2010/main" val="335309520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just" defTabSz="914400" rtl="0" eaLnBrk="1" fontAlgn="auto" latinLnBrk="0" hangingPunct="1">
              <a:lnSpc>
                <a:spcPct val="115000"/>
              </a:lnSpc>
              <a:spcBef>
                <a:spcPts val="0"/>
              </a:spcBef>
              <a:spcAft>
                <a:spcPts val="1200"/>
              </a:spcAft>
              <a:buClrTx/>
              <a:buSzTx/>
              <a:buFontTx/>
              <a:buNone/>
              <a:tabLst/>
              <a:defRPr/>
            </a:pPr>
            <a:endParaRPr lang="en-AU" sz="1800" b="0">
              <a:effectLst/>
              <a:latin typeface="Arial" panose="020B0604020202020204" pitchFamily="34" charset="0"/>
              <a:ea typeface="Calibri" panose="020F0502020204030204" pitchFamily="34" charset="0"/>
              <a:cs typeface="Arial" panose="020B0604020202020204" pitchFamily="34" charset="0"/>
            </a:endParaRPr>
          </a:p>
          <a:p>
            <a:pPr marL="0" marR="0" lvl="0" indent="0" algn="just" defTabSz="914400" rtl="0" eaLnBrk="1" fontAlgn="auto" latinLnBrk="0" hangingPunct="1">
              <a:lnSpc>
                <a:spcPct val="115000"/>
              </a:lnSpc>
              <a:spcBef>
                <a:spcPts val="0"/>
              </a:spcBef>
              <a:spcAft>
                <a:spcPts val="1200"/>
              </a:spcAft>
              <a:buClrTx/>
              <a:buSzTx/>
              <a:buFontTx/>
              <a:buNone/>
              <a:tabLst/>
              <a:defRPr/>
            </a:pPr>
            <a:r>
              <a:rPr lang="en-AU" sz="1800" b="0">
                <a:effectLst/>
                <a:latin typeface="Arial" panose="020B0604020202020204" pitchFamily="34" charset="0"/>
                <a:ea typeface="Calibri" panose="020F0502020204030204" pitchFamily="34" charset="0"/>
                <a:cs typeface="Arial" panose="020B0604020202020204" pitchFamily="34" charset="0"/>
              </a:rPr>
              <a:t>Importantly this definition of </a:t>
            </a:r>
            <a:r>
              <a:rPr lang="en-AU" sz="1800" b="1">
                <a:effectLst/>
                <a:latin typeface="Arial" panose="020B0604020202020204" pitchFamily="34" charset="0"/>
                <a:ea typeface="Calibri" panose="020F0502020204030204" pitchFamily="34" charset="0"/>
                <a:cs typeface="Arial" panose="020B0604020202020204" pitchFamily="34" charset="0"/>
              </a:rPr>
              <a:t>held</a:t>
            </a:r>
            <a:r>
              <a:rPr lang="en-AU" sz="1800" b="0">
                <a:effectLst/>
                <a:latin typeface="Arial" panose="020B0604020202020204" pitchFamily="34" charset="0"/>
                <a:ea typeface="Calibri" panose="020F0502020204030204" pitchFamily="34" charset="0"/>
                <a:cs typeface="Arial" panose="020B0604020202020204" pitchFamily="34" charset="0"/>
              </a:rPr>
              <a:t> by an agency expands the circumstances to also apply to situations where an agency may not be in physical possession of the relevant document containing personal information, but it still retains a legal </a:t>
            </a:r>
            <a:r>
              <a:rPr lang="en-AU" sz="1100">
                <a:solidFill>
                  <a:srgbClr val="000000"/>
                </a:solidFill>
                <a:effectLst/>
                <a:latin typeface="Arial" panose="020B0604020202020204" pitchFamily="34" charset="0"/>
                <a:ea typeface="Times New Roman" panose="02020603050405020304" pitchFamily="18" charset="0"/>
                <a:cs typeface="Arial" panose="020B0604020202020204" pitchFamily="34" charset="0"/>
              </a:rPr>
              <a:t>entitlement to physical possession, or a power to handle the information, such as by way of a contractual or other legal right</a:t>
            </a:r>
            <a:endParaRPr lang="en-AU" sz="1800" b="0">
              <a:effectLst/>
              <a:latin typeface="Arial" panose="020B0604020202020204" pitchFamily="34" charset="0"/>
              <a:ea typeface="Calibri" panose="020F0502020204030204" pitchFamily="34" charset="0"/>
              <a:cs typeface="Arial" panose="020B0604020202020204" pitchFamily="34" charset="0"/>
            </a:endParaRPr>
          </a:p>
          <a:p>
            <a:pPr marL="0" marR="0" lvl="0" indent="0" algn="just" defTabSz="914400" rtl="0" eaLnBrk="1" fontAlgn="auto" latinLnBrk="0" hangingPunct="1">
              <a:lnSpc>
                <a:spcPct val="115000"/>
              </a:lnSpc>
              <a:spcBef>
                <a:spcPts val="0"/>
              </a:spcBef>
              <a:spcAft>
                <a:spcPts val="1200"/>
              </a:spcAft>
              <a:buClrTx/>
              <a:buSzTx/>
              <a:buFontTx/>
              <a:buNone/>
              <a:tabLst/>
              <a:defRPr/>
            </a:pPr>
            <a:endParaRPr lang="en-AU" sz="1800" b="0">
              <a:effectLst/>
              <a:latin typeface="Arial" panose="020B0604020202020204" pitchFamily="34" charset="0"/>
              <a:ea typeface="Calibri" panose="020F0502020204030204" pitchFamily="34" charset="0"/>
              <a:cs typeface="Arial" panose="020B0604020202020204" pitchFamily="34" charset="0"/>
            </a:endParaRPr>
          </a:p>
          <a:p>
            <a:pPr marL="0" marR="0" lvl="0" indent="0" algn="just" defTabSz="914400" rtl="0" eaLnBrk="1" fontAlgn="auto" latinLnBrk="0" hangingPunct="1">
              <a:lnSpc>
                <a:spcPct val="115000"/>
              </a:lnSpc>
              <a:spcBef>
                <a:spcPts val="0"/>
              </a:spcBef>
              <a:spcAft>
                <a:spcPts val="1200"/>
              </a:spcAft>
              <a:buClrTx/>
              <a:buSzTx/>
              <a:buFontTx/>
              <a:buNone/>
              <a:tabLst/>
              <a:defRPr/>
            </a:pPr>
            <a:r>
              <a:rPr lang="en-AU" sz="1800">
                <a:solidFill>
                  <a:srgbClr val="000000"/>
                </a:solidFill>
                <a:effectLst/>
                <a:latin typeface="Arial" panose="020B0604020202020204" pitchFamily="34" charset="0"/>
                <a:ea typeface="Times New Roman" panose="02020603050405020304" pitchFamily="18" charset="0"/>
                <a:cs typeface="Arial" panose="020B0604020202020204" pitchFamily="34" charset="0"/>
              </a:rPr>
              <a:t>This may include, for example, documents provided to a legal services provider by an agency for the purposes of seeking advice, or documents an agency may require a service provider to provide to the agency under the terms of a service agreement.</a:t>
            </a:r>
          </a:p>
          <a:p>
            <a:pPr marL="0" marR="0" lvl="0" indent="0" algn="just" defTabSz="914400" rtl="0" eaLnBrk="1" fontAlgn="auto" latinLnBrk="0" hangingPunct="1">
              <a:lnSpc>
                <a:spcPct val="115000"/>
              </a:lnSpc>
              <a:spcBef>
                <a:spcPts val="0"/>
              </a:spcBef>
              <a:spcAft>
                <a:spcPts val="1200"/>
              </a:spcAft>
              <a:buClrTx/>
              <a:buSzTx/>
              <a:buFontTx/>
              <a:buNone/>
              <a:tabLst/>
              <a:defRPr/>
            </a:pPr>
            <a:endParaRPr lang="en-AU" sz="1800">
              <a:effectLst/>
              <a:latin typeface="Arial" panose="020B0604020202020204" pitchFamily="34" charset="0"/>
              <a:ea typeface="Calibri" panose="020F0502020204030204" pitchFamily="34" charset="0"/>
              <a:cs typeface="Times New Roman" panose="02020603050405020304" pitchFamily="18" charset="0"/>
            </a:endParaRPr>
          </a:p>
          <a:p>
            <a:pPr algn="just" fontAlgn="base">
              <a:spcAft>
                <a:spcPts val="1200"/>
              </a:spcAft>
            </a:pPr>
            <a:r>
              <a:rPr lang="en-AU" sz="1100">
                <a:solidFill>
                  <a:srgbClr val="000000"/>
                </a:solidFill>
                <a:effectLst/>
                <a:latin typeface="Arial" panose="020B0604020202020204" pitchFamily="34" charset="0"/>
                <a:ea typeface="Times New Roman" panose="02020603050405020304" pitchFamily="18" charset="0"/>
                <a:cs typeface="Arial" panose="020B0604020202020204" pitchFamily="34" charset="0"/>
              </a:rPr>
              <a:t>When a data breach occurs which involves information in the possession of a contracted service provider, agencies will need to consider whether the information is “held” by the agency.  This will require consideration of the specific set of circumstances, including factors such as:</a:t>
            </a:r>
            <a:endParaRPr lang="en-AU" sz="1100">
              <a:effectLst/>
              <a:latin typeface="Arial" panose="020B0604020202020204" pitchFamily="34" charset="0"/>
              <a:ea typeface="Calibri" panose="020F0502020204030204" pitchFamily="34" charset="0"/>
              <a:cs typeface="Times New Roman" panose="02020603050405020304" pitchFamily="18" charset="0"/>
            </a:endParaRPr>
          </a:p>
          <a:p>
            <a:pPr marL="342900" lvl="0" indent="-342900" algn="just" fontAlgn="base">
              <a:buFont typeface="Symbol" panose="05050102010706020507" pitchFamily="18" charset="2"/>
              <a:buChar char=""/>
            </a:pPr>
            <a:r>
              <a:rPr lang="en-AU" sz="1100">
                <a:solidFill>
                  <a:srgbClr val="000000"/>
                </a:solidFill>
                <a:effectLst/>
                <a:latin typeface="Arial" panose="020B0604020202020204" pitchFamily="34" charset="0"/>
                <a:ea typeface="Times New Roman" panose="02020603050405020304" pitchFamily="18" charset="0"/>
                <a:cs typeface="Arial" panose="020B0604020202020204" pitchFamily="34" charset="0"/>
              </a:rPr>
              <a:t>The right of the agency to control the use of the information, including to be provided with the information by the service provider </a:t>
            </a:r>
            <a:endParaRPr lang="en-AU" sz="1100">
              <a:effectLst/>
              <a:latin typeface="Arial" panose="020B0604020202020204" pitchFamily="34" charset="0"/>
              <a:ea typeface="Calibri" panose="020F0502020204030204" pitchFamily="34" charset="0"/>
              <a:cs typeface="Times New Roman" panose="02020603050405020304" pitchFamily="18" charset="0"/>
            </a:endParaRPr>
          </a:p>
          <a:p>
            <a:pPr marL="342900" lvl="0" indent="-342900" algn="just" fontAlgn="base">
              <a:buFont typeface="Symbol" panose="05050102010706020507" pitchFamily="18" charset="2"/>
              <a:buChar char=""/>
            </a:pPr>
            <a:r>
              <a:rPr lang="en-AU" sz="1100">
                <a:solidFill>
                  <a:srgbClr val="000000"/>
                </a:solidFill>
                <a:effectLst/>
                <a:latin typeface="Arial" panose="020B0604020202020204" pitchFamily="34" charset="0"/>
                <a:ea typeface="Times New Roman" panose="02020603050405020304" pitchFamily="18" charset="0"/>
                <a:cs typeface="Arial" panose="020B0604020202020204" pitchFamily="34" charset="0"/>
              </a:rPr>
              <a:t>Reasons why the information was collected or created</a:t>
            </a:r>
            <a:endParaRPr lang="en-AU" sz="1100">
              <a:effectLst/>
              <a:latin typeface="Arial" panose="020B0604020202020204" pitchFamily="34" charset="0"/>
              <a:ea typeface="Calibri" panose="020F0502020204030204" pitchFamily="34" charset="0"/>
              <a:cs typeface="Times New Roman" panose="02020603050405020304" pitchFamily="18" charset="0"/>
            </a:endParaRPr>
          </a:p>
          <a:p>
            <a:pPr marL="342900" lvl="0" indent="-342900" algn="just" fontAlgn="base">
              <a:buFont typeface="Symbol" panose="05050102010706020507" pitchFamily="18" charset="2"/>
              <a:buChar char=""/>
            </a:pPr>
            <a:r>
              <a:rPr lang="en-AU" sz="1100">
                <a:solidFill>
                  <a:srgbClr val="000000"/>
                </a:solidFill>
                <a:effectLst/>
                <a:latin typeface="Arial" panose="020B0604020202020204" pitchFamily="34" charset="0"/>
                <a:ea typeface="Times New Roman" panose="02020603050405020304" pitchFamily="18" charset="0"/>
                <a:cs typeface="Arial" panose="020B0604020202020204" pitchFamily="34" charset="0"/>
              </a:rPr>
              <a:t>Who created or collected the information, and</a:t>
            </a:r>
            <a:endParaRPr lang="en-AU" sz="1100">
              <a:effectLst/>
              <a:latin typeface="Arial" panose="020B0604020202020204" pitchFamily="34" charset="0"/>
              <a:ea typeface="Calibri" panose="020F0502020204030204" pitchFamily="34" charset="0"/>
              <a:cs typeface="Times New Roman" panose="02020603050405020304" pitchFamily="18" charset="0"/>
            </a:endParaRPr>
          </a:p>
          <a:p>
            <a:pPr marL="342900" lvl="0" indent="-342900" algn="just" fontAlgn="base">
              <a:buFont typeface="Symbol" panose="05050102010706020507" pitchFamily="18" charset="2"/>
              <a:buChar char=""/>
            </a:pPr>
            <a:r>
              <a:rPr lang="en-AU" sz="1100">
                <a:solidFill>
                  <a:srgbClr val="000000"/>
                </a:solidFill>
                <a:effectLst/>
                <a:latin typeface="Arial" panose="020B0604020202020204" pitchFamily="34" charset="0"/>
                <a:ea typeface="Times New Roman" panose="02020603050405020304" pitchFamily="18" charset="0"/>
                <a:cs typeface="Arial" panose="020B0604020202020204" pitchFamily="34" charset="0"/>
              </a:rPr>
              <a:t>The specific contractual arrangements.</a:t>
            </a:r>
          </a:p>
          <a:p>
            <a:endParaRPr lang="en-AU"/>
          </a:p>
        </p:txBody>
      </p:sp>
      <p:sp>
        <p:nvSpPr>
          <p:cNvPr id="4" name="Slide Number Placeholder 3"/>
          <p:cNvSpPr>
            <a:spLocks noGrp="1"/>
          </p:cNvSpPr>
          <p:nvPr>
            <p:ph type="sldNum" sz="quarter" idx="5"/>
          </p:nvPr>
        </p:nvSpPr>
        <p:spPr/>
        <p:txBody>
          <a:bodyPr/>
          <a:lstStyle/>
          <a:p>
            <a:fld id="{11399C76-6B51-4B95-96F4-DD1E10862F91}" type="slidenum">
              <a:rPr lang="en-AU" smtClean="0"/>
              <a:t>8</a:t>
            </a:fld>
            <a:endParaRPr lang="en-AU"/>
          </a:p>
        </p:txBody>
      </p:sp>
    </p:spTree>
    <p:extLst>
      <p:ext uri="{BB962C8B-B14F-4D97-AF65-F5344CB8AC3E}">
        <p14:creationId xmlns:p14="http://schemas.microsoft.com/office/powerpoint/2010/main" val="333238861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22300" y="1109663"/>
            <a:ext cx="5327650" cy="2997200"/>
          </a:xfrm>
        </p:spPr>
      </p:sp>
      <p:sp>
        <p:nvSpPr>
          <p:cNvPr id="3" name="Notes Placeholder 2"/>
          <p:cNvSpPr>
            <a:spLocks noGrp="1"/>
          </p:cNvSpPr>
          <p:nvPr>
            <p:ph type="body" idx="1"/>
          </p:nvPr>
        </p:nvSpPr>
        <p:spPr>
          <a:xfrm>
            <a:off x="622300" y="4308953"/>
            <a:ext cx="5504180" cy="5131694"/>
          </a:xfrm>
        </p:spPr>
        <p:txBody>
          <a:bodyPr/>
          <a:lstStyle/>
          <a:p>
            <a:r>
              <a:rPr lang="en-AU" sz="1600" b="1"/>
              <a:t>A Data Breach </a:t>
            </a:r>
            <a:r>
              <a:rPr lang="en-AU" sz="1600"/>
              <a:t>will mean either of</a:t>
            </a:r>
            <a:r>
              <a:rPr lang="en-AU" sz="1600" baseline="0"/>
              <a:t> the following in relation to information held by the agency:</a:t>
            </a:r>
          </a:p>
          <a:p>
            <a:endParaRPr lang="en-AU" sz="1600"/>
          </a:p>
          <a:p>
            <a:pPr marL="285750" indent="-285750">
              <a:buFont typeface="+mj-lt"/>
              <a:buAutoNum type="alphaLcParenR"/>
            </a:pPr>
            <a:r>
              <a:rPr lang="en-US" sz="1600" err="1"/>
              <a:t>unauthorised</a:t>
            </a:r>
            <a:r>
              <a:rPr lang="en-US" sz="1600"/>
              <a:t> access to, or </a:t>
            </a:r>
            <a:r>
              <a:rPr lang="en-US" sz="1600" err="1"/>
              <a:t>unauthorised</a:t>
            </a:r>
            <a:r>
              <a:rPr lang="en-US" sz="1600"/>
              <a:t> disclosure of, the information; </a:t>
            </a:r>
          </a:p>
          <a:p>
            <a:pPr marL="0" indent="0">
              <a:buFont typeface="+mj-lt"/>
              <a:buNone/>
            </a:pPr>
            <a:r>
              <a:rPr lang="en-US" sz="1600"/>
              <a:t>Or</a:t>
            </a:r>
          </a:p>
          <a:p>
            <a:pPr marL="285750" indent="-285750">
              <a:buFont typeface="+mj-lt"/>
              <a:buAutoNum type="alphaLcParenR" startAt="2"/>
            </a:pPr>
            <a:r>
              <a:rPr lang="en-US" sz="1600"/>
              <a:t>the loss of the information in circumstances where </a:t>
            </a:r>
            <a:r>
              <a:rPr lang="en-US" sz="1600" err="1"/>
              <a:t>unauthorised</a:t>
            </a:r>
            <a:r>
              <a:rPr lang="en-US" sz="1600"/>
              <a:t> access to, or </a:t>
            </a:r>
            <a:r>
              <a:rPr lang="en-US" sz="1600" err="1"/>
              <a:t>unauthorised</a:t>
            </a:r>
            <a:r>
              <a:rPr lang="en-US" sz="1600"/>
              <a:t> disclosure of, the information is likely to occur.</a:t>
            </a:r>
          </a:p>
          <a:p>
            <a:pPr lvl="0"/>
            <a:endParaRPr lang="en-US" sz="1600" b="1"/>
          </a:p>
          <a:p>
            <a:pPr lvl="0"/>
            <a:r>
              <a:rPr lang="en-US" sz="1600" b="1"/>
              <a:t>Examples of this are:</a:t>
            </a:r>
            <a:endParaRPr lang="en-US" sz="1600"/>
          </a:p>
          <a:p>
            <a:pPr lvl="1"/>
            <a:r>
              <a:rPr lang="en-US" sz="1600"/>
              <a:t>Lost devices/documents</a:t>
            </a:r>
          </a:p>
          <a:p>
            <a:pPr lvl="1"/>
            <a:r>
              <a:rPr lang="en-US" sz="1600"/>
              <a:t>Exfiltration of personal information via a cyber attack</a:t>
            </a:r>
          </a:p>
          <a:p>
            <a:pPr lvl="1"/>
            <a:r>
              <a:rPr lang="en-US" sz="1600"/>
              <a:t>Mistaken communication (</a:t>
            </a:r>
            <a:r>
              <a:rPr lang="en-US" sz="1600" err="1"/>
              <a:t>eg</a:t>
            </a:r>
            <a:r>
              <a:rPr lang="en-US" sz="1600"/>
              <a:t> wrong email)</a:t>
            </a:r>
          </a:p>
          <a:p>
            <a:pPr lvl="1"/>
            <a:r>
              <a:rPr lang="en-US" sz="1600"/>
              <a:t>System error</a:t>
            </a:r>
          </a:p>
          <a:p>
            <a:pPr marL="0" indent="0">
              <a:buFont typeface="+mj-lt"/>
              <a:buNone/>
            </a:pPr>
            <a:endParaRPr lang="en-US"/>
          </a:p>
          <a:p>
            <a:pPr lvl="0"/>
            <a:r>
              <a:rPr lang="en-US" sz="1600" b="0"/>
              <a:t>Although the term data breach tends to suggest a cyber related incident, importantly an eligible data breach is broader than that and applies to all types of access or disclosure of information.  In fact, a recent report from the NSW states that 79% of the reported breaches were caused by human error.</a:t>
            </a: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1399C76-6B51-4B95-96F4-DD1E10862F91}" type="slidenum">
              <a:rPr kumimoji="0" lang="en-AU"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9</a:t>
            </a:fld>
            <a:endParaRPr kumimoji="0" lang="en-AU"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607946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9" name="Group 18"/>
          <p:cNvGrpSpPr/>
          <p:nvPr/>
        </p:nvGrpSpPr>
        <p:grpSpPr>
          <a:xfrm>
            <a:off x="546100" y="-4763"/>
            <a:ext cx="5014912" cy="6862763"/>
            <a:chOff x="2928938" y="-4763"/>
            <a:chExt cx="5014912" cy="6862763"/>
          </a:xfrm>
        </p:grpSpPr>
        <p:sp>
          <p:nvSpPr>
            <p:cNvPr id="22" name="Freeform 6"/>
            <p:cNvSpPr/>
            <p:nvPr/>
          </p:nvSpPr>
          <p:spPr bwMode="auto">
            <a:xfrm>
              <a:off x="3367088" y="-4763"/>
              <a:ext cx="1063625" cy="2782888"/>
            </a:xfrm>
            <a:custGeom>
              <a:avLst/>
              <a:gdLst/>
              <a:ahLst/>
              <a:cxnLst/>
              <a:rect l="0" t="0" r="r" b="b"/>
              <a:pathLst>
                <a:path w="670" h="1753">
                  <a:moveTo>
                    <a:pt x="0" y="1696"/>
                  </a:moveTo>
                  <a:lnTo>
                    <a:pt x="225" y="1753"/>
                  </a:lnTo>
                  <a:lnTo>
                    <a:pt x="670" y="0"/>
                  </a:lnTo>
                  <a:lnTo>
                    <a:pt x="430" y="0"/>
                  </a:lnTo>
                  <a:lnTo>
                    <a:pt x="0" y="1696"/>
                  </a:lnTo>
                  <a:close/>
                </a:path>
              </a:pathLst>
            </a:custGeom>
            <a:solidFill>
              <a:schemeClr val="accent1"/>
            </a:solidFill>
            <a:ln>
              <a:noFill/>
            </a:ln>
          </p:spPr>
        </p:sp>
        <p:sp>
          <p:nvSpPr>
            <p:cNvPr id="23" name="Freeform 7"/>
            <p:cNvSpPr/>
            <p:nvPr/>
          </p:nvSpPr>
          <p:spPr bwMode="auto">
            <a:xfrm>
              <a:off x="2928938" y="-4763"/>
              <a:ext cx="1035050" cy="2673350"/>
            </a:xfrm>
            <a:custGeom>
              <a:avLst/>
              <a:gdLst/>
              <a:ahLst/>
              <a:cxnLst/>
              <a:rect l="0" t="0" r="r" b="b"/>
              <a:pathLst>
                <a:path w="652" h="1684">
                  <a:moveTo>
                    <a:pt x="225" y="1684"/>
                  </a:moveTo>
                  <a:lnTo>
                    <a:pt x="652" y="0"/>
                  </a:lnTo>
                  <a:lnTo>
                    <a:pt x="411" y="0"/>
                  </a:lnTo>
                  <a:lnTo>
                    <a:pt x="0" y="1627"/>
                  </a:lnTo>
                  <a:lnTo>
                    <a:pt x="219" y="1681"/>
                  </a:lnTo>
                  <a:lnTo>
                    <a:pt x="225" y="1684"/>
                  </a:lnTo>
                  <a:close/>
                </a:path>
              </a:pathLst>
            </a:custGeom>
            <a:solidFill>
              <a:schemeClr val="tx1">
                <a:lumMod val="65000"/>
                <a:lumOff val="35000"/>
              </a:schemeClr>
            </a:solidFill>
            <a:ln>
              <a:noFill/>
            </a:ln>
          </p:spPr>
        </p:sp>
        <p:sp>
          <p:nvSpPr>
            <p:cNvPr id="24" name="Freeform 9"/>
            <p:cNvSpPr/>
            <p:nvPr/>
          </p:nvSpPr>
          <p:spPr bwMode="auto">
            <a:xfrm>
              <a:off x="2928938" y="2582862"/>
              <a:ext cx="2693987" cy="4275138"/>
            </a:xfrm>
            <a:custGeom>
              <a:avLst/>
              <a:gdLst/>
              <a:ahLst/>
              <a:cxnLst/>
              <a:rect l="0" t="0" r="r" b="b"/>
              <a:pathLst>
                <a:path w="1697" h="2693">
                  <a:moveTo>
                    <a:pt x="0" y="0"/>
                  </a:moveTo>
                  <a:lnTo>
                    <a:pt x="1622" y="2693"/>
                  </a:lnTo>
                  <a:lnTo>
                    <a:pt x="1697" y="2693"/>
                  </a:lnTo>
                  <a:lnTo>
                    <a:pt x="0" y="0"/>
                  </a:lnTo>
                  <a:close/>
                </a:path>
              </a:pathLst>
            </a:custGeom>
            <a:solidFill>
              <a:schemeClr val="tx1">
                <a:lumMod val="85000"/>
                <a:lumOff val="15000"/>
              </a:schemeClr>
            </a:solidFill>
            <a:ln>
              <a:noFill/>
            </a:ln>
          </p:spPr>
        </p:sp>
        <p:sp>
          <p:nvSpPr>
            <p:cNvPr id="25" name="Freeform 10"/>
            <p:cNvSpPr/>
            <p:nvPr/>
          </p:nvSpPr>
          <p:spPr bwMode="auto">
            <a:xfrm>
              <a:off x="3371850" y="2692400"/>
              <a:ext cx="3332162" cy="4165600"/>
            </a:xfrm>
            <a:custGeom>
              <a:avLst/>
              <a:gdLst/>
              <a:ahLst/>
              <a:cxnLst/>
              <a:rect l="0" t="0" r="r" b="b"/>
              <a:pathLst>
                <a:path w="2099" h="2624">
                  <a:moveTo>
                    <a:pt x="2099" y="2624"/>
                  </a:moveTo>
                  <a:lnTo>
                    <a:pt x="0" y="0"/>
                  </a:lnTo>
                  <a:lnTo>
                    <a:pt x="2021" y="2624"/>
                  </a:lnTo>
                  <a:lnTo>
                    <a:pt x="2099" y="2624"/>
                  </a:lnTo>
                  <a:close/>
                </a:path>
              </a:pathLst>
            </a:custGeom>
            <a:solidFill>
              <a:schemeClr val="accent1">
                <a:lumMod val="50000"/>
              </a:schemeClr>
            </a:solidFill>
            <a:ln>
              <a:noFill/>
            </a:ln>
          </p:spPr>
        </p:sp>
        <p:sp>
          <p:nvSpPr>
            <p:cNvPr id="26" name="Freeform 11"/>
            <p:cNvSpPr/>
            <p:nvPr/>
          </p:nvSpPr>
          <p:spPr bwMode="auto">
            <a:xfrm>
              <a:off x="3367088" y="2687637"/>
              <a:ext cx="4576762" cy="4170363"/>
            </a:xfrm>
            <a:custGeom>
              <a:avLst/>
              <a:gdLst/>
              <a:ahLst/>
              <a:cxnLst/>
              <a:rect l="0" t="0" r="r" b="b"/>
              <a:pathLst>
                <a:path w="2883" h="2627">
                  <a:moveTo>
                    <a:pt x="0" y="0"/>
                  </a:moveTo>
                  <a:lnTo>
                    <a:pt x="3" y="3"/>
                  </a:lnTo>
                  <a:lnTo>
                    <a:pt x="2102" y="2627"/>
                  </a:lnTo>
                  <a:lnTo>
                    <a:pt x="2883" y="2627"/>
                  </a:lnTo>
                  <a:lnTo>
                    <a:pt x="225" y="57"/>
                  </a:lnTo>
                  <a:lnTo>
                    <a:pt x="0" y="0"/>
                  </a:lnTo>
                  <a:close/>
                </a:path>
              </a:pathLst>
            </a:custGeom>
            <a:solidFill>
              <a:schemeClr val="accent1">
                <a:lumMod val="75000"/>
              </a:schemeClr>
            </a:solidFill>
            <a:ln>
              <a:noFill/>
            </a:ln>
          </p:spPr>
        </p:sp>
        <p:sp>
          <p:nvSpPr>
            <p:cNvPr id="27" name="Freeform 12"/>
            <p:cNvSpPr/>
            <p:nvPr/>
          </p:nvSpPr>
          <p:spPr bwMode="auto">
            <a:xfrm>
              <a:off x="2928938" y="2578100"/>
              <a:ext cx="3584575" cy="4279900"/>
            </a:xfrm>
            <a:custGeom>
              <a:avLst/>
              <a:gdLst/>
              <a:ahLst/>
              <a:cxnLst/>
              <a:rect l="0" t="0" r="r" b="b"/>
              <a:pathLst>
                <a:path w="2258" h="2696">
                  <a:moveTo>
                    <a:pt x="2258" y="2696"/>
                  </a:moveTo>
                  <a:lnTo>
                    <a:pt x="264" y="111"/>
                  </a:lnTo>
                  <a:lnTo>
                    <a:pt x="228" y="60"/>
                  </a:lnTo>
                  <a:lnTo>
                    <a:pt x="225" y="57"/>
                  </a:lnTo>
                  <a:lnTo>
                    <a:pt x="0" y="0"/>
                  </a:lnTo>
                  <a:lnTo>
                    <a:pt x="0" y="3"/>
                  </a:lnTo>
                  <a:lnTo>
                    <a:pt x="1697" y="2696"/>
                  </a:lnTo>
                  <a:lnTo>
                    <a:pt x="2258" y="2696"/>
                  </a:lnTo>
                  <a:close/>
                </a:path>
              </a:pathLst>
            </a:custGeom>
            <a:solidFill>
              <a:schemeClr val="tx1">
                <a:lumMod val="75000"/>
                <a:lumOff val="25000"/>
              </a:schemeClr>
            </a:solidFill>
            <a:ln>
              <a:noFill/>
            </a:ln>
          </p:spPr>
        </p:sp>
      </p:grpSp>
      <p:sp>
        <p:nvSpPr>
          <p:cNvPr id="2" name="Title 1"/>
          <p:cNvSpPr>
            <a:spLocks noGrp="1"/>
          </p:cNvSpPr>
          <p:nvPr>
            <p:ph type="ctrTitle"/>
          </p:nvPr>
        </p:nvSpPr>
        <p:spPr>
          <a:xfrm>
            <a:off x="2928401" y="1380068"/>
            <a:ext cx="8574622" cy="2616199"/>
          </a:xfrm>
        </p:spPr>
        <p:txBody>
          <a:bodyPr anchor="b">
            <a:normAutofit/>
          </a:bodyPr>
          <a:lstStyle>
            <a:lvl1pPr algn="r">
              <a:defRPr sz="6000">
                <a:effectLst/>
              </a:defRPr>
            </a:lvl1pPr>
          </a:lstStyle>
          <a:p>
            <a:r>
              <a:rPr lang="en-US"/>
              <a:t>Click to edit Master title style</a:t>
            </a:r>
          </a:p>
        </p:txBody>
      </p:sp>
      <p:sp>
        <p:nvSpPr>
          <p:cNvPr id="3" name="Subtitle 2"/>
          <p:cNvSpPr>
            <a:spLocks noGrp="1"/>
          </p:cNvSpPr>
          <p:nvPr>
            <p:ph type="subTitle" idx="1"/>
          </p:nvPr>
        </p:nvSpPr>
        <p:spPr>
          <a:xfrm>
            <a:off x="4515377" y="3996267"/>
            <a:ext cx="6987645" cy="1388534"/>
          </a:xfrm>
        </p:spPr>
        <p:txBody>
          <a:bodyPr anchor="t">
            <a:normAutofit/>
          </a:bodyPr>
          <a:lstStyle>
            <a:lvl1pPr marL="0" indent="0" algn="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81130EA-1020-47EE-8C9C-AA065F8C8764}" type="datetime1">
              <a:rPr lang="en-AU" smtClean="0"/>
              <a:t>9/03/2025</a:t>
            </a:fld>
            <a:endParaRPr lang="en-AU"/>
          </a:p>
        </p:txBody>
      </p:sp>
      <p:sp>
        <p:nvSpPr>
          <p:cNvPr id="5" name="Footer Placeholder 4"/>
          <p:cNvSpPr>
            <a:spLocks noGrp="1"/>
          </p:cNvSpPr>
          <p:nvPr>
            <p:ph type="ftr" sz="quarter" idx="11"/>
          </p:nvPr>
        </p:nvSpPr>
        <p:spPr>
          <a:xfrm>
            <a:off x="5332412" y="5883275"/>
            <a:ext cx="4324044" cy="365125"/>
          </a:xfrm>
        </p:spPr>
        <p:txBody>
          <a:bodyPr/>
          <a:lstStyle/>
          <a:p>
            <a:endParaRPr lang="en-AU"/>
          </a:p>
        </p:txBody>
      </p:sp>
      <p:sp>
        <p:nvSpPr>
          <p:cNvPr id="6" name="Slide Number Placeholder 5"/>
          <p:cNvSpPr>
            <a:spLocks noGrp="1"/>
          </p:cNvSpPr>
          <p:nvPr>
            <p:ph type="sldNum" sz="quarter" idx="12"/>
          </p:nvPr>
        </p:nvSpPr>
        <p:spPr/>
        <p:txBody>
          <a:bodyPr/>
          <a:lstStyle/>
          <a:p>
            <a:fld id="{018989E0-13AB-4390-A814-79D1BC4C50C6}" type="slidenum">
              <a:rPr lang="en-AU" smtClean="0"/>
              <a:t>‹#›</a:t>
            </a:fld>
            <a:endParaRPr lang="en-AU"/>
          </a:p>
        </p:txBody>
      </p:sp>
      <p:pic>
        <p:nvPicPr>
          <p:cNvPr id="7" name="Picture 6" descr="A black background with blue text&#10;&#10;Description automatically generated">
            <a:extLst>
              <a:ext uri="{FF2B5EF4-FFF2-40B4-BE49-F238E27FC236}">
                <a16:creationId xmlns:a16="http://schemas.microsoft.com/office/drawing/2014/main" id="{8B403719-9CD5-E8A7-76DD-E7F196973CA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215712" y="178377"/>
            <a:ext cx="2566109" cy="862446"/>
          </a:xfrm>
          <a:prstGeom prst="rect">
            <a:avLst/>
          </a:prstGeom>
        </p:spPr>
      </p:pic>
      <p:pic>
        <p:nvPicPr>
          <p:cNvPr id="8" name="Picture 7" descr="A blue text on a black background&#10;&#10;Description automatically generated">
            <a:extLst>
              <a:ext uri="{FF2B5EF4-FFF2-40B4-BE49-F238E27FC236}">
                <a16:creationId xmlns:a16="http://schemas.microsoft.com/office/drawing/2014/main" id="{35DC446F-5259-7E1A-A2FB-6983C4DF1863}"/>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873797" y="268384"/>
            <a:ext cx="2156117" cy="862447"/>
          </a:xfrm>
          <a:prstGeom prst="rect">
            <a:avLst/>
          </a:prstGeom>
        </p:spPr>
      </p:pic>
    </p:spTree>
    <p:extLst>
      <p:ext uri="{BB962C8B-B14F-4D97-AF65-F5344CB8AC3E}">
        <p14:creationId xmlns:p14="http://schemas.microsoft.com/office/powerpoint/2010/main" val="410208372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84311" y="4732865"/>
            <a:ext cx="10018711" cy="566738"/>
          </a:xfrm>
        </p:spPr>
        <p:txBody>
          <a:bodyPr anchor="b">
            <a:normAutofit/>
          </a:bodyPr>
          <a:lstStyle>
            <a:lvl1pPr algn="ctr">
              <a:defRPr sz="2400" b="0"/>
            </a:lvl1pPr>
          </a:lstStyle>
          <a:p>
            <a:r>
              <a:rPr lang="en-US"/>
              <a:t>Click to edit Master title style</a:t>
            </a:r>
          </a:p>
        </p:txBody>
      </p:sp>
      <p:sp>
        <p:nvSpPr>
          <p:cNvPr id="3" name="Picture Placeholder 2"/>
          <p:cNvSpPr>
            <a:spLocks noGrp="1" noChangeAspect="1"/>
          </p:cNvSpPr>
          <p:nvPr>
            <p:ph type="pic" idx="1"/>
          </p:nvPr>
        </p:nvSpPr>
        <p:spPr>
          <a:xfrm>
            <a:off x="2386012" y="932112"/>
            <a:ext cx="8225944" cy="3164976"/>
          </a:xfrm>
          <a:prstGeom prst="roundRect">
            <a:avLst>
              <a:gd name="adj" fmla="val 43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p>
        </p:txBody>
      </p:sp>
      <p:sp>
        <p:nvSpPr>
          <p:cNvPr id="4" name="Text Placeholder 3"/>
          <p:cNvSpPr>
            <a:spLocks noGrp="1"/>
          </p:cNvSpPr>
          <p:nvPr>
            <p:ph type="body" sz="half" idx="2"/>
          </p:nvPr>
        </p:nvSpPr>
        <p:spPr>
          <a:xfrm>
            <a:off x="1484311" y="5299603"/>
            <a:ext cx="10018711"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5181ED9-8094-42D4-B9B4-A58F85318818}" type="datetime1">
              <a:rPr lang="en-AU" smtClean="0"/>
              <a:t>9/03/2025</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EFEFB83B-929B-4890-9662-1BECF96BE500}" type="slidenum">
              <a:rPr lang="en-AU" smtClean="0"/>
              <a:t>‹#›</a:t>
            </a:fld>
            <a:endParaRPr lang="en-AU"/>
          </a:p>
        </p:txBody>
      </p:sp>
      <p:pic>
        <p:nvPicPr>
          <p:cNvPr id="8" name="Picture 7" descr="A black background with blue text&#10;&#10;Description automatically generated">
            <a:extLst>
              <a:ext uri="{FF2B5EF4-FFF2-40B4-BE49-F238E27FC236}">
                <a16:creationId xmlns:a16="http://schemas.microsoft.com/office/drawing/2014/main" id="{7691F911-7ACA-6D9F-2E30-B6AC9CE2DB9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104547" y="289327"/>
            <a:ext cx="2566109" cy="862446"/>
          </a:xfrm>
          <a:prstGeom prst="rect">
            <a:avLst/>
          </a:prstGeom>
        </p:spPr>
      </p:pic>
    </p:spTree>
    <p:extLst>
      <p:ext uri="{BB962C8B-B14F-4D97-AF65-F5344CB8AC3E}">
        <p14:creationId xmlns:p14="http://schemas.microsoft.com/office/powerpoint/2010/main" val="100030654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484312" y="685800"/>
            <a:ext cx="10018711" cy="3048000"/>
          </a:xfrm>
        </p:spPr>
        <p:txBody>
          <a:bodyPr anchor="ctr">
            <a:normAutofit/>
          </a:bodyPr>
          <a:lstStyle>
            <a:lvl1pPr algn="ctr">
              <a:defRPr sz="3200" b="0" cap="none"/>
            </a:lvl1pPr>
          </a:lstStyle>
          <a:p>
            <a:r>
              <a:rPr lang="en-US"/>
              <a:t>Click to edit Master title style</a:t>
            </a:r>
          </a:p>
        </p:txBody>
      </p:sp>
      <p:sp>
        <p:nvSpPr>
          <p:cNvPr id="3" name="Text Placeholder 2"/>
          <p:cNvSpPr>
            <a:spLocks noGrp="1"/>
          </p:cNvSpPr>
          <p:nvPr>
            <p:ph type="body" idx="1"/>
          </p:nvPr>
        </p:nvSpPr>
        <p:spPr>
          <a:xfrm>
            <a:off x="1484312" y="4343400"/>
            <a:ext cx="10018713" cy="1447800"/>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92AF958-DF6D-44DC-9616-FAA64E228F62}" type="datetime1">
              <a:rPr lang="en-AU" smtClean="0"/>
              <a:t>9/03/2025</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EFEFB83B-929B-4890-9662-1BECF96BE500}" type="slidenum">
              <a:rPr lang="en-AU" smtClean="0"/>
              <a:t>‹#›</a:t>
            </a:fld>
            <a:endParaRPr lang="en-AU"/>
          </a:p>
        </p:txBody>
      </p:sp>
      <p:pic>
        <p:nvPicPr>
          <p:cNvPr id="7" name="Picture 6" descr="A black background with blue text&#10;&#10;Description automatically generated">
            <a:extLst>
              <a:ext uri="{FF2B5EF4-FFF2-40B4-BE49-F238E27FC236}">
                <a16:creationId xmlns:a16="http://schemas.microsoft.com/office/drawing/2014/main" id="{2669862F-4857-C833-4A44-19ED812C977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104547" y="289327"/>
            <a:ext cx="2566109" cy="862446"/>
          </a:xfrm>
          <a:prstGeom prst="rect">
            <a:avLst/>
          </a:prstGeom>
        </p:spPr>
      </p:pic>
    </p:spTree>
    <p:extLst>
      <p:ext uri="{BB962C8B-B14F-4D97-AF65-F5344CB8AC3E}">
        <p14:creationId xmlns:p14="http://schemas.microsoft.com/office/powerpoint/2010/main" val="251167602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14" name="TextBox 13"/>
          <p:cNvSpPr txBox="1"/>
          <p:nvPr/>
        </p:nvSpPr>
        <p:spPr>
          <a:xfrm>
            <a:off x="1598612" y="863023"/>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a:solidFill>
                  <a:schemeClr val="tx1"/>
                </a:solidFill>
                <a:effectLst/>
              </a:rPr>
              <a:t>“</a:t>
            </a:r>
          </a:p>
        </p:txBody>
      </p:sp>
      <p:sp>
        <p:nvSpPr>
          <p:cNvPr id="15" name="TextBox 14"/>
          <p:cNvSpPr txBox="1"/>
          <p:nvPr/>
        </p:nvSpPr>
        <p:spPr>
          <a:xfrm>
            <a:off x="10893425" y="2819399"/>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a:solidFill>
                  <a:schemeClr val="tx1"/>
                </a:solidFill>
                <a:effectLst/>
              </a:rPr>
              <a:t>”</a:t>
            </a:r>
          </a:p>
        </p:txBody>
      </p:sp>
      <p:sp>
        <p:nvSpPr>
          <p:cNvPr id="2" name="Title 1"/>
          <p:cNvSpPr>
            <a:spLocks noGrp="1"/>
          </p:cNvSpPr>
          <p:nvPr>
            <p:ph type="title"/>
          </p:nvPr>
        </p:nvSpPr>
        <p:spPr>
          <a:xfrm>
            <a:off x="2208212" y="685800"/>
            <a:ext cx="8990012" cy="2743199"/>
          </a:xfrm>
        </p:spPr>
        <p:txBody>
          <a:bodyPr anchor="ctr">
            <a:normAutofit/>
          </a:bodyPr>
          <a:lstStyle>
            <a:lvl1pPr algn="ctr">
              <a:defRPr sz="3200" b="0" cap="none">
                <a:solidFill>
                  <a:schemeClr val="tx1"/>
                </a:solidFill>
              </a:defRPr>
            </a:lvl1pPr>
          </a:lstStyle>
          <a:p>
            <a:r>
              <a:rPr lang="en-US"/>
              <a:t>Click to edit Master title style</a:t>
            </a:r>
          </a:p>
        </p:txBody>
      </p:sp>
      <p:sp>
        <p:nvSpPr>
          <p:cNvPr id="10" name="Text Placeholder 9"/>
          <p:cNvSpPr>
            <a:spLocks noGrp="1"/>
          </p:cNvSpPr>
          <p:nvPr>
            <p:ph type="body" sz="quarter" idx="13"/>
          </p:nvPr>
        </p:nvSpPr>
        <p:spPr>
          <a:xfrm>
            <a:off x="2436811" y="3428999"/>
            <a:ext cx="8532815" cy="381000"/>
          </a:xfrm>
        </p:spPr>
        <p:txBody>
          <a:bodyPr anchor="ctr">
            <a:normAutofit/>
          </a:bodyPr>
          <a:lstStyle>
            <a:lvl1pPr marL="0" indent="0">
              <a:buFontTx/>
              <a:buNone/>
              <a:defRPr sz="18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1484311" y="4343400"/>
            <a:ext cx="10018711" cy="1447800"/>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4B95EEC-BE43-4BB6-9981-18F63A6D75C0}" type="datetime1">
              <a:rPr lang="en-AU" smtClean="0"/>
              <a:t>9/03/2025</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EFEFB83B-929B-4890-9662-1BECF96BE500}" type="slidenum">
              <a:rPr lang="en-AU" smtClean="0"/>
              <a:t>‹#›</a:t>
            </a:fld>
            <a:endParaRPr lang="en-AU"/>
          </a:p>
        </p:txBody>
      </p:sp>
      <p:pic>
        <p:nvPicPr>
          <p:cNvPr id="7" name="Picture 6" descr="A black background with blue text&#10;&#10;Description automatically generated">
            <a:extLst>
              <a:ext uri="{FF2B5EF4-FFF2-40B4-BE49-F238E27FC236}">
                <a16:creationId xmlns:a16="http://schemas.microsoft.com/office/drawing/2014/main" id="{AB405693-1963-99C7-65C7-5274C3F1999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104547" y="289327"/>
            <a:ext cx="2566109" cy="862446"/>
          </a:xfrm>
          <a:prstGeom prst="rect">
            <a:avLst/>
          </a:prstGeom>
        </p:spPr>
      </p:pic>
    </p:spTree>
    <p:extLst>
      <p:ext uri="{BB962C8B-B14F-4D97-AF65-F5344CB8AC3E}">
        <p14:creationId xmlns:p14="http://schemas.microsoft.com/office/powerpoint/2010/main" val="325065500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484313" y="3308581"/>
            <a:ext cx="10018709" cy="1468800"/>
          </a:xfrm>
        </p:spPr>
        <p:txBody>
          <a:bodyPr anchor="b">
            <a:normAutofit/>
          </a:bodyPr>
          <a:lstStyle>
            <a:lvl1pPr algn="r">
              <a:defRPr sz="3200" b="0" cap="none"/>
            </a:lvl1pPr>
          </a:lstStyle>
          <a:p>
            <a:r>
              <a:rPr lang="en-US"/>
              <a:t>Click to edit Master title style</a:t>
            </a:r>
          </a:p>
        </p:txBody>
      </p:sp>
      <p:sp>
        <p:nvSpPr>
          <p:cNvPr id="3" name="Text Placeholder 2"/>
          <p:cNvSpPr>
            <a:spLocks noGrp="1"/>
          </p:cNvSpPr>
          <p:nvPr>
            <p:ph type="body" idx="1"/>
          </p:nvPr>
        </p:nvSpPr>
        <p:spPr>
          <a:xfrm>
            <a:off x="1484312" y="4777381"/>
            <a:ext cx="10018710" cy="860400"/>
          </a:xfrm>
        </p:spPr>
        <p:txBody>
          <a:bodyPr anchor="t">
            <a:normAutofit/>
          </a:bodyPr>
          <a:lstStyle>
            <a:lvl1pPr marL="0" indent="0" algn="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EE752BA-4306-4843-8B7C-677C20D9D8DB}" type="datetime1">
              <a:rPr lang="en-AU" smtClean="0"/>
              <a:t>9/03/2025</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EFEFB83B-929B-4890-9662-1BECF96BE500}" type="slidenum">
              <a:rPr lang="en-AU" smtClean="0"/>
              <a:t>‹#›</a:t>
            </a:fld>
            <a:endParaRPr lang="en-AU"/>
          </a:p>
        </p:txBody>
      </p:sp>
      <p:pic>
        <p:nvPicPr>
          <p:cNvPr id="7" name="Picture 6" descr="A black background with blue text&#10;&#10;Description automatically generated">
            <a:extLst>
              <a:ext uri="{FF2B5EF4-FFF2-40B4-BE49-F238E27FC236}">
                <a16:creationId xmlns:a16="http://schemas.microsoft.com/office/drawing/2014/main" id="{C5F26E0E-3EC5-3402-BAB3-BC2D82E7B67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104547" y="289327"/>
            <a:ext cx="2566109" cy="862446"/>
          </a:xfrm>
          <a:prstGeom prst="rect">
            <a:avLst/>
          </a:prstGeom>
        </p:spPr>
      </p:pic>
    </p:spTree>
    <p:extLst>
      <p:ext uri="{BB962C8B-B14F-4D97-AF65-F5344CB8AC3E}">
        <p14:creationId xmlns:p14="http://schemas.microsoft.com/office/powerpoint/2010/main" val="15911274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4" name="TextBox 13"/>
          <p:cNvSpPr txBox="1"/>
          <p:nvPr/>
        </p:nvSpPr>
        <p:spPr>
          <a:xfrm>
            <a:off x="1598612" y="863023"/>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a:solidFill>
                  <a:schemeClr val="tx1"/>
                </a:solidFill>
                <a:effectLst/>
              </a:rPr>
              <a:t>“</a:t>
            </a:r>
          </a:p>
        </p:txBody>
      </p:sp>
      <p:sp>
        <p:nvSpPr>
          <p:cNvPr id="15" name="TextBox 14"/>
          <p:cNvSpPr txBox="1"/>
          <p:nvPr/>
        </p:nvSpPr>
        <p:spPr>
          <a:xfrm>
            <a:off x="10893425" y="2819399"/>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a:solidFill>
                  <a:schemeClr val="tx1"/>
                </a:solidFill>
                <a:effectLst/>
              </a:rPr>
              <a:t>”</a:t>
            </a:r>
          </a:p>
        </p:txBody>
      </p:sp>
      <p:sp>
        <p:nvSpPr>
          <p:cNvPr id="2" name="Title 1"/>
          <p:cNvSpPr>
            <a:spLocks noGrp="1"/>
          </p:cNvSpPr>
          <p:nvPr>
            <p:ph type="title"/>
          </p:nvPr>
        </p:nvSpPr>
        <p:spPr>
          <a:xfrm>
            <a:off x="2208212" y="685800"/>
            <a:ext cx="8990012" cy="2743199"/>
          </a:xfrm>
        </p:spPr>
        <p:txBody>
          <a:bodyPr anchor="ctr">
            <a:normAutofit/>
          </a:bodyPr>
          <a:lstStyle>
            <a:lvl1pPr algn="ctr">
              <a:defRPr sz="3200" b="0" cap="none">
                <a:solidFill>
                  <a:schemeClr val="tx1"/>
                </a:solidFill>
              </a:defRPr>
            </a:lvl1pPr>
          </a:lstStyle>
          <a:p>
            <a:r>
              <a:rPr lang="en-US"/>
              <a:t>Click to edit Master title style</a:t>
            </a:r>
          </a:p>
        </p:txBody>
      </p:sp>
      <p:sp>
        <p:nvSpPr>
          <p:cNvPr id="10" name="Text Placeholder 9"/>
          <p:cNvSpPr>
            <a:spLocks noGrp="1"/>
          </p:cNvSpPr>
          <p:nvPr>
            <p:ph type="body" sz="quarter" idx="13"/>
          </p:nvPr>
        </p:nvSpPr>
        <p:spPr>
          <a:xfrm>
            <a:off x="1484313" y="3886200"/>
            <a:ext cx="10018710" cy="889000"/>
          </a:xfrm>
        </p:spPr>
        <p:txBody>
          <a:bodyPr vert="horz" lIns="91440" tIns="45720" rIns="91440" bIns="45720" rtlCol="0" anchor="b">
            <a:normAutofit/>
          </a:bodyPr>
          <a:lstStyle>
            <a:lvl1pPr algn="r">
              <a:buNone/>
              <a:defRPr lang="en-US" sz="2400" b="0" cap="none" dirty="0">
                <a:ln w="3175" cmpd="sng">
                  <a:noFill/>
                </a:ln>
                <a:solidFill>
                  <a:schemeClr val="tx1"/>
                </a:solidFill>
                <a:effectLst/>
              </a:defRPr>
            </a:lvl1pPr>
          </a:lstStyle>
          <a:p>
            <a:pPr marL="0" lvl="0">
              <a:spcBef>
                <a:spcPct val="0"/>
              </a:spcBef>
              <a:buNone/>
            </a:pPr>
            <a:r>
              <a:rPr lang="en-US"/>
              <a:t>Click to edit Master text styles</a:t>
            </a:r>
          </a:p>
        </p:txBody>
      </p:sp>
      <p:sp>
        <p:nvSpPr>
          <p:cNvPr id="3" name="Text Placeholder 2"/>
          <p:cNvSpPr>
            <a:spLocks noGrp="1"/>
          </p:cNvSpPr>
          <p:nvPr>
            <p:ph type="body" idx="1"/>
          </p:nvPr>
        </p:nvSpPr>
        <p:spPr>
          <a:xfrm>
            <a:off x="1484312" y="4775200"/>
            <a:ext cx="10018710" cy="1016000"/>
          </a:xfrm>
        </p:spPr>
        <p:txBody>
          <a:bodyPr anchor="t">
            <a:normAutofit/>
          </a:bodyPr>
          <a:lstStyle>
            <a:lvl1pPr marL="0" indent="0" algn="r">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BD3076-107B-44C9-B4AD-455F17B070D9}" type="datetime1">
              <a:rPr lang="en-AU" smtClean="0"/>
              <a:t>9/03/2025</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EFEFB83B-929B-4890-9662-1BECF96BE500}" type="slidenum">
              <a:rPr lang="en-AU" smtClean="0"/>
              <a:t>‹#›</a:t>
            </a:fld>
            <a:endParaRPr lang="en-AU"/>
          </a:p>
        </p:txBody>
      </p:sp>
      <p:pic>
        <p:nvPicPr>
          <p:cNvPr id="7" name="Picture 6" descr="A black background with blue text&#10;&#10;Description automatically generated">
            <a:extLst>
              <a:ext uri="{FF2B5EF4-FFF2-40B4-BE49-F238E27FC236}">
                <a16:creationId xmlns:a16="http://schemas.microsoft.com/office/drawing/2014/main" id="{DE3B4427-B745-EE31-7854-74504A14384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104547" y="289327"/>
            <a:ext cx="2566109" cy="862446"/>
          </a:xfrm>
          <a:prstGeom prst="rect">
            <a:avLst/>
          </a:prstGeom>
        </p:spPr>
      </p:pic>
    </p:spTree>
    <p:extLst>
      <p:ext uri="{BB962C8B-B14F-4D97-AF65-F5344CB8AC3E}">
        <p14:creationId xmlns:p14="http://schemas.microsoft.com/office/powerpoint/2010/main" val="312470439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484313" y="685800"/>
            <a:ext cx="10018712" cy="2727325"/>
          </a:xfrm>
        </p:spPr>
        <p:txBody>
          <a:bodyPr vert="horz" lIns="91440" tIns="45720" rIns="91440" bIns="45720" rtlCol="0" anchor="ctr">
            <a:normAutofit/>
          </a:bodyPr>
          <a:lstStyle>
            <a:lvl1pPr>
              <a:defRPr lang="en-US" b="0" dirty="0"/>
            </a:lvl1pPr>
          </a:lstStyle>
          <a:p>
            <a:pPr marL="0" lvl="0"/>
            <a:r>
              <a:rPr lang="en-US"/>
              <a:t>Click to edit Master title style</a:t>
            </a:r>
          </a:p>
        </p:txBody>
      </p:sp>
      <p:sp>
        <p:nvSpPr>
          <p:cNvPr id="10" name="Text Placeholder 9"/>
          <p:cNvSpPr>
            <a:spLocks noGrp="1"/>
          </p:cNvSpPr>
          <p:nvPr>
            <p:ph type="body" sz="quarter" idx="13"/>
          </p:nvPr>
        </p:nvSpPr>
        <p:spPr>
          <a:xfrm>
            <a:off x="1484312" y="3505200"/>
            <a:ext cx="10018713" cy="838200"/>
          </a:xfrm>
        </p:spPr>
        <p:txBody>
          <a:bodyPr vert="horz" lIns="91440" tIns="45720" rIns="91440" bIns="45720" rtlCol="0" anchor="b">
            <a:normAutofit/>
          </a:bodyPr>
          <a:lstStyle>
            <a:lvl1pPr>
              <a:buNone/>
              <a:defRPr lang="en-US" sz="2800" b="0" cap="none" dirty="0">
                <a:ln w="3175" cmpd="sng">
                  <a:noFill/>
                </a:ln>
                <a:solidFill>
                  <a:schemeClr val="tx1"/>
                </a:solidFill>
                <a:effectLst/>
              </a:defRPr>
            </a:lvl1pPr>
          </a:lstStyle>
          <a:p>
            <a:pPr marL="0" lvl="0">
              <a:spcBef>
                <a:spcPct val="0"/>
              </a:spcBef>
              <a:buNone/>
            </a:pPr>
            <a:r>
              <a:rPr lang="en-US"/>
              <a:t>Click to edit Master text styles</a:t>
            </a:r>
          </a:p>
        </p:txBody>
      </p:sp>
      <p:sp>
        <p:nvSpPr>
          <p:cNvPr id="3" name="Text Placeholder 2"/>
          <p:cNvSpPr>
            <a:spLocks noGrp="1"/>
          </p:cNvSpPr>
          <p:nvPr>
            <p:ph type="body" idx="1"/>
          </p:nvPr>
        </p:nvSpPr>
        <p:spPr>
          <a:xfrm>
            <a:off x="1484311" y="4343400"/>
            <a:ext cx="10018713" cy="14478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29079B8-3259-4659-962D-6EB5B7A8AC09}" type="datetime1">
              <a:rPr lang="en-AU" smtClean="0"/>
              <a:t>9/03/2025</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EFEFB83B-929B-4890-9662-1BECF96BE500}" type="slidenum">
              <a:rPr lang="en-AU" smtClean="0"/>
              <a:t>‹#›</a:t>
            </a:fld>
            <a:endParaRPr lang="en-AU"/>
          </a:p>
        </p:txBody>
      </p:sp>
      <p:pic>
        <p:nvPicPr>
          <p:cNvPr id="7" name="Picture 6" descr="A black background with blue text&#10;&#10;Description automatically generated">
            <a:extLst>
              <a:ext uri="{FF2B5EF4-FFF2-40B4-BE49-F238E27FC236}">
                <a16:creationId xmlns:a16="http://schemas.microsoft.com/office/drawing/2014/main" id="{2B08CAC1-CC40-F7BB-FFDB-1B5E677747B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104547" y="289327"/>
            <a:ext cx="2566109" cy="862446"/>
          </a:xfrm>
          <a:prstGeom prst="rect">
            <a:avLst/>
          </a:prstGeom>
        </p:spPr>
      </p:pic>
    </p:spTree>
    <p:extLst>
      <p:ext uri="{BB962C8B-B14F-4D97-AF65-F5344CB8AC3E}">
        <p14:creationId xmlns:p14="http://schemas.microsoft.com/office/powerpoint/2010/main" val="369270490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a:t>Click to edit Master title style</a:t>
            </a:r>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BEE0A7D-630E-479D-97C0-93F10E28E7A6}" type="datetime1">
              <a:rPr lang="en-AU" smtClean="0"/>
              <a:t>9/03/2025</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EFEFB83B-929B-4890-9662-1BECF96BE500}" type="slidenum">
              <a:rPr lang="en-AU" smtClean="0"/>
              <a:t>‹#›</a:t>
            </a:fld>
            <a:endParaRPr lang="en-AU"/>
          </a:p>
        </p:txBody>
      </p:sp>
      <p:pic>
        <p:nvPicPr>
          <p:cNvPr id="7" name="Picture 6" descr="A black background with blue text&#10;&#10;Description automatically generated">
            <a:extLst>
              <a:ext uri="{FF2B5EF4-FFF2-40B4-BE49-F238E27FC236}">
                <a16:creationId xmlns:a16="http://schemas.microsoft.com/office/drawing/2014/main" id="{334AEEA0-01E7-619F-E9D3-2A7D6A77E57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104547" y="289327"/>
            <a:ext cx="2566109" cy="862446"/>
          </a:xfrm>
          <a:prstGeom prst="rect">
            <a:avLst/>
          </a:prstGeom>
        </p:spPr>
      </p:pic>
    </p:spTree>
    <p:extLst>
      <p:ext uri="{BB962C8B-B14F-4D97-AF65-F5344CB8AC3E}">
        <p14:creationId xmlns:p14="http://schemas.microsoft.com/office/powerpoint/2010/main" val="122114375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732655" y="685800"/>
            <a:ext cx="1770369" cy="5105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484312" y="685800"/>
            <a:ext cx="8019742" cy="5105400"/>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E8E727B-BD8A-4C5D-9EC1-8C27BCEC3780}" type="datetime1">
              <a:rPr lang="en-AU" smtClean="0"/>
              <a:t>9/03/2025</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EFEFB83B-929B-4890-9662-1BECF96BE500}" type="slidenum">
              <a:rPr lang="en-AU" smtClean="0"/>
              <a:t>‹#›</a:t>
            </a:fld>
            <a:endParaRPr lang="en-AU"/>
          </a:p>
        </p:txBody>
      </p:sp>
    </p:spTree>
    <p:extLst>
      <p:ext uri="{BB962C8B-B14F-4D97-AF65-F5344CB8AC3E}">
        <p14:creationId xmlns:p14="http://schemas.microsoft.com/office/powerpoint/2010/main" val="42289997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AE8E4D-8E8E-4509-89EA-D0501FBF14D9}" type="datetime1">
              <a:rPr lang="en-AU" smtClean="0"/>
              <a:t>9/03/2025</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a:xfrm>
            <a:off x="10951856" y="5867131"/>
            <a:ext cx="551167" cy="365125"/>
          </a:xfrm>
        </p:spPr>
        <p:txBody>
          <a:bodyPr/>
          <a:lstStyle/>
          <a:p>
            <a:fld id="{EFEFB83B-929B-4890-9662-1BECF96BE500}" type="slidenum">
              <a:rPr lang="en-AU" smtClean="0"/>
              <a:t>‹#›</a:t>
            </a:fld>
            <a:endParaRPr lang="en-AU"/>
          </a:p>
        </p:txBody>
      </p:sp>
      <p:pic>
        <p:nvPicPr>
          <p:cNvPr id="7" name="Picture 6" descr="A black background with blue text&#10;&#10;Description automatically generated">
            <a:extLst>
              <a:ext uri="{FF2B5EF4-FFF2-40B4-BE49-F238E27FC236}">
                <a16:creationId xmlns:a16="http://schemas.microsoft.com/office/drawing/2014/main" id="{B5287639-FE30-0A24-C0CE-4F4F63571BF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166547" y="204354"/>
            <a:ext cx="2566109" cy="862446"/>
          </a:xfrm>
          <a:prstGeom prst="rect">
            <a:avLst/>
          </a:prstGeom>
        </p:spPr>
      </p:pic>
      <p:pic>
        <p:nvPicPr>
          <p:cNvPr id="8" name="Picture 7" descr="A blue text on a black background&#10;&#10;Description automatically generated">
            <a:extLst>
              <a:ext uri="{FF2B5EF4-FFF2-40B4-BE49-F238E27FC236}">
                <a16:creationId xmlns:a16="http://schemas.microsoft.com/office/drawing/2014/main" id="{614CED4F-A998-6168-C114-F743855A0339}"/>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873797" y="268384"/>
            <a:ext cx="2156117" cy="862447"/>
          </a:xfrm>
          <a:prstGeom prst="rect">
            <a:avLst/>
          </a:prstGeom>
        </p:spPr>
      </p:pic>
    </p:spTree>
    <p:extLst>
      <p:ext uri="{BB962C8B-B14F-4D97-AF65-F5344CB8AC3E}">
        <p14:creationId xmlns:p14="http://schemas.microsoft.com/office/powerpoint/2010/main" val="25774000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572279" y="2666999"/>
            <a:ext cx="8930747" cy="2110382"/>
          </a:xfrm>
        </p:spPr>
        <p:txBody>
          <a:bodyPr anchor="b"/>
          <a:lstStyle>
            <a:lvl1pPr algn="r">
              <a:defRPr sz="4000" b="0" cap="none"/>
            </a:lvl1pPr>
          </a:lstStyle>
          <a:p>
            <a:r>
              <a:rPr lang="en-US"/>
              <a:t>Click to edit Master title style</a:t>
            </a:r>
          </a:p>
        </p:txBody>
      </p:sp>
      <p:sp>
        <p:nvSpPr>
          <p:cNvPr id="3" name="Text Placeholder 2"/>
          <p:cNvSpPr>
            <a:spLocks noGrp="1"/>
          </p:cNvSpPr>
          <p:nvPr>
            <p:ph type="body" idx="1"/>
          </p:nvPr>
        </p:nvSpPr>
        <p:spPr>
          <a:xfrm>
            <a:off x="2572278" y="4777381"/>
            <a:ext cx="8930748" cy="860400"/>
          </a:xfrm>
        </p:spPr>
        <p:txBody>
          <a:bodyPr anchor="t">
            <a:normAutofit/>
          </a:bodyPr>
          <a:lstStyle>
            <a:lvl1pPr marL="0" indent="0" algn="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D13D132-FF80-498E-813C-62E42B703B86}" type="datetime1">
              <a:rPr lang="en-AU" smtClean="0"/>
              <a:t>9/03/2025</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EFEFB83B-929B-4890-9662-1BECF96BE500}" type="slidenum">
              <a:rPr lang="en-AU" smtClean="0"/>
              <a:t>‹#›</a:t>
            </a:fld>
            <a:endParaRPr lang="en-AU"/>
          </a:p>
        </p:txBody>
      </p:sp>
      <p:pic>
        <p:nvPicPr>
          <p:cNvPr id="7" name="Picture 6" descr="A black background with blue text&#10;&#10;Description automatically generated">
            <a:extLst>
              <a:ext uri="{FF2B5EF4-FFF2-40B4-BE49-F238E27FC236}">
                <a16:creationId xmlns:a16="http://schemas.microsoft.com/office/drawing/2014/main" id="{5D9FF1DC-C947-B045-9F83-F3ACF854ECE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131571" y="178377"/>
            <a:ext cx="2566109" cy="862446"/>
          </a:xfrm>
          <a:prstGeom prst="rect">
            <a:avLst/>
          </a:prstGeom>
        </p:spPr>
      </p:pic>
      <p:pic>
        <p:nvPicPr>
          <p:cNvPr id="8" name="Picture 7" descr="A blue text on a black background&#10;&#10;Description automatically generated">
            <a:extLst>
              <a:ext uri="{FF2B5EF4-FFF2-40B4-BE49-F238E27FC236}">
                <a16:creationId xmlns:a16="http://schemas.microsoft.com/office/drawing/2014/main" id="{C5AD6B40-CF31-DC0C-EFC3-A2782F06599E}"/>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873797" y="268384"/>
            <a:ext cx="2156117" cy="862447"/>
          </a:xfrm>
          <a:prstGeom prst="rect">
            <a:avLst/>
          </a:prstGeom>
        </p:spPr>
      </p:pic>
    </p:spTree>
    <p:extLst>
      <p:ext uri="{BB962C8B-B14F-4D97-AF65-F5344CB8AC3E}">
        <p14:creationId xmlns:p14="http://schemas.microsoft.com/office/powerpoint/2010/main" val="4179847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484311" y="685800"/>
            <a:ext cx="10018713" cy="1752599"/>
          </a:xfrm>
        </p:spPr>
        <p:txBody>
          <a:bodyPr/>
          <a:lstStyle/>
          <a:p>
            <a:r>
              <a:rPr lang="en-US"/>
              <a:t>Click to edit Master title style</a:t>
            </a:r>
          </a:p>
        </p:txBody>
      </p:sp>
      <p:sp>
        <p:nvSpPr>
          <p:cNvPr id="3" name="Content Placeholder 2"/>
          <p:cNvSpPr>
            <a:spLocks noGrp="1"/>
          </p:cNvSpPr>
          <p:nvPr>
            <p:ph sz="half" idx="1"/>
          </p:nvPr>
        </p:nvSpPr>
        <p:spPr>
          <a:xfrm>
            <a:off x="1484312" y="2666999"/>
            <a:ext cx="4895055" cy="3124201"/>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607967" y="2667000"/>
            <a:ext cx="4895056" cy="3124200"/>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D54DF4C2-FB56-4B65-9F0B-1321A1ECB037}" type="datetime1">
              <a:rPr lang="en-AU" smtClean="0"/>
              <a:t>9/03/2025</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EFEFB83B-929B-4890-9662-1BECF96BE500}" type="slidenum">
              <a:rPr lang="en-AU" smtClean="0"/>
              <a:t>‹#›</a:t>
            </a:fld>
            <a:endParaRPr lang="en-AU"/>
          </a:p>
        </p:txBody>
      </p:sp>
      <p:pic>
        <p:nvPicPr>
          <p:cNvPr id="8" name="Picture 7" descr="A black background with blue text&#10;&#10;Description automatically generated">
            <a:extLst>
              <a:ext uri="{FF2B5EF4-FFF2-40B4-BE49-F238E27FC236}">
                <a16:creationId xmlns:a16="http://schemas.microsoft.com/office/drawing/2014/main" id="{0AD150A7-9634-891F-08E9-59A2DD25754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215712" y="178377"/>
            <a:ext cx="2566109" cy="862446"/>
          </a:xfrm>
          <a:prstGeom prst="rect">
            <a:avLst/>
          </a:prstGeom>
        </p:spPr>
      </p:pic>
      <p:pic>
        <p:nvPicPr>
          <p:cNvPr id="9" name="Picture 8" descr="A blue text on a black background&#10;&#10;Description automatically generated">
            <a:extLst>
              <a:ext uri="{FF2B5EF4-FFF2-40B4-BE49-F238E27FC236}">
                <a16:creationId xmlns:a16="http://schemas.microsoft.com/office/drawing/2014/main" id="{4B3F3C0C-32BD-A94A-D29B-93F72D120BEE}"/>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873797" y="268384"/>
            <a:ext cx="2156117" cy="862447"/>
          </a:xfrm>
          <a:prstGeom prst="rect">
            <a:avLst/>
          </a:prstGeom>
        </p:spPr>
      </p:pic>
    </p:spTree>
    <p:extLst>
      <p:ext uri="{BB962C8B-B14F-4D97-AF65-F5344CB8AC3E}">
        <p14:creationId xmlns:p14="http://schemas.microsoft.com/office/powerpoint/2010/main" val="21316039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1772179" y="2658533"/>
            <a:ext cx="4607188" cy="576262"/>
          </a:xfrm>
        </p:spPr>
        <p:txBody>
          <a:bodyPr anchor="b">
            <a:noAutofit/>
          </a:bodyPr>
          <a:lstStyle>
            <a:lvl1pPr marL="0" indent="0">
              <a:buNone/>
              <a:defRPr sz="2800" b="0">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484311" y="3335337"/>
            <a:ext cx="4895056" cy="2455862"/>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880487" y="2667000"/>
            <a:ext cx="4622537" cy="576262"/>
          </a:xfrm>
        </p:spPr>
        <p:txBody>
          <a:bodyPr anchor="b">
            <a:noAutofit/>
          </a:bodyPr>
          <a:lstStyle>
            <a:lvl1pPr marL="0" indent="0">
              <a:buNone/>
              <a:defRPr sz="2800" b="0">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607967" y="3335337"/>
            <a:ext cx="4895056" cy="2455862"/>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6E971DB-546E-4ED2-A58E-E0BE8054BE04}" type="datetime1">
              <a:rPr lang="en-AU" smtClean="0"/>
              <a:t>9/03/2025</a:t>
            </a:fld>
            <a:endParaRPr lang="en-AU"/>
          </a:p>
        </p:txBody>
      </p:sp>
      <p:sp>
        <p:nvSpPr>
          <p:cNvPr id="8" name="Footer Placeholder 7"/>
          <p:cNvSpPr>
            <a:spLocks noGrp="1"/>
          </p:cNvSpPr>
          <p:nvPr>
            <p:ph type="ftr" sz="quarter" idx="11"/>
          </p:nvPr>
        </p:nvSpPr>
        <p:spPr/>
        <p:txBody>
          <a:bodyPr/>
          <a:lstStyle/>
          <a:p>
            <a:endParaRPr lang="en-AU"/>
          </a:p>
        </p:txBody>
      </p:sp>
      <p:sp>
        <p:nvSpPr>
          <p:cNvPr id="9" name="Slide Number Placeholder 8"/>
          <p:cNvSpPr>
            <a:spLocks noGrp="1"/>
          </p:cNvSpPr>
          <p:nvPr>
            <p:ph type="sldNum" sz="quarter" idx="12"/>
          </p:nvPr>
        </p:nvSpPr>
        <p:spPr/>
        <p:txBody>
          <a:bodyPr/>
          <a:lstStyle/>
          <a:p>
            <a:fld id="{EFEFB83B-929B-4890-9662-1BECF96BE500}" type="slidenum">
              <a:rPr lang="en-AU" smtClean="0"/>
              <a:t>‹#›</a:t>
            </a:fld>
            <a:endParaRPr lang="en-AU"/>
          </a:p>
        </p:txBody>
      </p:sp>
      <p:pic>
        <p:nvPicPr>
          <p:cNvPr id="10" name="Picture 9" descr="A black background with blue text&#10;&#10;Description automatically generated">
            <a:extLst>
              <a:ext uri="{FF2B5EF4-FFF2-40B4-BE49-F238E27FC236}">
                <a16:creationId xmlns:a16="http://schemas.microsoft.com/office/drawing/2014/main" id="{69AD6DB6-3F67-856F-A0B9-927C1C21066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104547" y="289327"/>
            <a:ext cx="2566109" cy="862446"/>
          </a:xfrm>
          <a:prstGeom prst="rect">
            <a:avLst/>
          </a:prstGeom>
        </p:spPr>
      </p:pic>
    </p:spTree>
    <p:extLst>
      <p:ext uri="{BB962C8B-B14F-4D97-AF65-F5344CB8AC3E}">
        <p14:creationId xmlns:p14="http://schemas.microsoft.com/office/powerpoint/2010/main" val="187751362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384530B1-A860-4B68-85B9-68091F4C0B3C}" type="datetime1">
              <a:rPr lang="en-AU" smtClean="0"/>
              <a:t>9/03/2025</a:t>
            </a:fld>
            <a:endParaRPr lang="en-AU"/>
          </a:p>
        </p:txBody>
      </p:sp>
      <p:sp>
        <p:nvSpPr>
          <p:cNvPr id="4" name="Footer Placeholder 3"/>
          <p:cNvSpPr>
            <a:spLocks noGrp="1"/>
          </p:cNvSpPr>
          <p:nvPr>
            <p:ph type="ftr" sz="quarter" idx="11"/>
          </p:nvPr>
        </p:nvSpPr>
        <p:spPr/>
        <p:txBody>
          <a:bodyPr/>
          <a:lstStyle/>
          <a:p>
            <a:endParaRPr lang="en-AU"/>
          </a:p>
        </p:txBody>
      </p:sp>
      <p:sp>
        <p:nvSpPr>
          <p:cNvPr id="5" name="Slide Number Placeholder 4"/>
          <p:cNvSpPr>
            <a:spLocks noGrp="1"/>
          </p:cNvSpPr>
          <p:nvPr>
            <p:ph type="sldNum" sz="quarter" idx="12"/>
          </p:nvPr>
        </p:nvSpPr>
        <p:spPr/>
        <p:txBody>
          <a:bodyPr/>
          <a:lstStyle/>
          <a:p>
            <a:fld id="{EFEFB83B-929B-4890-9662-1BECF96BE500}" type="slidenum">
              <a:rPr lang="en-AU" smtClean="0"/>
              <a:t>‹#›</a:t>
            </a:fld>
            <a:endParaRPr lang="en-AU"/>
          </a:p>
        </p:txBody>
      </p:sp>
      <p:pic>
        <p:nvPicPr>
          <p:cNvPr id="6" name="Picture 5" descr="A black background with blue text&#10;&#10;Description automatically generated">
            <a:extLst>
              <a:ext uri="{FF2B5EF4-FFF2-40B4-BE49-F238E27FC236}">
                <a16:creationId xmlns:a16="http://schemas.microsoft.com/office/drawing/2014/main" id="{9CD85C4F-6972-9EAC-DD41-B9C34C1A27E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104547" y="289327"/>
            <a:ext cx="2566109" cy="862446"/>
          </a:xfrm>
          <a:prstGeom prst="rect">
            <a:avLst/>
          </a:prstGeom>
        </p:spPr>
      </p:pic>
    </p:spTree>
    <p:extLst>
      <p:ext uri="{BB962C8B-B14F-4D97-AF65-F5344CB8AC3E}">
        <p14:creationId xmlns:p14="http://schemas.microsoft.com/office/powerpoint/2010/main" val="331916771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BE14E5D-F61D-4C43-ADF9-53AB0B4D8B1B}" type="datetime1">
              <a:rPr lang="en-AU" smtClean="0"/>
              <a:t>9/03/2025</a:t>
            </a:fld>
            <a:endParaRPr lang="en-AU"/>
          </a:p>
        </p:txBody>
      </p:sp>
      <p:sp>
        <p:nvSpPr>
          <p:cNvPr id="3" name="Footer Placeholder 2"/>
          <p:cNvSpPr>
            <a:spLocks noGrp="1"/>
          </p:cNvSpPr>
          <p:nvPr>
            <p:ph type="ftr" sz="quarter" idx="11"/>
          </p:nvPr>
        </p:nvSpPr>
        <p:spPr/>
        <p:txBody>
          <a:bodyPr/>
          <a:lstStyle/>
          <a:p>
            <a:endParaRPr lang="en-AU"/>
          </a:p>
        </p:txBody>
      </p:sp>
      <p:sp>
        <p:nvSpPr>
          <p:cNvPr id="4" name="Slide Number Placeholder 3"/>
          <p:cNvSpPr>
            <a:spLocks noGrp="1"/>
          </p:cNvSpPr>
          <p:nvPr>
            <p:ph type="sldNum" sz="quarter" idx="12"/>
          </p:nvPr>
        </p:nvSpPr>
        <p:spPr/>
        <p:txBody>
          <a:bodyPr/>
          <a:lstStyle/>
          <a:p>
            <a:fld id="{EFEFB83B-929B-4890-9662-1BECF96BE500}" type="slidenum">
              <a:rPr lang="en-AU" smtClean="0"/>
              <a:t>‹#›</a:t>
            </a:fld>
            <a:endParaRPr lang="en-AU"/>
          </a:p>
        </p:txBody>
      </p:sp>
      <p:pic>
        <p:nvPicPr>
          <p:cNvPr id="5" name="Picture 4" descr="A black background with blue text&#10;&#10;Description automatically generated">
            <a:extLst>
              <a:ext uri="{FF2B5EF4-FFF2-40B4-BE49-F238E27FC236}">
                <a16:creationId xmlns:a16="http://schemas.microsoft.com/office/drawing/2014/main" id="{607487D5-D3FF-9B2B-DEA8-7AEAAF4A222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104547" y="289327"/>
            <a:ext cx="2566109" cy="862446"/>
          </a:xfrm>
          <a:prstGeom prst="rect">
            <a:avLst/>
          </a:prstGeom>
        </p:spPr>
      </p:pic>
    </p:spTree>
    <p:extLst>
      <p:ext uri="{BB962C8B-B14F-4D97-AF65-F5344CB8AC3E}">
        <p14:creationId xmlns:p14="http://schemas.microsoft.com/office/powerpoint/2010/main" val="180985324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84312" y="1600200"/>
            <a:ext cx="3549121" cy="1371600"/>
          </a:xfrm>
        </p:spPr>
        <p:txBody>
          <a:bodyPr anchor="b">
            <a:normAutofit/>
          </a:bodyPr>
          <a:lstStyle>
            <a:lvl1pPr algn="ctr">
              <a:defRPr sz="2400" b="0"/>
            </a:lvl1pPr>
          </a:lstStyle>
          <a:p>
            <a:r>
              <a:rPr lang="en-US"/>
              <a:t>Click to edit Master title style</a:t>
            </a:r>
          </a:p>
        </p:txBody>
      </p:sp>
      <p:sp>
        <p:nvSpPr>
          <p:cNvPr id="3" name="Content Placeholder 2"/>
          <p:cNvSpPr>
            <a:spLocks noGrp="1"/>
          </p:cNvSpPr>
          <p:nvPr>
            <p:ph idx="1"/>
          </p:nvPr>
        </p:nvSpPr>
        <p:spPr>
          <a:xfrm>
            <a:off x="5262033" y="685799"/>
            <a:ext cx="6240990" cy="5105401"/>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1484312" y="2971800"/>
            <a:ext cx="3549121" cy="18288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4F7D8EB-2F8C-49B3-8E4F-23DB3549FC17}" type="datetime1">
              <a:rPr lang="en-AU" smtClean="0"/>
              <a:t>9/03/2025</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EFEFB83B-929B-4890-9662-1BECF96BE500}" type="slidenum">
              <a:rPr lang="en-AU" smtClean="0"/>
              <a:t>‹#›</a:t>
            </a:fld>
            <a:endParaRPr lang="en-AU"/>
          </a:p>
        </p:txBody>
      </p:sp>
      <p:pic>
        <p:nvPicPr>
          <p:cNvPr id="8" name="Picture 7" descr="A black background with blue text&#10;&#10;Description automatically generated">
            <a:extLst>
              <a:ext uri="{FF2B5EF4-FFF2-40B4-BE49-F238E27FC236}">
                <a16:creationId xmlns:a16="http://schemas.microsoft.com/office/drawing/2014/main" id="{E4E5B31C-AD9B-D50F-09FE-8385C415721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104547" y="289327"/>
            <a:ext cx="2566109" cy="862446"/>
          </a:xfrm>
          <a:prstGeom prst="rect">
            <a:avLst/>
          </a:prstGeom>
        </p:spPr>
      </p:pic>
    </p:spTree>
    <p:extLst>
      <p:ext uri="{BB962C8B-B14F-4D97-AF65-F5344CB8AC3E}">
        <p14:creationId xmlns:p14="http://schemas.microsoft.com/office/powerpoint/2010/main" val="12710437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82724" y="1752599"/>
            <a:ext cx="5426158" cy="1371600"/>
          </a:xfrm>
        </p:spPr>
        <p:txBody>
          <a:bodyPr anchor="b">
            <a:normAutofit/>
          </a:bodyPr>
          <a:lstStyle>
            <a:lvl1pPr algn="ctr">
              <a:defRPr sz="2800" b="0"/>
            </a:lvl1pPr>
          </a:lstStyle>
          <a:p>
            <a:r>
              <a:rPr lang="en-US"/>
              <a:t>Click to edit Master title style</a:t>
            </a:r>
          </a:p>
        </p:txBody>
      </p:sp>
      <p:sp>
        <p:nvSpPr>
          <p:cNvPr id="14" name="Picture Placeholder 2"/>
          <p:cNvSpPr>
            <a:spLocks noGrp="1" noChangeAspect="1"/>
          </p:cNvSpPr>
          <p:nvPr>
            <p:ph type="pic" idx="1"/>
          </p:nvPr>
        </p:nvSpPr>
        <p:spPr>
          <a:xfrm>
            <a:off x="7594682" y="914400"/>
            <a:ext cx="3280974" cy="4572000"/>
          </a:xfrm>
          <a:prstGeom prst="roundRect">
            <a:avLst>
              <a:gd name="adj" fmla="val 42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p>
        </p:txBody>
      </p:sp>
      <p:sp>
        <p:nvSpPr>
          <p:cNvPr id="4" name="Text Placeholder 3"/>
          <p:cNvSpPr>
            <a:spLocks noGrp="1"/>
          </p:cNvSpPr>
          <p:nvPr>
            <p:ph type="body" sz="half" idx="2"/>
          </p:nvPr>
        </p:nvSpPr>
        <p:spPr>
          <a:xfrm>
            <a:off x="1482724" y="3124199"/>
            <a:ext cx="5426158" cy="1828800"/>
          </a:xfrm>
        </p:spPr>
        <p:txBody>
          <a:bodyPr>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92387CC-F894-4010-9C1B-6643A2D17F1A}" type="datetime1">
              <a:rPr lang="en-AU" smtClean="0"/>
              <a:t>9/03/2025</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EFEFB83B-929B-4890-9662-1BECF96BE500}" type="slidenum">
              <a:rPr lang="en-AU" smtClean="0"/>
              <a:t>‹#›</a:t>
            </a:fld>
            <a:endParaRPr lang="en-AU"/>
          </a:p>
        </p:txBody>
      </p:sp>
      <p:pic>
        <p:nvPicPr>
          <p:cNvPr id="3" name="Picture 2" descr="A black background with blue text&#10;&#10;Description automatically generated">
            <a:extLst>
              <a:ext uri="{FF2B5EF4-FFF2-40B4-BE49-F238E27FC236}">
                <a16:creationId xmlns:a16="http://schemas.microsoft.com/office/drawing/2014/main" id="{A8DC96A5-AB50-4276-2818-A3964BBE3D5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104547" y="289327"/>
            <a:ext cx="2566109" cy="862446"/>
          </a:xfrm>
          <a:prstGeom prst="rect">
            <a:avLst/>
          </a:prstGeom>
        </p:spPr>
      </p:pic>
    </p:spTree>
    <p:extLst>
      <p:ext uri="{BB962C8B-B14F-4D97-AF65-F5344CB8AC3E}">
        <p14:creationId xmlns:p14="http://schemas.microsoft.com/office/powerpoint/2010/main" val="116367023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7" name="Group 6"/>
          <p:cNvGrpSpPr/>
          <p:nvPr/>
        </p:nvGrpSpPr>
        <p:grpSpPr>
          <a:xfrm>
            <a:off x="150812" y="0"/>
            <a:ext cx="2436813" cy="6858001"/>
            <a:chOff x="1320800" y="0"/>
            <a:chExt cx="2436813" cy="6858001"/>
          </a:xfrm>
        </p:grpSpPr>
        <p:sp>
          <p:nvSpPr>
            <p:cNvPr id="8" name="Freeform 6"/>
            <p:cNvSpPr/>
            <p:nvPr/>
          </p:nvSpPr>
          <p:spPr bwMode="auto">
            <a:xfrm>
              <a:off x="1627188" y="0"/>
              <a:ext cx="1122363" cy="5329238"/>
            </a:xfrm>
            <a:custGeom>
              <a:avLst/>
              <a:gdLst/>
              <a:ahLst/>
              <a:cxnLst/>
              <a:rect l="0" t="0" r="r" b="b"/>
              <a:pathLst>
                <a:path w="707" h="3357">
                  <a:moveTo>
                    <a:pt x="0" y="3330"/>
                  </a:moveTo>
                  <a:lnTo>
                    <a:pt x="156" y="3357"/>
                  </a:lnTo>
                  <a:lnTo>
                    <a:pt x="707" y="0"/>
                  </a:lnTo>
                  <a:lnTo>
                    <a:pt x="547" y="0"/>
                  </a:lnTo>
                  <a:lnTo>
                    <a:pt x="0" y="3330"/>
                  </a:lnTo>
                  <a:close/>
                </a:path>
              </a:pathLst>
            </a:custGeom>
            <a:solidFill>
              <a:schemeClr val="accent1"/>
            </a:solidFill>
            <a:ln>
              <a:noFill/>
            </a:ln>
          </p:spPr>
        </p:sp>
        <p:sp>
          <p:nvSpPr>
            <p:cNvPr id="9" name="Freeform 7"/>
            <p:cNvSpPr/>
            <p:nvPr/>
          </p:nvSpPr>
          <p:spPr bwMode="auto">
            <a:xfrm>
              <a:off x="1320800" y="0"/>
              <a:ext cx="1117600" cy="5276850"/>
            </a:xfrm>
            <a:custGeom>
              <a:avLst/>
              <a:gdLst/>
              <a:ahLst/>
              <a:cxnLst/>
              <a:rect l="0" t="0" r="r" b="b"/>
              <a:pathLst>
                <a:path w="704" h="3324">
                  <a:moveTo>
                    <a:pt x="704" y="0"/>
                  </a:moveTo>
                  <a:lnTo>
                    <a:pt x="545" y="0"/>
                  </a:lnTo>
                  <a:lnTo>
                    <a:pt x="0" y="3300"/>
                  </a:lnTo>
                  <a:lnTo>
                    <a:pt x="157" y="3324"/>
                  </a:lnTo>
                  <a:lnTo>
                    <a:pt x="704" y="0"/>
                  </a:lnTo>
                  <a:close/>
                </a:path>
              </a:pathLst>
            </a:custGeom>
            <a:solidFill>
              <a:schemeClr val="tx1">
                <a:lumMod val="65000"/>
                <a:lumOff val="35000"/>
              </a:schemeClr>
            </a:solidFill>
            <a:ln>
              <a:noFill/>
            </a:ln>
          </p:spPr>
        </p:sp>
        <p:sp>
          <p:nvSpPr>
            <p:cNvPr id="10" name="Freeform 8"/>
            <p:cNvSpPr/>
            <p:nvPr/>
          </p:nvSpPr>
          <p:spPr bwMode="auto">
            <a:xfrm>
              <a:off x="1320800" y="5238750"/>
              <a:ext cx="1228725" cy="1619250"/>
            </a:xfrm>
            <a:custGeom>
              <a:avLst/>
              <a:gdLst/>
              <a:ahLst/>
              <a:cxnLst/>
              <a:rect l="0" t="0" r="r" b="b"/>
              <a:pathLst>
                <a:path w="774" h="1020">
                  <a:moveTo>
                    <a:pt x="0" y="0"/>
                  </a:moveTo>
                  <a:lnTo>
                    <a:pt x="740" y="1020"/>
                  </a:lnTo>
                  <a:lnTo>
                    <a:pt x="774" y="1020"/>
                  </a:lnTo>
                  <a:lnTo>
                    <a:pt x="0" y="0"/>
                  </a:lnTo>
                  <a:close/>
                </a:path>
              </a:pathLst>
            </a:custGeom>
            <a:solidFill>
              <a:schemeClr val="tx1">
                <a:lumMod val="85000"/>
                <a:lumOff val="15000"/>
              </a:schemeClr>
            </a:solidFill>
            <a:ln>
              <a:noFill/>
            </a:ln>
          </p:spPr>
        </p:sp>
        <p:sp>
          <p:nvSpPr>
            <p:cNvPr id="11" name="Freeform 9"/>
            <p:cNvSpPr/>
            <p:nvPr/>
          </p:nvSpPr>
          <p:spPr bwMode="auto">
            <a:xfrm>
              <a:off x="1627188" y="5291138"/>
              <a:ext cx="1495425" cy="1566863"/>
            </a:xfrm>
            <a:custGeom>
              <a:avLst/>
              <a:gdLst/>
              <a:ahLst/>
              <a:cxnLst/>
              <a:rect l="0" t="0" r="r" b="b"/>
              <a:pathLst>
                <a:path w="942" h="987">
                  <a:moveTo>
                    <a:pt x="0" y="0"/>
                  </a:moveTo>
                  <a:lnTo>
                    <a:pt x="909" y="987"/>
                  </a:lnTo>
                  <a:lnTo>
                    <a:pt x="942" y="987"/>
                  </a:lnTo>
                  <a:lnTo>
                    <a:pt x="0" y="0"/>
                  </a:lnTo>
                  <a:close/>
                </a:path>
              </a:pathLst>
            </a:custGeom>
            <a:solidFill>
              <a:schemeClr val="accent1">
                <a:lumMod val="50000"/>
              </a:schemeClr>
            </a:solidFill>
            <a:ln>
              <a:noFill/>
            </a:ln>
          </p:spPr>
        </p:sp>
        <p:sp>
          <p:nvSpPr>
            <p:cNvPr id="12" name="Freeform 10"/>
            <p:cNvSpPr/>
            <p:nvPr/>
          </p:nvSpPr>
          <p:spPr bwMode="auto">
            <a:xfrm>
              <a:off x="1627188" y="5286375"/>
              <a:ext cx="2130425" cy="1571625"/>
            </a:xfrm>
            <a:custGeom>
              <a:avLst/>
              <a:gdLst/>
              <a:ahLst/>
              <a:cxnLst/>
              <a:rect l="0" t="0" r="r" b="b"/>
              <a:pathLst>
                <a:path w="1342" h="990">
                  <a:moveTo>
                    <a:pt x="0" y="3"/>
                  </a:moveTo>
                  <a:lnTo>
                    <a:pt x="942" y="990"/>
                  </a:lnTo>
                  <a:lnTo>
                    <a:pt x="1342" y="990"/>
                  </a:lnTo>
                  <a:lnTo>
                    <a:pt x="156" y="27"/>
                  </a:lnTo>
                  <a:lnTo>
                    <a:pt x="0" y="0"/>
                  </a:lnTo>
                  <a:lnTo>
                    <a:pt x="0" y="3"/>
                  </a:lnTo>
                  <a:close/>
                </a:path>
              </a:pathLst>
            </a:custGeom>
            <a:solidFill>
              <a:schemeClr val="accent1">
                <a:lumMod val="75000"/>
              </a:schemeClr>
            </a:solidFill>
            <a:ln>
              <a:noFill/>
            </a:ln>
          </p:spPr>
        </p:sp>
        <p:sp>
          <p:nvSpPr>
            <p:cNvPr id="13" name="Freeform 11"/>
            <p:cNvSpPr/>
            <p:nvPr/>
          </p:nvSpPr>
          <p:spPr bwMode="auto">
            <a:xfrm>
              <a:off x="1320800" y="5238750"/>
              <a:ext cx="1695450" cy="1619250"/>
            </a:xfrm>
            <a:custGeom>
              <a:avLst/>
              <a:gdLst/>
              <a:ahLst/>
              <a:cxnLst/>
              <a:rect l="0" t="0" r="r" b="b"/>
              <a:pathLst>
                <a:path w="1068" h="1020">
                  <a:moveTo>
                    <a:pt x="1068" y="1020"/>
                  </a:moveTo>
                  <a:lnTo>
                    <a:pt x="184" y="60"/>
                  </a:lnTo>
                  <a:lnTo>
                    <a:pt x="154" y="27"/>
                  </a:lnTo>
                  <a:lnTo>
                    <a:pt x="157" y="27"/>
                  </a:lnTo>
                  <a:lnTo>
                    <a:pt x="157" y="24"/>
                  </a:lnTo>
                  <a:lnTo>
                    <a:pt x="154" y="24"/>
                  </a:lnTo>
                  <a:lnTo>
                    <a:pt x="0" y="0"/>
                  </a:lnTo>
                  <a:lnTo>
                    <a:pt x="0" y="0"/>
                  </a:lnTo>
                  <a:lnTo>
                    <a:pt x="774" y="1020"/>
                  </a:lnTo>
                  <a:lnTo>
                    <a:pt x="1068" y="1020"/>
                  </a:lnTo>
                  <a:close/>
                </a:path>
              </a:pathLst>
            </a:custGeom>
            <a:solidFill>
              <a:schemeClr val="tx1">
                <a:lumMod val="75000"/>
                <a:lumOff val="25000"/>
              </a:schemeClr>
            </a:solidFill>
            <a:ln>
              <a:noFill/>
            </a:ln>
          </p:spPr>
        </p:sp>
      </p:grpSp>
      <p:sp>
        <p:nvSpPr>
          <p:cNvPr id="2" name="Title Placeholder 1"/>
          <p:cNvSpPr>
            <a:spLocks noGrp="1"/>
          </p:cNvSpPr>
          <p:nvPr>
            <p:ph type="title"/>
          </p:nvPr>
        </p:nvSpPr>
        <p:spPr>
          <a:xfrm>
            <a:off x="1484311" y="685800"/>
            <a:ext cx="10018713" cy="1752599"/>
          </a:xfrm>
          <a:prstGeom prst="rect">
            <a:avLst/>
          </a:prstGeom>
          <a:effectLst/>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1484310" y="2666999"/>
            <a:ext cx="10018713" cy="3124201"/>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9732656" y="5883275"/>
            <a:ext cx="1143000" cy="3651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53EB5AF6-5B95-4216-8BE2-421F2971111B}" type="datetime1">
              <a:rPr lang="en-AU" smtClean="0"/>
              <a:t>9/03/2025</a:t>
            </a:fld>
            <a:endParaRPr lang="en-AU"/>
          </a:p>
        </p:txBody>
      </p:sp>
      <p:sp>
        <p:nvSpPr>
          <p:cNvPr id="5" name="Footer Placeholder 4"/>
          <p:cNvSpPr>
            <a:spLocks noGrp="1"/>
          </p:cNvSpPr>
          <p:nvPr>
            <p:ph type="ftr" sz="quarter" idx="3"/>
          </p:nvPr>
        </p:nvSpPr>
        <p:spPr>
          <a:xfrm>
            <a:off x="2572279" y="5883275"/>
            <a:ext cx="7084177" cy="365125"/>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AU"/>
          </a:p>
        </p:txBody>
      </p:sp>
      <p:sp>
        <p:nvSpPr>
          <p:cNvPr id="6" name="Slide Number Placeholder 5"/>
          <p:cNvSpPr>
            <a:spLocks noGrp="1"/>
          </p:cNvSpPr>
          <p:nvPr>
            <p:ph type="sldNum" sz="quarter" idx="4"/>
          </p:nvPr>
        </p:nvSpPr>
        <p:spPr>
          <a:xfrm>
            <a:off x="10951856" y="5883275"/>
            <a:ext cx="551167" cy="3651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EFEFB83B-929B-4890-9662-1BECF96BE500}" type="slidenum">
              <a:rPr lang="en-AU" smtClean="0"/>
              <a:t>‹#›</a:t>
            </a:fld>
            <a:endParaRPr lang="en-AU"/>
          </a:p>
        </p:txBody>
      </p:sp>
    </p:spTree>
    <p:extLst>
      <p:ext uri="{BB962C8B-B14F-4D97-AF65-F5344CB8AC3E}">
        <p14:creationId xmlns:p14="http://schemas.microsoft.com/office/powerpoint/2010/main" val="584030410"/>
      </p:ext>
    </p:extLst>
  </p:cSld>
  <p:clrMap bg1="lt1" tx1="dk1" bg2="lt2" tx2="dk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62" r:id="rId6"/>
    <p:sldLayoutId id="2147483763" r:id="rId7"/>
    <p:sldLayoutId id="2147483764" r:id="rId8"/>
    <p:sldLayoutId id="2147483765" r:id="rId9"/>
    <p:sldLayoutId id="2147483766" r:id="rId10"/>
    <p:sldLayoutId id="2147483767" r:id="rId11"/>
    <p:sldLayoutId id="2147483768" r:id="rId12"/>
    <p:sldLayoutId id="2147483769" r:id="rId13"/>
    <p:sldLayoutId id="2147483770" r:id="rId14"/>
    <p:sldLayoutId id="2147483771" r:id="rId15"/>
    <p:sldLayoutId id="2147483772" r:id="rId16"/>
    <p:sldLayoutId id="2147483773" r:id="rId17"/>
  </p:sldLayoutIdLst>
  <p:hf hdr="0" ftr="0" dt="0"/>
  <p:txStyles>
    <p:titleStyle>
      <a:lvl1pPr algn="ctr" defTabSz="457200" rtl="0" eaLnBrk="1" latinLnBrk="0" hangingPunct="1">
        <a:spcBef>
          <a:spcPct val="0"/>
        </a:spcBef>
        <a:buNone/>
        <a:defRPr sz="4000" kern="1200" cap="none">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lumMod val="75000"/>
          </a:schemeClr>
        </a:buClr>
        <a:buSzPct val="145000"/>
        <a:buFont typeface="Arial"/>
        <a:buChar char="•"/>
        <a:defRPr sz="2400" kern="1200" cap="none">
          <a:solidFill>
            <a:schemeClr val="tx1"/>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lumMod val="75000"/>
          </a:schemeClr>
        </a:buClr>
        <a:buSzPct val="145000"/>
        <a:buFont typeface="Arial"/>
        <a:buChar char="•"/>
        <a:defRPr sz="2000" kern="1200" cap="none">
          <a:solidFill>
            <a:schemeClr val="tx1"/>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lumMod val="75000"/>
          </a:schemeClr>
        </a:buClr>
        <a:buSzPct val="145000"/>
        <a:buFont typeface="Arial"/>
        <a:buChar char="•"/>
        <a:defRPr sz="1800" kern="1200" cap="none">
          <a:solidFill>
            <a:schemeClr val="tx1"/>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lumMod val="75000"/>
          </a:schemeClr>
        </a:buClr>
        <a:buSzPct val="145000"/>
        <a:buFont typeface="Arial"/>
        <a:buChar char="•"/>
        <a:defRPr sz="1600" kern="1200" cap="none">
          <a:solidFill>
            <a:schemeClr val="tx1"/>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18.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19.xml.rels><?xml version="1.0" encoding="UTF-8" standalone="yes"?>
<Relationships xmlns="http://schemas.openxmlformats.org/package/2006/relationships"><Relationship Id="rId8" Type="http://schemas.microsoft.com/office/2007/relationships/diagramDrawing" Target="../diagrams/drawing8.xml"/><Relationship Id="rId3" Type="http://schemas.openxmlformats.org/officeDocument/2006/relationships/image" Target="../media/image1.jpeg"/><Relationship Id="rId7" Type="http://schemas.openxmlformats.org/officeDocument/2006/relationships/diagramColors" Target="../diagrams/colors8.xml"/><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diagramQuickStyle" Target="../diagrams/quickStyle8.xml"/><Relationship Id="rId5" Type="http://schemas.openxmlformats.org/officeDocument/2006/relationships/diagramLayout" Target="../diagrams/layout8.xml"/><Relationship Id="rId4" Type="http://schemas.openxmlformats.org/officeDocument/2006/relationships/diagramData" Target="../diagrams/data8.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diagramData" Target="../diagrams/data9.xml"/><Relationship Id="rId7" Type="http://schemas.microsoft.com/office/2007/relationships/diagramDrawing" Target="../diagrams/drawing9.xml"/><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diagramColors" Target="../diagrams/colors9.xml"/><Relationship Id="rId5" Type="http://schemas.openxmlformats.org/officeDocument/2006/relationships/diagramQuickStyle" Target="../diagrams/quickStyle9.xml"/><Relationship Id="rId4" Type="http://schemas.openxmlformats.org/officeDocument/2006/relationships/diagramLayout" Target="../diagrams/layout9.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diagramData" Target="../diagrams/data10.xml"/><Relationship Id="rId7" Type="http://schemas.microsoft.com/office/2007/relationships/diagramDrawing" Target="../diagrams/drawing10.xml"/><Relationship Id="rId2" Type="http://schemas.openxmlformats.org/officeDocument/2006/relationships/notesSlide" Target="../notesSlides/notesSlide26.xml"/><Relationship Id="rId1" Type="http://schemas.openxmlformats.org/officeDocument/2006/relationships/slideLayout" Target="../slideLayouts/slideLayout2.xml"/><Relationship Id="rId6" Type="http://schemas.openxmlformats.org/officeDocument/2006/relationships/diagramColors" Target="../diagrams/colors10.xml"/><Relationship Id="rId5" Type="http://schemas.openxmlformats.org/officeDocument/2006/relationships/diagramQuickStyle" Target="../diagrams/quickStyle10.xml"/><Relationship Id="rId4" Type="http://schemas.openxmlformats.org/officeDocument/2006/relationships/diagramLayout" Target="../diagrams/layout10.xml"/></Relationships>
</file>

<file path=ppt/slides/_rels/slide28.xml.rels><?xml version="1.0" encoding="UTF-8" standalone="yes"?>
<Relationships xmlns="http://schemas.openxmlformats.org/package/2006/relationships"><Relationship Id="rId3" Type="http://schemas.openxmlformats.org/officeDocument/2006/relationships/diagramData" Target="../diagrams/data11.xml"/><Relationship Id="rId7" Type="http://schemas.microsoft.com/office/2007/relationships/diagramDrawing" Target="../diagrams/drawing11.xml"/><Relationship Id="rId2" Type="http://schemas.openxmlformats.org/officeDocument/2006/relationships/notesSlide" Target="../notesSlides/notesSlide27.xml"/><Relationship Id="rId1" Type="http://schemas.openxmlformats.org/officeDocument/2006/relationships/slideLayout" Target="../slideLayouts/slideLayout2.xml"/><Relationship Id="rId6" Type="http://schemas.openxmlformats.org/officeDocument/2006/relationships/diagramColors" Target="../diagrams/colors11.xml"/><Relationship Id="rId5" Type="http://schemas.openxmlformats.org/officeDocument/2006/relationships/diagramQuickStyle" Target="../diagrams/quickStyle11.xml"/><Relationship Id="rId4" Type="http://schemas.openxmlformats.org/officeDocument/2006/relationships/diagramLayout" Target="../diagrams/layout11.xml"/></Relationships>
</file>

<file path=ppt/slides/_rels/slide29.xml.rels><?xml version="1.0" encoding="UTF-8" standalone="yes"?>
<Relationships xmlns="http://schemas.openxmlformats.org/package/2006/relationships"><Relationship Id="rId3" Type="http://schemas.openxmlformats.org/officeDocument/2006/relationships/diagramData" Target="../diagrams/data12.xml"/><Relationship Id="rId7" Type="http://schemas.microsoft.com/office/2007/relationships/diagramDrawing" Target="../diagrams/drawing12.xml"/><Relationship Id="rId2" Type="http://schemas.openxmlformats.org/officeDocument/2006/relationships/notesSlide" Target="../notesSlides/notesSlide28.xml"/><Relationship Id="rId1" Type="http://schemas.openxmlformats.org/officeDocument/2006/relationships/slideLayout" Target="../slideLayouts/slideLayout2.xml"/><Relationship Id="rId6" Type="http://schemas.openxmlformats.org/officeDocument/2006/relationships/diagramColors" Target="../diagrams/colors12.xml"/><Relationship Id="rId5" Type="http://schemas.openxmlformats.org/officeDocument/2006/relationships/diagramQuickStyle" Target="../diagrams/quickStyle12.xml"/><Relationship Id="rId4" Type="http://schemas.openxmlformats.org/officeDocument/2006/relationships/diagramLayout" Target="../diagrams/layout12.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diagramData" Target="../diagrams/data13.xml"/><Relationship Id="rId7" Type="http://schemas.microsoft.com/office/2007/relationships/diagramDrawing" Target="../diagrams/drawing13.xml"/><Relationship Id="rId2" Type="http://schemas.openxmlformats.org/officeDocument/2006/relationships/notesSlide" Target="../notesSlides/notesSlide30.xml"/><Relationship Id="rId1" Type="http://schemas.openxmlformats.org/officeDocument/2006/relationships/slideLayout" Target="../slideLayouts/slideLayout2.xml"/><Relationship Id="rId6" Type="http://schemas.openxmlformats.org/officeDocument/2006/relationships/diagramColors" Target="../diagrams/colors13.xml"/><Relationship Id="rId5" Type="http://schemas.openxmlformats.org/officeDocument/2006/relationships/diagramQuickStyle" Target="../diagrams/quickStyle13.xml"/><Relationship Id="rId4" Type="http://schemas.openxmlformats.org/officeDocument/2006/relationships/diagramLayout" Target="../diagrams/layout13.xml"/></Relationships>
</file>

<file path=ppt/slides/_rels/slide32.xml.rels><?xml version="1.0" encoding="UTF-8" standalone="yes"?>
<Relationships xmlns="http://schemas.openxmlformats.org/package/2006/relationships"><Relationship Id="rId3" Type="http://schemas.openxmlformats.org/officeDocument/2006/relationships/diagramData" Target="../diagrams/data14.xml"/><Relationship Id="rId7" Type="http://schemas.microsoft.com/office/2007/relationships/diagramDrawing" Target="../diagrams/drawing14.xml"/><Relationship Id="rId2" Type="http://schemas.openxmlformats.org/officeDocument/2006/relationships/notesSlide" Target="../notesSlides/notesSlide31.xml"/><Relationship Id="rId1" Type="http://schemas.openxmlformats.org/officeDocument/2006/relationships/slideLayout" Target="../slideLayouts/slideLayout2.xml"/><Relationship Id="rId6" Type="http://schemas.openxmlformats.org/officeDocument/2006/relationships/diagramColors" Target="../diagrams/colors14.xml"/><Relationship Id="rId5" Type="http://schemas.openxmlformats.org/officeDocument/2006/relationships/diagramQuickStyle" Target="../diagrams/quickStyle14.xml"/><Relationship Id="rId4" Type="http://schemas.openxmlformats.org/officeDocument/2006/relationships/diagramLayout" Target="../diagrams/layout14.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diagramData" Target="../diagrams/data15.xml"/><Relationship Id="rId7" Type="http://schemas.microsoft.com/office/2007/relationships/diagramDrawing" Target="../diagrams/drawing15.xml"/><Relationship Id="rId2" Type="http://schemas.openxmlformats.org/officeDocument/2006/relationships/notesSlide" Target="../notesSlides/notesSlide38.xml"/><Relationship Id="rId1" Type="http://schemas.openxmlformats.org/officeDocument/2006/relationships/slideLayout" Target="../slideLayouts/slideLayout2.xml"/><Relationship Id="rId6" Type="http://schemas.openxmlformats.org/officeDocument/2006/relationships/diagramColors" Target="../diagrams/colors15.xml"/><Relationship Id="rId5" Type="http://schemas.openxmlformats.org/officeDocument/2006/relationships/diagramQuickStyle" Target="../diagrams/quickStyle15.xml"/><Relationship Id="rId4" Type="http://schemas.openxmlformats.org/officeDocument/2006/relationships/diagramLayout" Target="../diagrams/layout15.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8" Type="http://schemas.openxmlformats.org/officeDocument/2006/relationships/diagramData" Target="../diagrams/data17.xml"/><Relationship Id="rId3" Type="http://schemas.openxmlformats.org/officeDocument/2006/relationships/diagramData" Target="../diagrams/data16.xml"/><Relationship Id="rId7" Type="http://schemas.microsoft.com/office/2007/relationships/diagramDrawing" Target="../diagrams/drawing16.xml"/><Relationship Id="rId12" Type="http://schemas.microsoft.com/office/2007/relationships/diagramDrawing" Target="../diagrams/drawing17.xml"/><Relationship Id="rId2" Type="http://schemas.openxmlformats.org/officeDocument/2006/relationships/notesSlide" Target="../notesSlides/notesSlide39.xml"/><Relationship Id="rId1" Type="http://schemas.openxmlformats.org/officeDocument/2006/relationships/slideLayout" Target="../slideLayouts/slideLayout2.xml"/><Relationship Id="rId6" Type="http://schemas.openxmlformats.org/officeDocument/2006/relationships/diagramColors" Target="../diagrams/colors16.xml"/><Relationship Id="rId11" Type="http://schemas.openxmlformats.org/officeDocument/2006/relationships/diagramColors" Target="../diagrams/colors17.xml"/><Relationship Id="rId5" Type="http://schemas.openxmlformats.org/officeDocument/2006/relationships/diagramQuickStyle" Target="../diagrams/quickStyle16.xml"/><Relationship Id="rId10" Type="http://schemas.openxmlformats.org/officeDocument/2006/relationships/diagramQuickStyle" Target="../diagrams/quickStyle17.xml"/><Relationship Id="rId4" Type="http://schemas.openxmlformats.org/officeDocument/2006/relationships/diagramLayout" Target="../diagrams/layout16.xml"/><Relationship Id="rId9" Type="http://schemas.openxmlformats.org/officeDocument/2006/relationships/diagramLayout" Target="../diagrams/layout17.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diagramData" Target="../diagrams/data18.xml"/><Relationship Id="rId7" Type="http://schemas.microsoft.com/office/2007/relationships/diagramDrawing" Target="../diagrams/drawing18.xml"/><Relationship Id="rId2" Type="http://schemas.openxmlformats.org/officeDocument/2006/relationships/notesSlide" Target="../notesSlides/notesSlide45.xml"/><Relationship Id="rId1" Type="http://schemas.openxmlformats.org/officeDocument/2006/relationships/slideLayout" Target="../slideLayouts/slideLayout2.xml"/><Relationship Id="rId6" Type="http://schemas.openxmlformats.org/officeDocument/2006/relationships/diagramColors" Target="../diagrams/colors18.xml"/><Relationship Id="rId5" Type="http://schemas.openxmlformats.org/officeDocument/2006/relationships/diagramQuickStyle" Target="../diagrams/quickStyle18.xml"/><Relationship Id="rId4" Type="http://schemas.openxmlformats.org/officeDocument/2006/relationships/diagramLayout" Target="../diagrams/layout18.xml"/></Relationships>
</file>

<file path=ppt/slides/_rels/slide47.xml.rels><?xml version="1.0" encoding="UTF-8" standalone="yes"?>
<Relationships xmlns="http://schemas.openxmlformats.org/package/2006/relationships"><Relationship Id="rId3" Type="http://schemas.openxmlformats.org/officeDocument/2006/relationships/diagramData" Target="../diagrams/data19.xml"/><Relationship Id="rId7" Type="http://schemas.microsoft.com/office/2007/relationships/diagramDrawing" Target="../diagrams/drawing19.xml"/><Relationship Id="rId2" Type="http://schemas.openxmlformats.org/officeDocument/2006/relationships/notesSlide" Target="../notesSlides/notesSlide46.xml"/><Relationship Id="rId1" Type="http://schemas.openxmlformats.org/officeDocument/2006/relationships/slideLayout" Target="../slideLayouts/slideLayout2.xml"/><Relationship Id="rId6" Type="http://schemas.openxmlformats.org/officeDocument/2006/relationships/diagramColors" Target="../diagrams/colors19.xml"/><Relationship Id="rId5" Type="http://schemas.openxmlformats.org/officeDocument/2006/relationships/diagramQuickStyle" Target="../diagrams/quickStyle19.xml"/><Relationship Id="rId4" Type="http://schemas.openxmlformats.org/officeDocument/2006/relationships/diagramLayout" Target="../diagrams/layout19.xml"/></Relationships>
</file>

<file path=ppt/slides/_rels/slide48.xml.rels><?xml version="1.0" encoding="UTF-8" standalone="yes"?>
<Relationships xmlns="http://schemas.openxmlformats.org/package/2006/relationships"><Relationship Id="rId8" Type="http://schemas.microsoft.com/office/2007/relationships/diagramDrawing" Target="../diagrams/drawing20.xml"/><Relationship Id="rId3" Type="http://schemas.openxmlformats.org/officeDocument/2006/relationships/image" Target="../media/image1.jpeg"/><Relationship Id="rId7" Type="http://schemas.openxmlformats.org/officeDocument/2006/relationships/diagramColors" Target="../diagrams/colors20.xml"/><Relationship Id="rId2" Type="http://schemas.openxmlformats.org/officeDocument/2006/relationships/notesSlide" Target="../notesSlides/notesSlide47.xml"/><Relationship Id="rId1" Type="http://schemas.openxmlformats.org/officeDocument/2006/relationships/slideLayout" Target="../slideLayouts/slideLayout2.xml"/><Relationship Id="rId6" Type="http://schemas.openxmlformats.org/officeDocument/2006/relationships/diagramQuickStyle" Target="../diagrams/quickStyle20.xml"/><Relationship Id="rId5" Type="http://schemas.openxmlformats.org/officeDocument/2006/relationships/diagramLayout" Target="../diagrams/layout20.xml"/><Relationship Id="rId4" Type="http://schemas.openxmlformats.org/officeDocument/2006/relationships/diagramData" Target="../diagrams/data20.xml"/></Relationships>
</file>

<file path=ppt/slides/_rels/slide4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8" Type="http://schemas.microsoft.com/office/2007/relationships/diagramDrawing" Target="../diagrams/drawing21.xml"/><Relationship Id="rId3" Type="http://schemas.openxmlformats.org/officeDocument/2006/relationships/image" Target="../media/image1.jpeg"/><Relationship Id="rId7" Type="http://schemas.openxmlformats.org/officeDocument/2006/relationships/diagramColors" Target="../diagrams/colors21.xml"/><Relationship Id="rId2" Type="http://schemas.openxmlformats.org/officeDocument/2006/relationships/notesSlide" Target="../notesSlides/notesSlide50.xml"/><Relationship Id="rId1" Type="http://schemas.openxmlformats.org/officeDocument/2006/relationships/slideLayout" Target="../slideLayouts/slideLayout2.xml"/><Relationship Id="rId6" Type="http://schemas.openxmlformats.org/officeDocument/2006/relationships/diagramQuickStyle" Target="../diagrams/quickStyle21.xml"/><Relationship Id="rId5" Type="http://schemas.openxmlformats.org/officeDocument/2006/relationships/diagramLayout" Target="../diagrams/layout21.xml"/><Relationship Id="rId4" Type="http://schemas.openxmlformats.org/officeDocument/2006/relationships/diagramData" Target="../diagrams/data21.xml"/></Relationships>
</file>

<file path=ppt/slides/_rels/slide5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31.png"/><Relationship Id="rId7" Type="http://schemas.openxmlformats.org/officeDocument/2006/relationships/image" Target="../media/image35.png"/><Relationship Id="rId2" Type="http://schemas.openxmlformats.org/officeDocument/2006/relationships/notesSlide" Target="../notesSlides/notesSlide54.xml"/><Relationship Id="rId1" Type="http://schemas.openxmlformats.org/officeDocument/2006/relationships/slideLayout" Target="../slideLayouts/slideLayout2.xml"/><Relationship Id="rId6" Type="http://schemas.openxmlformats.org/officeDocument/2006/relationships/image" Target="../media/image34.png"/><Relationship Id="rId5" Type="http://schemas.openxmlformats.org/officeDocument/2006/relationships/image" Target="../media/image33.png"/><Relationship Id="rId4" Type="http://schemas.openxmlformats.org/officeDocument/2006/relationships/image" Target="../media/image32.png"/></Relationships>
</file>

<file path=ppt/slides/_rels/slide56.xml.rels><?xml version="1.0" encoding="UTF-8" standalone="yes"?>
<Relationships xmlns="http://schemas.openxmlformats.org/package/2006/relationships"><Relationship Id="rId3" Type="http://schemas.openxmlformats.org/officeDocument/2006/relationships/hyperlink" Target="mailto:IPOLA.Project@oic.qld.gov.au" TargetMode="External"/><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7.xml.rels><?xml version="1.0" encoding="UTF-8" standalone="yes"?>
<Relationships xmlns="http://schemas.openxmlformats.org/package/2006/relationships"><Relationship Id="rId8" Type="http://schemas.microsoft.com/office/2007/relationships/diagramDrawing" Target="../diagrams/drawing4.xml"/><Relationship Id="rId3" Type="http://schemas.openxmlformats.org/officeDocument/2006/relationships/image" Target="../media/image1.jpeg"/><Relationship Id="rId7" Type="http://schemas.openxmlformats.org/officeDocument/2006/relationships/diagramColors" Target="../diagrams/colors4.xm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diagramQuickStyle" Target="../diagrams/quickStyle4.xml"/><Relationship Id="rId5" Type="http://schemas.openxmlformats.org/officeDocument/2006/relationships/diagramLayout" Target="../diagrams/layout4.xml"/><Relationship Id="rId10" Type="http://schemas.openxmlformats.org/officeDocument/2006/relationships/image" Target="../media/image5.png"/><Relationship Id="rId4" Type="http://schemas.openxmlformats.org/officeDocument/2006/relationships/diagramData" Target="../diagrams/data4.xml"/><Relationship Id="rId9" Type="http://schemas.openxmlformats.org/officeDocument/2006/relationships/image" Target="../media/image4.png"/></Relationships>
</file>

<file path=ppt/slides/_rels/slide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1B7589CD-FE5D-D677-A933-2685F9FE3C9F}"/>
              </a:ext>
            </a:extLst>
          </p:cNvPr>
          <p:cNvSpPr>
            <a:spLocks noGrp="1"/>
          </p:cNvSpPr>
          <p:nvPr/>
        </p:nvSpPr>
        <p:spPr>
          <a:xfrm>
            <a:off x="1452113" y="3739840"/>
            <a:ext cx="10739887" cy="2492416"/>
          </a:xfrm>
          <a:prstGeom prst="rect">
            <a:avLst/>
          </a:prstGeom>
          <a:effectLst/>
        </p:spPr>
        <p:txBody>
          <a:bodyPr vert="horz" lIns="91440" tIns="45720" rIns="91440" bIns="45720" rtlCol="0" anchor="b">
            <a:noAutofit/>
          </a:bodyPr>
          <a:lstStyle>
            <a:lvl1pPr algn="r" defTabSz="457200" rtl="0" eaLnBrk="1" latinLnBrk="0" hangingPunct="1">
              <a:spcBef>
                <a:spcPct val="0"/>
              </a:spcBef>
              <a:buNone/>
              <a:defRPr sz="6000" kern="1200" cap="none">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marR="0" lvl="0" indent="0" algn="ctr" defTabSz="457200" rtl="0" eaLnBrk="1" fontAlgn="auto" latinLnBrk="0" hangingPunct="1">
              <a:lnSpc>
                <a:spcPct val="100000"/>
              </a:lnSpc>
              <a:spcBef>
                <a:spcPct val="0"/>
              </a:spcBef>
              <a:spcAft>
                <a:spcPts val="0"/>
              </a:spcAft>
              <a:buClrTx/>
              <a:buSzTx/>
              <a:buFontTx/>
              <a:buNone/>
              <a:tabLst/>
              <a:defRPr/>
            </a:pPr>
            <a:endParaRPr kumimoji="0" lang="en-US" altLang="en-US" sz="4800" b="0" i="1" u="none" strike="noStrike" kern="1200" cap="none" spc="0" normalizeH="0" baseline="0" noProof="0">
              <a:ln w="3175" cmpd="sng">
                <a:noFill/>
              </a:ln>
              <a:solidFill>
                <a:srgbClr val="30ACEC">
                  <a:lumMod val="50000"/>
                </a:srgbClr>
              </a:solidFill>
              <a:effectLst/>
              <a:uLnTx/>
              <a:uFillTx/>
              <a:latin typeface="Söhne"/>
              <a:ea typeface="+mj-ea"/>
              <a:cs typeface="+mj-cs"/>
            </a:endParaRPr>
          </a:p>
          <a:p>
            <a:pPr marL="0" marR="0" lvl="0" indent="0" algn="ctr" defTabSz="457200" rtl="0" eaLnBrk="1" fontAlgn="auto" latinLnBrk="0" hangingPunct="1">
              <a:lnSpc>
                <a:spcPct val="100000"/>
              </a:lnSpc>
              <a:spcBef>
                <a:spcPct val="0"/>
              </a:spcBef>
              <a:spcAft>
                <a:spcPts val="0"/>
              </a:spcAft>
              <a:buClrTx/>
              <a:buSzTx/>
              <a:buFontTx/>
              <a:buNone/>
              <a:tabLst/>
              <a:defRPr/>
            </a:pPr>
            <a:endParaRPr kumimoji="0" lang="en-US" altLang="en-US" sz="4800" b="0" i="1" u="none" strike="noStrike" kern="1200" cap="none" spc="0" normalizeH="0" baseline="0" noProof="0">
              <a:ln w="3175" cmpd="sng">
                <a:noFill/>
              </a:ln>
              <a:solidFill>
                <a:srgbClr val="30ACEC">
                  <a:lumMod val="50000"/>
                </a:srgbClr>
              </a:solidFill>
              <a:effectLst/>
              <a:uLnTx/>
              <a:uFillTx/>
              <a:latin typeface="Söhne"/>
              <a:ea typeface="+mj-ea"/>
              <a:cs typeface="+mj-cs"/>
            </a:endParaRPr>
          </a:p>
          <a:p>
            <a:pPr marL="0" marR="0" lvl="0" indent="0" algn="ctr" defTabSz="457200" rtl="0" eaLnBrk="1" fontAlgn="auto" latinLnBrk="0" hangingPunct="1">
              <a:lnSpc>
                <a:spcPct val="100000"/>
              </a:lnSpc>
              <a:spcBef>
                <a:spcPct val="0"/>
              </a:spcBef>
              <a:spcAft>
                <a:spcPts val="0"/>
              </a:spcAft>
              <a:buClrTx/>
              <a:buSzTx/>
              <a:buFontTx/>
              <a:buNone/>
              <a:tabLst/>
              <a:defRPr/>
            </a:pPr>
            <a:endParaRPr lang="en-US" altLang="en-US" sz="4800" i="1">
              <a:solidFill>
                <a:srgbClr val="30ACEC">
                  <a:lumMod val="50000"/>
                </a:srgbClr>
              </a:solidFill>
              <a:latin typeface="Söhne"/>
            </a:endParaRPr>
          </a:p>
          <a:p>
            <a:pPr marL="0" marR="0" lvl="0" indent="0" algn="ctr" defTabSz="457200" rtl="0" eaLnBrk="1" fontAlgn="auto" latinLnBrk="0" hangingPunct="1">
              <a:lnSpc>
                <a:spcPct val="100000"/>
              </a:lnSpc>
              <a:spcBef>
                <a:spcPct val="0"/>
              </a:spcBef>
              <a:spcAft>
                <a:spcPts val="0"/>
              </a:spcAft>
              <a:buClrTx/>
              <a:buSzTx/>
              <a:buFontTx/>
              <a:buNone/>
              <a:tabLst/>
              <a:defRPr/>
            </a:pPr>
            <a:endParaRPr kumimoji="0" lang="en-US" altLang="en-US" sz="4800" b="0" i="1" u="none" strike="noStrike" kern="1200" cap="none" spc="0" normalizeH="0" baseline="0" noProof="0">
              <a:ln w="3175" cmpd="sng">
                <a:noFill/>
              </a:ln>
              <a:solidFill>
                <a:srgbClr val="30ACEC">
                  <a:lumMod val="50000"/>
                </a:srgbClr>
              </a:solidFill>
              <a:effectLst/>
              <a:uLnTx/>
              <a:uFillTx/>
              <a:latin typeface="Söhne"/>
              <a:ea typeface="+mj-ea"/>
              <a:cs typeface="+mj-cs"/>
            </a:endParaRPr>
          </a:p>
          <a:p>
            <a:pPr marL="0" marR="0" lvl="0" indent="0" algn="ctr" defTabSz="457200" rtl="0" eaLnBrk="1" fontAlgn="auto" latinLnBrk="0" hangingPunct="1">
              <a:lnSpc>
                <a:spcPct val="100000"/>
              </a:lnSpc>
              <a:spcBef>
                <a:spcPct val="0"/>
              </a:spcBef>
              <a:spcAft>
                <a:spcPts val="0"/>
              </a:spcAft>
              <a:buClrTx/>
              <a:buSzTx/>
              <a:buFontTx/>
              <a:buNone/>
              <a:tabLst/>
              <a:defRPr/>
            </a:pPr>
            <a:endParaRPr lang="en-US" altLang="en-US" sz="4800" i="1">
              <a:solidFill>
                <a:srgbClr val="30ACEC">
                  <a:lumMod val="50000"/>
                </a:srgbClr>
              </a:solidFill>
              <a:latin typeface="Söhne"/>
            </a:endParaRPr>
          </a:p>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US" altLang="en-US" sz="4800" b="0" i="1" u="none" strike="noStrike" kern="1200" cap="none" spc="0" normalizeH="0" baseline="0" noProof="0">
                <a:ln w="3175" cmpd="sng">
                  <a:noFill/>
                </a:ln>
                <a:solidFill>
                  <a:srgbClr val="30ACEC">
                    <a:lumMod val="50000"/>
                  </a:srgbClr>
                </a:solidFill>
                <a:effectLst/>
                <a:uLnTx/>
                <a:uFillTx/>
                <a:latin typeface="Söhne"/>
                <a:ea typeface="+mj-ea"/>
                <a:cs typeface="+mj-cs"/>
              </a:rPr>
              <a:t>Information Privacy and Other Legislation Amendment Act 2023</a:t>
            </a:r>
            <a:r>
              <a:rPr kumimoji="0" lang="en-US" altLang="en-US" sz="4800" b="0" i="0" u="none" strike="noStrike" kern="1200" cap="none" spc="0" normalizeH="0" baseline="0" noProof="0">
                <a:ln w="3175" cmpd="sng">
                  <a:noFill/>
                </a:ln>
                <a:solidFill>
                  <a:srgbClr val="30ACEC">
                    <a:lumMod val="50000"/>
                  </a:srgbClr>
                </a:solidFill>
                <a:effectLst/>
                <a:uLnTx/>
                <a:uFillTx/>
                <a:latin typeface="Söhne"/>
                <a:ea typeface="+mj-ea"/>
                <a:cs typeface="+mj-cs"/>
              </a:rPr>
              <a:t> (IPOLA)</a:t>
            </a:r>
          </a:p>
          <a:p>
            <a:pPr marL="0" marR="0" lvl="0" indent="0" algn="ctr" defTabSz="457200" rtl="0" eaLnBrk="1" fontAlgn="auto" latinLnBrk="0" hangingPunct="1">
              <a:lnSpc>
                <a:spcPct val="100000"/>
              </a:lnSpc>
              <a:spcBef>
                <a:spcPct val="0"/>
              </a:spcBef>
              <a:spcAft>
                <a:spcPts val="0"/>
              </a:spcAft>
              <a:buClrTx/>
              <a:buSzTx/>
              <a:buFontTx/>
              <a:buNone/>
              <a:tabLst/>
              <a:defRPr/>
            </a:pPr>
            <a:endParaRPr kumimoji="0" lang="en-US" altLang="en-US" sz="4800" b="1" i="0" u="none" strike="noStrike" kern="1200" cap="none" spc="0" normalizeH="0" baseline="0" noProof="0">
              <a:ln w="3175" cmpd="sng">
                <a:noFill/>
              </a:ln>
              <a:solidFill>
                <a:srgbClr val="30ACEC">
                  <a:lumMod val="50000"/>
                </a:srgbClr>
              </a:solidFill>
              <a:effectLst/>
              <a:uLnTx/>
              <a:uFillTx/>
              <a:latin typeface="Söhne"/>
              <a:ea typeface="+mj-ea"/>
              <a:cs typeface="+mj-cs"/>
            </a:endParaRPr>
          </a:p>
          <a:p>
            <a:pPr algn="ctr">
              <a:defRPr/>
            </a:pPr>
            <a:r>
              <a:rPr lang="en-US" altLang="en-US" sz="4800" b="1">
                <a:solidFill>
                  <a:schemeClr val="accent1">
                    <a:lumMod val="50000"/>
                  </a:schemeClr>
                </a:solidFill>
                <a:latin typeface="Söhne"/>
              </a:rPr>
              <a:t>Stage 2 – Build Knowledge training</a:t>
            </a:r>
          </a:p>
          <a:p>
            <a:pPr algn="ctr">
              <a:defRPr/>
            </a:pPr>
            <a:endParaRPr lang="en-US" altLang="en-US" sz="4800" b="1">
              <a:solidFill>
                <a:schemeClr val="accent1">
                  <a:lumMod val="50000"/>
                </a:schemeClr>
              </a:solidFill>
              <a:latin typeface="Söhne"/>
            </a:endParaRPr>
          </a:p>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US" altLang="en-US" sz="4800" b="1" i="0" u="none" strike="noStrike" kern="1200" cap="none" spc="0" normalizeH="0" baseline="0" noProof="0">
                <a:ln w="3175" cmpd="sng">
                  <a:noFill/>
                </a:ln>
                <a:solidFill>
                  <a:srgbClr val="0C5A82"/>
                </a:solidFill>
                <a:effectLst/>
                <a:uLnTx/>
                <a:uFillTx/>
                <a:latin typeface="Söhne"/>
                <a:ea typeface="+mj-ea"/>
                <a:cs typeface="+mj-cs"/>
              </a:rPr>
              <a:t>Mandatory Notification of Data Breach (MNDB) scheme</a:t>
            </a:r>
            <a:endParaRPr kumimoji="0" lang="en-AU" sz="4800" b="1" i="0" u="none" strike="noStrike" kern="1200" cap="none" spc="0" normalizeH="0" baseline="0" noProof="0">
              <a:ln w="3175" cmpd="sng">
                <a:noFill/>
              </a:ln>
              <a:solidFill>
                <a:srgbClr val="0C5A82"/>
              </a:solidFill>
              <a:effectLst/>
              <a:uLnTx/>
              <a:uFillTx/>
              <a:latin typeface="Söhne"/>
              <a:ea typeface="+mj-ea"/>
              <a:cs typeface="+mj-cs"/>
            </a:endParaRPr>
          </a:p>
        </p:txBody>
      </p:sp>
      <p:sp>
        <p:nvSpPr>
          <p:cNvPr id="2" name="Slide Number Placeholder 1">
            <a:extLst>
              <a:ext uri="{FF2B5EF4-FFF2-40B4-BE49-F238E27FC236}">
                <a16:creationId xmlns:a16="http://schemas.microsoft.com/office/drawing/2014/main" id="{A1B10386-80AE-30E7-F617-9A4CC834BEB9}"/>
              </a:ext>
            </a:extLst>
          </p:cNvPr>
          <p:cNvSpPr>
            <a:spLocks noGrp="1"/>
          </p:cNvSpPr>
          <p:nvPr>
            <p:ph type="sldNum" sz="quarter" idx="12"/>
          </p:nvPr>
        </p:nvSpPr>
        <p:spPr/>
        <p:txBody>
          <a:bodyPr/>
          <a:lstStyle/>
          <a:p>
            <a:fld id="{EFEFB83B-929B-4890-9662-1BECF96BE500}" type="slidenum">
              <a:rPr lang="en-AU" smtClean="0"/>
              <a:t>1</a:t>
            </a:fld>
            <a:endParaRPr lang="en-AU"/>
          </a:p>
        </p:txBody>
      </p:sp>
    </p:spTree>
    <p:extLst>
      <p:ext uri="{BB962C8B-B14F-4D97-AF65-F5344CB8AC3E}">
        <p14:creationId xmlns:p14="http://schemas.microsoft.com/office/powerpoint/2010/main" val="399445396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FDED14-8AB1-3550-3E1D-4E70EF9EED0D}"/>
              </a:ext>
            </a:extLst>
          </p:cNvPr>
          <p:cNvSpPr>
            <a:spLocks noGrp="1"/>
          </p:cNvSpPr>
          <p:nvPr>
            <p:ph type="title"/>
          </p:nvPr>
        </p:nvSpPr>
        <p:spPr>
          <a:xfrm>
            <a:off x="1863779" y="924104"/>
            <a:ext cx="7345891" cy="751524"/>
          </a:xfrm>
        </p:spPr>
        <p:txBody>
          <a:bodyPr>
            <a:normAutofit/>
          </a:bodyPr>
          <a:lstStyle/>
          <a:p>
            <a:pPr algn="l"/>
            <a:r>
              <a:rPr lang="en-AU" altLang="en-US" sz="3600">
                <a:solidFill>
                  <a:schemeClr val="accent1">
                    <a:lumMod val="50000"/>
                  </a:schemeClr>
                </a:solidFill>
                <a:latin typeface="Arial"/>
                <a:cs typeface="Arial"/>
              </a:rPr>
              <a:t>An ‘</a:t>
            </a:r>
            <a:r>
              <a:rPr lang="en-AU" altLang="en-US" sz="3600">
                <a:solidFill>
                  <a:schemeClr val="accent4"/>
                </a:solidFill>
                <a:latin typeface="Arial"/>
                <a:cs typeface="Arial"/>
              </a:rPr>
              <a:t>eligible</a:t>
            </a:r>
            <a:r>
              <a:rPr lang="en-AU" altLang="en-US" sz="3600">
                <a:solidFill>
                  <a:schemeClr val="accent1">
                    <a:lumMod val="50000"/>
                  </a:schemeClr>
                </a:solidFill>
                <a:latin typeface="Arial"/>
                <a:cs typeface="Arial"/>
              </a:rPr>
              <a:t> data breach’ means:</a:t>
            </a:r>
            <a:endParaRPr lang="en-AU" sz="3600">
              <a:solidFill>
                <a:schemeClr val="accent1">
                  <a:lumMod val="50000"/>
                </a:schemeClr>
              </a:solidFill>
              <a:latin typeface="Arial"/>
              <a:cs typeface="Arial"/>
            </a:endParaRPr>
          </a:p>
        </p:txBody>
      </p:sp>
      <p:sp>
        <p:nvSpPr>
          <p:cNvPr id="3" name="Content Placeholder 2">
            <a:extLst>
              <a:ext uri="{FF2B5EF4-FFF2-40B4-BE49-F238E27FC236}">
                <a16:creationId xmlns:a16="http://schemas.microsoft.com/office/drawing/2014/main" id="{653AF5E8-E2E2-547C-2A17-21D2F264336A}"/>
              </a:ext>
            </a:extLst>
          </p:cNvPr>
          <p:cNvSpPr>
            <a:spLocks noGrp="1"/>
          </p:cNvSpPr>
          <p:nvPr>
            <p:ph idx="1"/>
          </p:nvPr>
        </p:nvSpPr>
        <p:spPr>
          <a:xfrm>
            <a:off x="2005397" y="1680093"/>
            <a:ext cx="8532296" cy="4890005"/>
          </a:xfrm>
        </p:spPr>
        <p:txBody>
          <a:bodyPr>
            <a:noAutofit/>
          </a:bodyPr>
          <a:lstStyle/>
          <a:p>
            <a:pPr>
              <a:lnSpc>
                <a:spcPct val="90000"/>
              </a:lnSpc>
            </a:pPr>
            <a:r>
              <a:rPr lang="en-AU">
                <a:latin typeface="Arial"/>
                <a:cs typeface="Arial"/>
              </a:rPr>
              <a:t>The breach involves personal information held by the agency, and </a:t>
            </a:r>
          </a:p>
          <a:p>
            <a:pPr>
              <a:lnSpc>
                <a:spcPct val="90000"/>
              </a:lnSpc>
            </a:pPr>
            <a:r>
              <a:rPr lang="en-AU">
                <a:latin typeface="Arial"/>
                <a:cs typeface="Arial"/>
              </a:rPr>
              <a:t>The unauthorised access or disclosure is likely to result in serious harm to an individual to whom the personal information relates</a:t>
            </a:r>
          </a:p>
          <a:p>
            <a:pPr marL="0" indent="0">
              <a:lnSpc>
                <a:spcPct val="90000"/>
              </a:lnSpc>
              <a:buNone/>
            </a:pPr>
            <a:r>
              <a:rPr lang="en-AU">
                <a:latin typeface="Arial"/>
                <a:cs typeface="Arial"/>
              </a:rPr>
              <a:t>OR </a:t>
            </a:r>
          </a:p>
          <a:p>
            <a:pPr>
              <a:lnSpc>
                <a:spcPct val="90000"/>
              </a:lnSpc>
            </a:pPr>
            <a:r>
              <a:rPr lang="en-AU">
                <a:latin typeface="Arial"/>
                <a:cs typeface="Arial"/>
              </a:rPr>
              <a:t>Where the breach relates to a loss of personal information, and:</a:t>
            </a:r>
          </a:p>
          <a:p>
            <a:pPr marL="718820" lvl="1" indent="-375920">
              <a:lnSpc>
                <a:spcPct val="90000"/>
              </a:lnSpc>
              <a:buSzPct val="100000"/>
              <a:buFont typeface="Courier New" panose="020B0604020202020204" pitchFamily="34" charset="0"/>
              <a:buChar char="o"/>
            </a:pPr>
            <a:r>
              <a:rPr lang="en-AU" sz="2400" baseline="0">
                <a:latin typeface="Arial"/>
                <a:cs typeface="Arial"/>
              </a:rPr>
              <a:t>Unauthorised </a:t>
            </a:r>
            <a:r>
              <a:rPr lang="en-AU" sz="2400">
                <a:latin typeface="Arial"/>
                <a:cs typeface="Arial"/>
              </a:rPr>
              <a:t>access</a:t>
            </a:r>
            <a:r>
              <a:rPr lang="en-AU" sz="2400" baseline="0">
                <a:latin typeface="Arial"/>
                <a:cs typeface="Arial"/>
              </a:rPr>
              <a:t> to or unauthorised disclosure is likely to occur, and</a:t>
            </a:r>
          </a:p>
          <a:p>
            <a:pPr marL="718820" lvl="1" indent="-375920">
              <a:lnSpc>
                <a:spcPct val="90000"/>
              </a:lnSpc>
              <a:buSzPct val="100000"/>
              <a:buFont typeface="Courier New" panose="020B0604020202020204" pitchFamily="34" charset="0"/>
              <a:buChar char="o"/>
            </a:pPr>
            <a:r>
              <a:rPr lang="en-AU" sz="2400" baseline="0">
                <a:latin typeface="Arial"/>
                <a:cs typeface="Arial"/>
              </a:rPr>
              <a:t>If it was to occur it would result in serious harm to an individual </a:t>
            </a:r>
            <a:r>
              <a:rPr lang="en-US" sz="2400" baseline="0">
                <a:latin typeface="Arial"/>
                <a:cs typeface="Arial"/>
              </a:rPr>
              <a:t>to whom the personal information relates</a:t>
            </a:r>
            <a:r>
              <a:rPr lang="en-AU" sz="2400" baseline="0">
                <a:latin typeface="Arial"/>
                <a:cs typeface="Arial"/>
              </a:rPr>
              <a:t>. </a:t>
            </a:r>
            <a:endParaRPr lang="en-AU" sz="2400"/>
          </a:p>
        </p:txBody>
      </p:sp>
      <p:sp>
        <p:nvSpPr>
          <p:cNvPr id="5" name="Slide Number Placeholder 4">
            <a:extLst>
              <a:ext uri="{FF2B5EF4-FFF2-40B4-BE49-F238E27FC236}">
                <a16:creationId xmlns:a16="http://schemas.microsoft.com/office/drawing/2014/main" id="{32BF6B5E-D4BA-4138-70F9-A6DA8853D5F2}"/>
              </a:ext>
            </a:extLst>
          </p:cNvPr>
          <p:cNvSpPr>
            <a:spLocks noGrp="1"/>
          </p:cNvSpPr>
          <p:nvPr>
            <p:ph type="sldNum" sz="quarter" idx="12"/>
          </p:nvPr>
        </p:nvSpPr>
        <p:spPr>
          <a:xfrm>
            <a:off x="11471658" y="6108181"/>
            <a:ext cx="551167" cy="365125"/>
          </a:xfrm>
        </p:spPr>
        <p:txBody>
          <a:bodyPr/>
          <a:lstStyle/>
          <a:p>
            <a:fld id="{EFEFB83B-929B-4890-9662-1BECF96BE500}" type="slidenum">
              <a:rPr lang="en-AU" smtClean="0"/>
              <a:t>10</a:t>
            </a:fld>
            <a:endParaRPr lang="en-AU"/>
          </a:p>
        </p:txBody>
      </p:sp>
    </p:spTree>
    <p:extLst>
      <p:ext uri="{BB962C8B-B14F-4D97-AF65-F5344CB8AC3E}">
        <p14:creationId xmlns:p14="http://schemas.microsoft.com/office/powerpoint/2010/main" val="249630704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FDED14-8AB1-3550-3E1D-4E70EF9EED0D}"/>
              </a:ext>
            </a:extLst>
          </p:cNvPr>
          <p:cNvSpPr>
            <a:spLocks noGrp="1"/>
          </p:cNvSpPr>
          <p:nvPr>
            <p:ph type="title"/>
          </p:nvPr>
        </p:nvSpPr>
        <p:spPr>
          <a:xfrm>
            <a:off x="1856703" y="919025"/>
            <a:ext cx="7345891" cy="657096"/>
          </a:xfrm>
        </p:spPr>
        <p:txBody>
          <a:bodyPr>
            <a:noAutofit/>
          </a:bodyPr>
          <a:lstStyle/>
          <a:p>
            <a:pPr algn="l"/>
            <a:r>
              <a:rPr lang="en-AU" altLang="en-US" sz="3600">
                <a:solidFill>
                  <a:schemeClr val="accent1">
                    <a:lumMod val="50000"/>
                  </a:schemeClr>
                </a:solidFill>
                <a:latin typeface="Arial"/>
                <a:cs typeface="Arial"/>
              </a:rPr>
              <a:t>What is ‘serious harm’?</a:t>
            </a:r>
            <a:endParaRPr lang="en-AU" sz="3600">
              <a:solidFill>
                <a:schemeClr val="accent1">
                  <a:lumMod val="50000"/>
                </a:schemeClr>
              </a:solidFill>
              <a:latin typeface="Arial"/>
              <a:cs typeface="Arial"/>
            </a:endParaRPr>
          </a:p>
        </p:txBody>
      </p:sp>
      <p:sp>
        <p:nvSpPr>
          <p:cNvPr id="9" name="Content Placeholder 2">
            <a:extLst>
              <a:ext uri="{FF2B5EF4-FFF2-40B4-BE49-F238E27FC236}">
                <a16:creationId xmlns:a16="http://schemas.microsoft.com/office/drawing/2014/main" id="{93CA33B5-73D6-6828-970B-2CBA9A943740}"/>
              </a:ext>
            </a:extLst>
          </p:cNvPr>
          <p:cNvSpPr>
            <a:spLocks noGrp="1"/>
          </p:cNvSpPr>
          <p:nvPr>
            <p:ph idx="1"/>
          </p:nvPr>
        </p:nvSpPr>
        <p:spPr>
          <a:xfrm>
            <a:off x="2125277" y="1763873"/>
            <a:ext cx="7678876" cy="3537765"/>
          </a:xfrm>
        </p:spPr>
        <p:txBody>
          <a:bodyPr vert="horz" lIns="91440" tIns="45720" rIns="91440" bIns="45720" rtlCol="0">
            <a:normAutofit/>
          </a:bodyPr>
          <a:lstStyle/>
          <a:p>
            <a:pPr>
              <a:lnSpc>
                <a:spcPct val="90000"/>
              </a:lnSpc>
              <a:spcAft>
                <a:spcPts val="1200"/>
              </a:spcAft>
            </a:pPr>
            <a:r>
              <a:rPr lang="en-AU" b="1" i="1">
                <a:latin typeface="Arial"/>
                <a:cs typeface="Times New Roman"/>
              </a:rPr>
              <a:t>Seri</a:t>
            </a:r>
            <a:r>
              <a:rPr lang="en-AU" b="1" i="1">
                <a:effectLst/>
                <a:latin typeface="Arial"/>
                <a:ea typeface="Calibri"/>
                <a:cs typeface="Times New Roman"/>
              </a:rPr>
              <a:t>ous harm</a:t>
            </a:r>
            <a:r>
              <a:rPr lang="en-AU" b="1">
                <a:effectLst/>
                <a:latin typeface="Arial"/>
                <a:ea typeface="Calibri"/>
                <a:cs typeface="Times New Roman"/>
              </a:rPr>
              <a:t> </a:t>
            </a:r>
            <a:r>
              <a:rPr lang="en-AU">
                <a:effectLst/>
                <a:latin typeface="Arial"/>
                <a:ea typeface="Calibri"/>
                <a:cs typeface="Times New Roman"/>
              </a:rPr>
              <a:t>(Schedule 5 of the IP Act) includes: </a:t>
            </a:r>
          </a:p>
          <a:p>
            <a:pPr lvl="1">
              <a:lnSpc>
                <a:spcPct val="90000"/>
              </a:lnSpc>
              <a:buSzPct val="100000"/>
              <a:buFont typeface="Courier New" panose="02070309020205020404" pitchFamily="49" charset="0"/>
              <a:buChar char="o"/>
            </a:pPr>
            <a:r>
              <a:rPr lang="en-AU" sz="2400">
                <a:latin typeface="Arial"/>
                <a:ea typeface="Calibri" panose="020F0502020204030204" pitchFamily="34" charset="0"/>
                <a:cs typeface="Times New Roman"/>
              </a:rPr>
              <a:t>Serious</a:t>
            </a:r>
            <a:r>
              <a:rPr lang="en-AU" sz="2400">
                <a:effectLst/>
                <a:latin typeface="Arial"/>
                <a:ea typeface="Calibri" panose="020F0502020204030204" pitchFamily="34" charset="0"/>
                <a:cs typeface="Times New Roman"/>
              </a:rPr>
              <a:t> physical, psychological, emotional, or financial harm to the individual because of the access or disclosure; or</a:t>
            </a:r>
          </a:p>
          <a:p>
            <a:pPr lvl="1">
              <a:lnSpc>
                <a:spcPct val="90000"/>
              </a:lnSpc>
              <a:spcAft>
                <a:spcPts val="1200"/>
              </a:spcAft>
              <a:buSzPct val="100000"/>
              <a:buFont typeface="Courier New" panose="02070309020205020404" pitchFamily="49" charset="0"/>
              <a:buChar char="o"/>
            </a:pPr>
            <a:r>
              <a:rPr lang="en-AU" sz="2400">
                <a:latin typeface="Arial"/>
                <a:ea typeface="Calibri" panose="020F0502020204030204" pitchFamily="34" charset="0"/>
                <a:cs typeface="Times New Roman"/>
              </a:rPr>
              <a:t>Serious</a:t>
            </a:r>
            <a:r>
              <a:rPr lang="en-AU" sz="2400">
                <a:effectLst/>
                <a:latin typeface="Arial"/>
                <a:ea typeface="Calibri" panose="020F0502020204030204" pitchFamily="34" charset="0"/>
                <a:cs typeface="Times New Roman"/>
              </a:rPr>
              <a:t> harm to the individual's reputation because of the access or disclosure.</a:t>
            </a:r>
          </a:p>
          <a:p>
            <a:pPr>
              <a:lnSpc>
                <a:spcPct val="90000"/>
              </a:lnSpc>
              <a:spcAft>
                <a:spcPts val="1200"/>
              </a:spcAft>
            </a:pPr>
            <a:r>
              <a:rPr lang="en-AU">
                <a:effectLst/>
                <a:latin typeface="Arial"/>
                <a:ea typeface="Calibri"/>
                <a:cs typeface="Times New Roman"/>
              </a:rPr>
              <a:t>Not an exhaustive definition – includes any real and substantial detrimental effect to an individual</a:t>
            </a:r>
            <a:r>
              <a:rPr lang="en-AU">
                <a:latin typeface="Arial"/>
                <a:ea typeface="Calibri"/>
                <a:cs typeface="Times New Roman"/>
              </a:rPr>
              <a:t>.</a:t>
            </a:r>
            <a:endParaRPr lang="en-AU">
              <a:effectLst/>
              <a:latin typeface="Arial"/>
              <a:ea typeface="Calibri"/>
              <a:cs typeface="Times New Roman"/>
            </a:endParaRPr>
          </a:p>
        </p:txBody>
      </p:sp>
      <p:sp>
        <p:nvSpPr>
          <p:cNvPr id="3" name="Slide Number Placeholder 2">
            <a:extLst>
              <a:ext uri="{FF2B5EF4-FFF2-40B4-BE49-F238E27FC236}">
                <a16:creationId xmlns:a16="http://schemas.microsoft.com/office/drawing/2014/main" id="{C1E04626-D945-C032-1F0F-FFCDC37246F2}"/>
              </a:ext>
            </a:extLst>
          </p:cNvPr>
          <p:cNvSpPr>
            <a:spLocks noGrp="1"/>
          </p:cNvSpPr>
          <p:nvPr>
            <p:ph type="sldNum" sz="quarter" idx="12"/>
          </p:nvPr>
        </p:nvSpPr>
        <p:spPr>
          <a:xfrm>
            <a:off x="11523356" y="5867131"/>
            <a:ext cx="551167" cy="365125"/>
          </a:xfrm>
        </p:spPr>
        <p:txBody>
          <a:bodyPr/>
          <a:lstStyle/>
          <a:p>
            <a:fld id="{EFEFB83B-929B-4890-9662-1BECF96BE500}" type="slidenum">
              <a:rPr lang="en-AU" smtClean="0"/>
              <a:t>11</a:t>
            </a:fld>
            <a:endParaRPr lang="en-AU"/>
          </a:p>
        </p:txBody>
      </p:sp>
    </p:spTree>
    <p:extLst>
      <p:ext uri="{BB962C8B-B14F-4D97-AF65-F5344CB8AC3E}">
        <p14:creationId xmlns:p14="http://schemas.microsoft.com/office/powerpoint/2010/main" val="287114899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76000"/>
                <a:satMod val="180000"/>
              </a:schemeClr>
              <a:schemeClr val="bg2">
                <a:tint val="80000"/>
                <a:satMod val="120000"/>
                <a:lumMod val="180000"/>
              </a:schemeClr>
            </a:duotone>
          </a:blip>
          <a:stretch/>
        </a:blipFill>
        <a:effectLst/>
      </p:bgPr>
    </p:bg>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CE44BAAA-0355-4DE7-A0FE-B7F21F18A48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50812" y="0"/>
            <a:ext cx="2436813" cy="6858001"/>
            <a:chOff x="1320800" y="0"/>
            <a:chExt cx="2436813" cy="6858001"/>
          </a:xfrm>
        </p:grpSpPr>
        <p:sp>
          <p:nvSpPr>
            <p:cNvPr id="11" name="Freeform 6">
              <a:extLst>
                <a:ext uri="{FF2B5EF4-FFF2-40B4-BE49-F238E27FC236}">
                  <a16:creationId xmlns:a16="http://schemas.microsoft.com/office/drawing/2014/main" id="{881F11E1-3B50-4A51-992E-148EA526FB1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0"/>
              <a:ext cx="1122363" cy="5329238"/>
            </a:xfrm>
            <a:custGeom>
              <a:avLst/>
              <a:gdLst/>
              <a:ahLst/>
              <a:cxnLst/>
              <a:rect l="0" t="0" r="r" b="b"/>
              <a:pathLst>
                <a:path w="707" h="3357">
                  <a:moveTo>
                    <a:pt x="0" y="3330"/>
                  </a:moveTo>
                  <a:lnTo>
                    <a:pt x="156" y="3357"/>
                  </a:lnTo>
                  <a:lnTo>
                    <a:pt x="707" y="0"/>
                  </a:lnTo>
                  <a:lnTo>
                    <a:pt x="547" y="0"/>
                  </a:lnTo>
                  <a:lnTo>
                    <a:pt x="0" y="3330"/>
                  </a:lnTo>
                  <a:close/>
                </a:path>
              </a:pathLst>
            </a:custGeom>
            <a:solidFill>
              <a:schemeClr val="accent1"/>
            </a:solidFill>
            <a:ln>
              <a:noFill/>
            </a:ln>
          </p:spPr>
          <p:txBody>
            <a:bodyPr/>
            <a:lstStyle/>
            <a:p>
              <a:endParaRPr lang="en-AU"/>
            </a:p>
          </p:txBody>
        </p:sp>
        <p:sp>
          <p:nvSpPr>
            <p:cNvPr id="12" name="Freeform 7">
              <a:extLst>
                <a:ext uri="{FF2B5EF4-FFF2-40B4-BE49-F238E27FC236}">
                  <a16:creationId xmlns:a16="http://schemas.microsoft.com/office/drawing/2014/main" id="{10E700E6-F178-46CD-A8F7-C7105888E70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0"/>
              <a:ext cx="1117600" cy="5276850"/>
            </a:xfrm>
            <a:custGeom>
              <a:avLst/>
              <a:gdLst/>
              <a:ahLst/>
              <a:cxnLst/>
              <a:rect l="0" t="0" r="r" b="b"/>
              <a:pathLst>
                <a:path w="704" h="3324">
                  <a:moveTo>
                    <a:pt x="704" y="0"/>
                  </a:moveTo>
                  <a:lnTo>
                    <a:pt x="545" y="0"/>
                  </a:lnTo>
                  <a:lnTo>
                    <a:pt x="0" y="3300"/>
                  </a:lnTo>
                  <a:lnTo>
                    <a:pt x="157" y="3324"/>
                  </a:lnTo>
                  <a:lnTo>
                    <a:pt x="704" y="0"/>
                  </a:lnTo>
                  <a:close/>
                </a:path>
              </a:pathLst>
            </a:custGeom>
            <a:solidFill>
              <a:schemeClr val="tx1">
                <a:lumMod val="65000"/>
                <a:lumOff val="35000"/>
              </a:schemeClr>
            </a:solidFill>
            <a:ln>
              <a:noFill/>
            </a:ln>
          </p:spPr>
          <p:txBody>
            <a:bodyPr/>
            <a:lstStyle/>
            <a:p>
              <a:endParaRPr lang="en-AU"/>
            </a:p>
          </p:txBody>
        </p:sp>
        <p:sp>
          <p:nvSpPr>
            <p:cNvPr id="13" name="Freeform 8">
              <a:extLst>
                <a:ext uri="{FF2B5EF4-FFF2-40B4-BE49-F238E27FC236}">
                  <a16:creationId xmlns:a16="http://schemas.microsoft.com/office/drawing/2014/main" id="{76DA14BF-8092-436D-9DA3-C6E098F9826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228725" cy="1619250"/>
            </a:xfrm>
            <a:custGeom>
              <a:avLst/>
              <a:gdLst/>
              <a:ahLst/>
              <a:cxnLst/>
              <a:rect l="0" t="0" r="r" b="b"/>
              <a:pathLst>
                <a:path w="774" h="1020">
                  <a:moveTo>
                    <a:pt x="0" y="0"/>
                  </a:moveTo>
                  <a:lnTo>
                    <a:pt x="740" y="1020"/>
                  </a:lnTo>
                  <a:lnTo>
                    <a:pt x="774" y="1020"/>
                  </a:lnTo>
                  <a:lnTo>
                    <a:pt x="0" y="0"/>
                  </a:lnTo>
                  <a:close/>
                </a:path>
              </a:pathLst>
            </a:custGeom>
            <a:solidFill>
              <a:schemeClr val="tx1">
                <a:lumMod val="85000"/>
                <a:lumOff val="15000"/>
              </a:schemeClr>
            </a:solidFill>
            <a:ln>
              <a:noFill/>
            </a:ln>
          </p:spPr>
          <p:txBody>
            <a:bodyPr/>
            <a:lstStyle/>
            <a:p>
              <a:endParaRPr lang="en-AU"/>
            </a:p>
          </p:txBody>
        </p:sp>
        <p:sp>
          <p:nvSpPr>
            <p:cNvPr id="14" name="Freeform 9">
              <a:extLst>
                <a:ext uri="{FF2B5EF4-FFF2-40B4-BE49-F238E27FC236}">
                  <a16:creationId xmlns:a16="http://schemas.microsoft.com/office/drawing/2014/main" id="{97EEEB8A-6EE6-421C-BF9F-D7AC6A4E355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91138"/>
              <a:ext cx="1495425" cy="1566863"/>
            </a:xfrm>
            <a:custGeom>
              <a:avLst/>
              <a:gdLst/>
              <a:ahLst/>
              <a:cxnLst/>
              <a:rect l="0" t="0" r="r" b="b"/>
              <a:pathLst>
                <a:path w="942" h="987">
                  <a:moveTo>
                    <a:pt x="0" y="0"/>
                  </a:moveTo>
                  <a:lnTo>
                    <a:pt x="909" y="987"/>
                  </a:lnTo>
                  <a:lnTo>
                    <a:pt x="942" y="987"/>
                  </a:lnTo>
                  <a:lnTo>
                    <a:pt x="0" y="0"/>
                  </a:lnTo>
                  <a:close/>
                </a:path>
              </a:pathLst>
            </a:custGeom>
            <a:solidFill>
              <a:schemeClr val="accent1">
                <a:lumMod val="50000"/>
              </a:schemeClr>
            </a:solidFill>
            <a:ln>
              <a:noFill/>
            </a:ln>
          </p:spPr>
          <p:txBody>
            <a:bodyPr/>
            <a:lstStyle/>
            <a:p>
              <a:endParaRPr lang="en-AU"/>
            </a:p>
          </p:txBody>
        </p:sp>
        <p:sp>
          <p:nvSpPr>
            <p:cNvPr id="15" name="Freeform 10">
              <a:extLst>
                <a:ext uri="{FF2B5EF4-FFF2-40B4-BE49-F238E27FC236}">
                  <a16:creationId xmlns:a16="http://schemas.microsoft.com/office/drawing/2014/main" id="{0910DC29-86B5-4496-8762-C0124016296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86375"/>
              <a:ext cx="2130425" cy="1571625"/>
            </a:xfrm>
            <a:custGeom>
              <a:avLst/>
              <a:gdLst/>
              <a:ahLst/>
              <a:cxnLst/>
              <a:rect l="0" t="0" r="r" b="b"/>
              <a:pathLst>
                <a:path w="1342" h="990">
                  <a:moveTo>
                    <a:pt x="0" y="3"/>
                  </a:moveTo>
                  <a:lnTo>
                    <a:pt x="942" y="990"/>
                  </a:lnTo>
                  <a:lnTo>
                    <a:pt x="1342" y="990"/>
                  </a:lnTo>
                  <a:lnTo>
                    <a:pt x="156" y="27"/>
                  </a:lnTo>
                  <a:lnTo>
                    <a:pt x="0" y="0"/>
                  </a:lnTo>
                  <a:lnTo>
                    <a:pt x="0" y="3"/>
                  </a:lnTo>
                  <a:close/>
                </a:path>
              </a:pathLst>
            </a:custGeom>
            <a:solidFill>
              <a:schemeClr val="accent1">
                <a:lumMod val="75000"/>
              </a:schemeClr>
            </a:solidFill>
            <a:ln>
              <a:noFill/>
            </a:ln>
          </p:spPr>
          <p:txBody>
            <a:bodyPr/>
            <a:lstStyle/>
            <a:p>
              <a:endParaRPr lang="en-AU"/>
            </a:p>
          </p:txBody>
        </p:sp>
        <p:sp>
          <p:nvSpPr>
            <p:cNvPr id="16" name="Freeform 11">
              <a:extLst>
                <a:ext uri="{FF2B5EF4-FFF2-40B4-BE49-F238E27FC236}">
                  <a16:creationId xmlns:a16="http://schemas.microsoft.com/office/drawing/2014/main" id="{4F0484A8-90CF-4948-A538-103F963D2BD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695450" cy="1619250"/>
            </a:xfrm>
            <a:custGeom>
              <a:avLst/>
              <a:gdLst/>
              <a:ahLst/>
              <a:cxnLst/>
              <a:rect l="0" t="0" r="r" b="b"/>
              <a:pathLst>
                <a:path w="1068" h="1020">
                  <a:moveTo>
                    <a:pt x="1068" y="1020"/>
                  </a:moveTo>
                  <a:lnTo>
                    <a:pt x="184" y="60"/>
                  </a:lnTo>
                  <a:lnTo>
                    <a:pt x="154" y="27"/>
                  </a:lnTo>
                  <a:lnTo>
                    <a:pt x="157" y="27"/>
                  </a:lnTo>
                  <a:lnTo>
                    <a:pt x="157" y="24"/>
                  </a:lnTo>
                  <a:lnTo>
                    <a:pt x="154" y="24"/>
                  </a:lnTo>
                  <a:lnTo>
                    <a:pt x="0" y="0"/>
                  </a:lnTo>
                  <a:lnTo>
                    <a:pt x="0" y="0"/>
                  </a:lnTo>
                  <a:lnTo>
                    <a:pt x="774" y="1020"/>
                  </a:lnTo>
                  <a:lnTo>
                    <a:pt x="1068" y="1020"/>
                  </a:lnTo>
                  <a:close/>
                </a:path>
              </a:pathLst>
            </a:custGeom>
            <a:solidFill>
              <a:schemeClr val="tx1">
                <a:lumMod val="75000"/>
                <a:lumOff val="25000"/>
              </a:schemeClr>
            </a:solidFill>
            <a:ln>
              <a:noFill/>
            </a:ln>
          </p:spPr>
          <p:txBody>
            <a:bodyPr/>
            <a:lstStyle/>
            <a:p>
              <a:endParaRPr lang="en-AU"/>
            </a:p>
          </p:txBody>
        </p:sp>
      </p:grpSp>
      <p:sp>
        <p:nvSpPr>
          <p:cNvPr id="2" name="Title 1">
            <a:extLst>
              <a:ext uri="{FF2B5EF4-FFF2-40B4-BE49-F238E27FC236}">
                <a16:creationId xmlns:a16="http://schemas.microsoft.com/office/drawing/2014/main" id="{A0FDED14-8AB1-3550-3E1D-4E70EF9EED0D}"/>
              </a:ext>
            </a:extLst>
          </p:cNvPr>
          <p:cNvSpPr>
            <a:spLocks noGrp="1"/>
          </p:cNvSpPr>
          <p:nvPr>
            <p:ph type="title"/>
          </p:nvPr>
        </p:nvSpPr>
        <p:spPr>
          <a:xfrm>
            <a:off x="1458545" y="580683"/>
            <a:ext cx="3646856" cy="667092"/>
          </a:xfrm>
        </p:spPr>
        <p:txBody>
          <a:bodyPr>
            <a:normAutofit fontScale="90000"/>
          </a:bodyPr>
          <a:lstStyle/>
          <a:p>
            <a:pPr algn="l"/>
            <a:r>
              <a:rPr lang="en-AU">
                <a:solidFill>
                  <a:schemeClr val="accent1">
                    <a:lumMod val="50000"/>
                  </a:schemeClr>
                </a:solidFill>
                <a:latin typeface="Arial"/>
                <a:cs typeface="Arial"/>
              </a:rPr>
              <a:t>Some examples</a:t>
            </a:r>
          </a:p>
        </p:txBody>
      </p:sp>
      <p:sp>
        <p:nvSpPr>
          <p:cNvPr id="4" name="Slide Number Placeholder 3">
            <a:extLst>
              <a:ext uri="{FF2B5EF4-FFF2-40B4-BE49-F238E27FC236}">
                <a16:creationId xmlns:a16="http://schemas.microsoft.com/office/drawing/2014/main" id="{D42516B2-D5DB-07A2-9C83-0108EE437A9A}"/>
              </a:ext>
            </a:extLst>
          </p:cNvPr>
          <p:cNvSpPr>
            <a:spLocks noGrp="1"/>
          </p:cNvSpPr>
          <p:nvPr>
            <p:ph type="sldNum" sz="quarter" idx="12"/>
          </p:nvPr>
        </p:nvSpPr>
        <p:spPr>
          <a:xfrm>
            <a:off x="11377984" y="5865812"/>
            <a:ext cx="551167" cy="365125"/>
          </a:xfrm>
        </p:spPr>
        <p:txBody>
          <a:bodyPr/>
          <a:lstStyle/>
          <a:p>
            <a:fld id="{EFEFB83B-929B-4890-9662-1BECF96BE500}" type="slidenum">
              <a:rPr lang="en-AU" smtClean="0"/>
              <a:t>12</a:t>
            </a:fld>
            <a:endParaRPr lang="en-AU"/>
          </a:p>
        </p:txBody>
      </p:sp>
      <p:sp>
        <p:nvSpPr>
          <p:cNvPr id="6" name="TextBox 5">
            <a:extLst>
              <a:ext uri="{FF2B5EF4-FFF2-40B4-BE49-F238E27FC236}">
                <a16:creationId xmlns:a16="http://schemas.microsoft.com/office/drawing/2014/main" id="{54348F07-013C-09A6-93FE-80D223F52DC0}"/>
              </a:ext>
            </a:extLst>
          </p:cNvPr>
          <p:cNvSpPr txBox="1"/>
          <p:nvPr/>
        </p:nvSpPr>
        <p:spPr>
          <a:xfrm>
            <a:off x="6836290" y="4111760"/>
            <a:ext cx="4327528" cy="2025465"/>
          </a:xfrm>
          <a:prstGeom prst="rect">
            <a:avLst/>
          </a:prstGeom>
          <a:solidFill>
            <a:srgbClr val="CDE3F8"/>
          </a:solidFill>
        </p:spPr>
        <p:txBody>
          <a:bodyPr wrap="square" lIns="91440" tIns="45720" rIns="91440" bIns="45720" rtlCol="0" anchor="t">
            <a:noAutofit/>
          </a:bodyPr>
          <a:lstStyle/>
          <a:p>
            <a:r>
              <a:rPr lang="en-AU">
                <a:latin typeface="Arial"/>
                <a:cs typeface="Arial"/>
              </a:rPr>
              <a:t> Sensitive information related to student learning difficulties are inadvertently emailed to other students.</a:t>
            </a:r>
          </a:p>
          <a:p>
            <a:pPr marL="285750" indent="-285750">
              <a:buFont typeface="Arial"/>
              <a:buChar char="•"/>
            </a:pPr>
            <a:r>
              <a:rPr lang="en-AU">
                <a:latin typeface="Arial"/>
                <a:cs typeface="Arial"/>
              </a:rPr>
              <a:t>Bullying</a:t>
            </a:r>
          </a:p>
          <a:p>
            <a:pPr marL="285750" indent="-285750">
              <a:buFont typeface="Arial"/>
              <a:buChar char="•"/>
            </a:pPr>
            <a:r>
              <a:rPr lang="en-AU">
                <a:latin typeface="Arial"/>
                <a:cs typeface="Arial"/>
              </a:rPr>
              <a:t>Prejudice</a:t>
            </a:r>
          </a:p>
          <a:p>
            <a:pPr marL="285750" indent="-285750">
              <a:buFont typeface="Arial"/>
              <a:buChar char="•"/>
            </a:pPr>
            <a:r>
              <a:rPr lang="en-AU">
                <a:latin typeface="Arial"/>
                <a:cs typeface="Arial"/>
              </a:rPr>
              <a:t>Emotional and psychological harms. </a:t>
            </a:r>
          </a:p>
        </p:txBody>
      </p:sp>
      <p:sp>
        <p:nvSpPr>
          <p:cNvPr id="7" name="TextBox 6">
            <a:extLst>
              <a:ext uri="{FF2B5EF4-FFF2-40B4-BE49-F238E27FC236}">
                <a16:creationId xmlns:a16="http://schemas.microsoft.com/office/drawing/2014/main" id="{3777B90A-8AC7-6080-3808-E2A0DC9B43D8}"/>
              </a:ext>
            </a:extLst>
          </p:cNvPr>
          <p:cNvSpPr txBox="1"/>
          <p:nvPr/>
        </p:nvSpPr>
        <p:spPr>
          <a:xfrm>
            <a:off x="1557345" y="4085217"/>
            <a:ext cx="4173754" cy="2031325"/>
          </a:xfrm>
          <a:prstGeom prst="rect">
            <a:avLst/>
          </a:prstGeom>
          <a:solidFill>
            <a:srgbClr val="CDE3F8"/>
          </a:solidFill>
        </p:spPr>
        <p:txBody>
          <a:bodyPr wrap="square" lIns="91440" tIns="45720" rIns="91440" bIns="45720" rtlCol="0" anchor="t">
            <a:noAutofit/>
          </a:bodyPr>
          <a:lstStyle/>
          <a:p>
            <a:r>
              <a:rPr lang="en-AU">
                <a:latin typeface="Arial"/>
                <a:cs typeface="Arial"/>
              </a:rPr>
              <a:t>Sensitive medical records are released to a person’s potential employer.</a:t>
            </a:r>
          </a:p>
          <a:p>
            <a:pPr marL="285750" indent="-285750">
              <a:buFont typeface="Arial"/>
              <a:buChar char="•"/>
            </a:pPr>
            <a:r>
              <a:rPr lang="en-AU">
                <a:latin typeface="Arial"/>
                <a:cs typeface="Arial"/>
              </a:rPr>
              <a:t>The person is unsuccessful in securing employment or misses out on career opportunities</a:t>
            </a:r>
          </a:p>
          <a:p>
            <a:pPr marL="285750" indent="-285750">
              <a:buFont typeface="Arial"/>
              <a:buChar char="•"/>
            </a:pPr>
            <a:r>
              <a:rPr lang="en-AU">
                <a:latin typeface="Arial"/>
                <a:cs typeface="Arial"/>
              </a:rPr>
              <a:t>Emotional distress</a:t>
            </a:r>
          </a:p>
          <a:p>
            <a:pPr marL="285750" indent="-285750">
              <a:buFont typeface="Arial"/>
              <a:buChar char="•"/>
            </a:pPr>
            <a:r>
              <a:rPr lang="en-AU">
                <a:latin typeface="Arial"/>
                <a:cs typeface="Arial"/>
              </a:rPr>
              <a:t>Reputational damage.</a:t>
            </a:r>
          </a:p>
        </p:txBody>
      </p:sp>
      <p:sp>
        <p:nvSpPr>
          <p:cNvPr id="9" name="TextBox 8">
            <a:extLst>
              <a:ext uri="{FF2B5EF4-FFF2-40B4-BE49-F238E27FC236}">
                <a16:creationId xmlns:a16="http://schemas.microsoft.com/office/drawing/2014/main" id="{9DAF1F31-7202-12DB-63F6-4FCDA58E38B7}"/>
              </a:ext>
            </a:extLst>
          </p:cNvPr>
          <p:cNvSpPr txBox="1"/>
          <p:nvPr/>
        </p:nvSpPr>
        <p:spPr>
          <a:xfrm>
            <a:off x="6836290" y="1528762"/>
            <a:ext cx="4327528" cy="2046149"/>
          </a:xfrm>
          <a:prstGeom prst="rect">
            <a:avLst/>
          </a:prstGeom>
          <a:solidFill>
            <a:srgbClr val="CDE3F8"/>
          </a:solidFill>
        </p:spPr>
        <p:txBody>
          <a:bodyPr wrap="square" lIns="91440" tIns="45720" rIns="91440" bIns="45720" rtlCol="0" anchor="t">
            <a:noAutofit/>
          </a:bodyPr>
          <a:lstStyle/>
          <a:p>
            <a:r>
              <a:rPr lang="en-AU">
                <a:latin typeface="Arial"/>
                <a:cs typeface="Arial"/>
              </a:rPr>
              <a:t>A person’s new address is inadvertently disclosed to an ex-partner and there is history of domestic violence.</a:t>
            </a:r>
          </a:p>
          <a:p>
            <a:pPr marL="285750" indent="-285750">
              <a:buFont typeface="Arial"/>
              <a:buChar char="•"/>
            </a:pPr>
            <a:r>
              <a:rPr lang="en-AU">
                <a:latin typeface="Arial"/>
                <a:cs typeface="Arial"/>
              </a:rPr>
              <a:t>Fear for personal safety</a:t>
            </a:r>
          </a:p>
          <a:p>
            <a:pPr marL="285750" indent="-285750">
              <a:buFont typeface="Arial"/>
              <a:buChar char="•"/>
            </a:pPr>
            <a:r>
              <a:rPr lang="en-AU">
                <a:latin typeface="Arial"/>
                <a:cs typeface="Arial"/>
              </a:rPr>
              <a:t>Emotional distress</a:t>
            </a:r>
          </a:p>
          <a:p>
            <a:pPr marL="285750" indent="-285750">
              <a:buFont typeface="Arial"/>
              <a:buChar char="•"/>
            </a:pPr>
            <a:r>
              <a:rPr lang="en-AU">
                <a:latin typeface="Arial"/>
                <a:cs typeface="Arial"/>
              </a:rPr>
              <a:t>Financial loss </a:t>
            </a:r>
          </a:p>
          <a:p>
            <a:pPr marL="285750" indent="-285750">
              <a:buFont typeface="Arial"/>
              <a:buChar char="•"/>
            </a:pPr>
            <a:r>
              <a:rPr lang="en-AU">
                <a:latin typeface="Arial"/>
                <a:cs typeface="Arial"/>
              </a:rPr>
              <a:t>Further DV - Personal injury.</a:t>
            </a:r>
          </a:p>
        </p:txBody>
      </p:sp>
      <p:sp>
        <p:nvSpPr>
          <p:cNvPr id="17" name="TextBox 16">
            <a:extLst>
              <a:ext uri="{FF2B5EF4-FFF2-40B4-BE49-F238E27FC236}">
                <a16:creationId xmlns:a16="http://schemas.microsoft.com/office/drawing/2014/main" id="{0D229F06-1266-1FCD-71FB-3121C9D745DC}"/>
              </a:ext>
            </a:extLst>
          </p:cNvPr>
          <p:cNvSpPr txBox="1"/>
          <p:nvPr/>
        </p:nvSpPr>
        <p:spPr>
          <a:xfrm>
            <a:off x="1558132" y="1528760"/>
            <a:ext cx="4172967" cy="2046151"/>
          </a:xfrm>
          <a:prstGeom prst="rect">
            <a:avLst/>
          </a:prstGeom>
          <a:solidFill>
            <a:srgbClr val="CDE3F8"/>
          </a:solidFill>
        </p:spPr>
        <p:txBody>
          <a:bodyPr wrap="square" lIns="91440" tIns="45720" rIns="91440" bIns="45720" rtlCol="0" anchor="t">
            <a:noAutofit/>
          </a:bodyPr>
          <a:lstStyle/>
          <a:p>
            <a:r>
              <a:rPr lang="en-AU">
                <a:latin typeface="Arial"/>
                <a:cs typeface="Arial"/>
              </a:rPr>
              <a:t>A cyber-attack results in banking information being unlawfully accessed.</a:t>
            </a:r>
          </a:p>
          <a:p>
            <a:pPr marL="285750" indent="-285750">
              <a:buFont typeface="Arial"/>
              <a:buChar char="•"/>
            </a:pPr>
            <a:r>
              <a:rPr lang="en-AU">
                <a:latin typeface="Arial"/>
                <a:cs typeface="Arial"/>
              </a:rPr>
              <a:t>Identity theft occurs</a:t>
            </a:r>
          </a:p>
          <a:p>
            <a:pPr marL="285750" indent="-285750">
              <a:buFont typeface="Arial"/>
              <a:buChar char="•"/>
            </a:pPr>
            <a:r>
              <a:rPr lang="en-AU">
                <a:latin typeface="Arial"/>
                <a:cs typeface="Arial"/>
              </a:rPr>
              <a:t>Financial loss</a:t>
            </a:r>
          </a:p>
          <a:p>
            <a:pPr marL="285750" indent="-285750">
              <a:buFont typeface="Arial"/>
              <a:buChar char="•"/>
            </a:pPr>
            <a:r>
              <a:rPr lang="en-AU">
                <a:latin typeface="Arial"/>
                <a:cs typeface="Arial"/>
              </a:rPr>
              <a:t>Credit rating</a:t>
            </a:r>
          </a:p>
          <a:p>
            <a:pPr marL="285750" indent="-285750">
              <a:buFont typeface="Arial"/>
              <a:buChar char="•"/>
            </a:pPr>
            <a:r>
              <a:rPr lang="en-AU">
                <a:latin typeface="Arial"/>
                <a:cs typeface="Arial"/>
              </a:rPr>
              <a:t>Emotional or psychological harms.</a:t>
            </a:r>
          </a:p>
        </p:txBody>
      </p:sp>
    </p:spTree>
    <p:extLst>
      <p:ext uri="{BB962C8B-B14F-4D97-AF65-F5344CB8AC3E}">
        <p14:creationId xmlns:p14="http://schemas.microsoft.com/office/powerpoint/2010/main" val="25103770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9" grpId="0" animBg="1"/>
      <p:bldP spid="17"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lumMod val="110000"/>
              </a:schemeClr>
            </a:gs>
            <a:gs pos="100000">
              <a:schemeClr val="bg2">
                <a:shade val="64000"/>
                <a:lumMod val="98000"/>
              </a:schemeClr>
            </a:gs>
          </a:gsLst>
          <a:lin ang="5400000" scaled="0"/>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FDED14-8AB1-3550-3E1D-4E70EF9EED0D}"/>
              </a:ext>
            </a:extLst>
          </p:cNvPr>
          <p:cNvSpPr>
            <a:spLocks noGrp="1"/>
          </p:cNvSpPr>
          <p:nvPr>
            <p:ph type="title"/>
          </p:nvPr>
        </p:nvSpPr>
        <p:spPr>
          <a:xfrm>
            <a:off x="1557506" y="671397"/>
            <a:ext cx="6005344" cy="600075"/>
          </a:xfrm>
        </p:spPr>
        <p:txBody>
          <a:bodyPr>
            <a:noAutofit/>
          </a:bodyPr>
          <a:lstStyle/>
          <a:p>
            <a:pPr algn="l"/>
            <a:r>
              <a:rPr lang="en-AU" altLang="en-US" sz="3600">
                <a:solidFill>
                  <a:srgbClr val="00447C"/>
                </a:solidFill>
                <a:latin typeface="Arial"/>
                <a:cs typeface="Arial"/>
              </a:rPr>
              <a:t>Likelihood of serious harm</a:t>
            </a:r>
            <a:endParaRPr lang="en-AU" sz="3600">
              <a:solidFill>
                <a:srgbClr val="00447C"/>
              </a:solidFill>
              <a:latin typeface="Arial"/>
              <a:cs typeface="Arial"/>
            </a:endParaRPr>
          </a:p>
        </p:txBody>
      </p:sp>
      <p:graphicFrame>
        <p:nvGraphicFramePr>
          <p:cNvPr id="8" name="Content Placeholder 2">
            <a:extLst>
              <a:ext uri="{FF2B5EF4-FFF2-40B4-BE49-F238E27FC236}">
                <a16:creationId xmlns:a16="http://schemas.microsoft.com/office/drawing/2014/main" id="{C951294B-052D-8C45-DE13-7D1F2096C32B}"/>
              </a:ext>
            </a:extLst>
          </p:cNvPr>
          <p:cNvGraphicFramePr>
            <a:graphicFrameLocks noGrp="1"/>
          </p:cNvGraphicFramePr>
          <p:nvPr>
            <p:ph idx="1"/>
            <p:extLst>
              <p:ext uri="{D42A27DB-BD31-4B8C-83A1-F6EECF244321}">
                <p14:modId xmlns:p14="http://schemas.microsoft.com/office/powerpoint/2010/main" val="4169083988"/>
              </p:ext>
            </p:extLst>
          </p:nvPr>
        </p:nvGraphicFramePr>
        <p:xfrm>
          <a:off x="1209675" y="1090497"/>
          <a:ext cx="10763250" cy="491513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TextBox 3">
            <a:extLst>
              <a:ext uri="{FF2B5EF4-FFF2-40B4-BE49-F238E27FC236}">
                <a16:creationId xmlns:a16="http://schemas.microsoft.com/office/drawing/2014/main" id="{DECCD753-97A2-1DFD-1086-66C582763347}"/>
              </a:ext>
            </a:extLst>
          </p:cNvPr>
          <p:cNvSpPr txBox="1"/>
          <p:nvPr/>
        </p:nvSpPr>
        <p:spPr>
          <a:xfrm>
            <a:off x="1557506" y="6186603"/>
            <a:ext cx="8763000" cy="523220"/>
          </a:xfrm>
          <a:prstGeom prst="rect">
            <a:avLst/>
          </a:prstGeom>
          <a:noFill/>
        </p:spPr>
        <p:txBody>
          <a:bodyPr wrap="square" lIns="91440" tIns="45720" rIns="91440" bIns="45720" anchor="t">
            <a:spAutoFit/>
          </a:bodyPr>
          <a:lstStyle/>
          <a:p>
            <a:pPr algn="ctr"/>
            <a:r>
              <a:rPr lang="en-US" sz="2800" b="1" kern="0">
                <a:latin typeface="Arial"/>
                <a:cs typeface="Arial"/>
              </a:rPr>
              <a:t>‘Likely’- more probable than not</a:t>
            </a:r>
            <a:endParaRPr lang="en-AU" sz="2800"/>
          </a:p>
        </p:txBody>
      </p:sp>
      <p:sp>
        <p:nvSpPr>
          <p:cNvPr id="3" name="Slide Number Placeholder 2">
            <a:extLst>
              <a:ext uri="{FF2B5EF4-FFF2-40B4-BE49-F238E27FC236}">
                <a16:creationId xmlns:a16="http://schemas.microsoft.com/office/drawing/2014/main" id="{5100AA05-BB82-5E60-AFD8-FEDCA1BAAC06}"/>
              </a:ext>
            </a:extLst>
          </p:cNvPr>
          <p:cNvSpPr>
            <a:spLocks noGrp="1"/>
          </p:cNvSpPr>
          <p:nvPr>
            <p:ph type="sldNum" sz="quarter" idx="12"/>
          </p:nvPr>
        </p:nvSpPr>
        <p:spPr>
          <a:xfrm>
            <a:off x="11570981" y="6089778"/>
            <a:ext cx="551167" cy="365125"/>
          </a:xfrm>
        </p:spPr>
        <p:txBody>
          <a:bodyPr/>
          <a:lstStyle/>
          <a:p>
            <a:fld id="{EFEFB83B-929B-4890-9662-1BECF96BE500}" type="slidenum">
              <a:rPr lang="en-AU" smtClean="0"/>
              <a:t>13</a:t>
            </a:fld>
            <a:endParaRPr lang="en-AU"/>
          </a:p>
        </p:txBody>
      </p:sp>
    </p:spTree>
    <p:extLst>
      <p:ext uri="{BB962C8B-B14F-4D97-AF65-F5344CB8AC3E}">
        <p14:creationId xmlns:p14="http://schemas.microsoft.com/office/powerpoint/2010/main" val="423258101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D80B57-95E5-EC75-0409-07011E812998}"/>
              </a:ext>
            </a:extLst>
          </p:cNvPr>
          <p:cNvSpPr>
            <a:spLocks noGrp="1"/>
          </p:cNvSpPr>
          <p:nvPr>
            <p:ph type="title"/>
          </p:nvPr>
        </p:nvSpPr>
        <p:spPr>
          <a:xfrm>
            <a:off x="1553368" y="-128356"/>
            <a:ext cx="10018713" cy="1752599"/>
          </a:xfrm>
        </p:spPr>
        <p:txBody>
          <a:bodyPr vert="horz" lIns="91440" tIns="45720" rIns="91440" bIns="45720" rtlCol="0" anchor="ctr">
            <a:normAutofit/>
          </a:bodyPr>
          <a:lstStyle/>
          <a:p>
            <a:pPr algn="l"/>
            <a:r>
              <a:rPr lang="en-US" sz="3200">
                <a:solidFill>
                  <a:schemeClr val="accent3"/>
                </a:solidFill>
                <a:latin typeface="Arial"/>
                <a:cs typeface="Arial"/>
              </a:rPr>
              <a:t>Scenario 1 – Part 1</a:t>
            </a:r>
            <a:r>
              <a:rPr lang="en-US" sz="3200" b="1">
                <a:solidFill>
                  <a:schemeClr val="accent3"/>
                </a:solidFill>
                <a:latin typeface="Arial"/>
                <a:cs typeface="Arial"/>
              </a:rPr>
              <a:t> </a:t>
            </a:r>
          </a:p>
        </p:txBody>
      </p:sp>
      <p:sp>
        <p:nvSpPr>
          <p:cNvPr id="9" name="TextBox 8">
            <a:extLst>
              <a:ext uri="{FF2B5EF4-FFF2-40B4-BE49-F238E27FC236}">
                <a16:creationId xmlns:a16="http://schemas.microsoft.com/office/drawing/2014/main" id="{1F78D9BA-AF2F-4767-8C51-BCE94D906749}"/>
              </a:ext>
            </a:extLst>
          </p:cNvPr>
          <p:cNvSpPr txBox="1"/>
          <p:nvPr/>
        </p:nvSpPr>
        <p:spPr>
          <a:xfrm>
            <a:off x="1700079" y="1138675"/>
            <a:ext cx="10018713" cy="5421421"/>
          </a:xfrm>
          <a:prstGeom prst="rect">
            <a:avLst/>
          </a:prstGeom>
          <a:noFill/>
        </p:spPr>
        <p:txBody>
          <a:bodyPr wrap="square" lIns="91440" tIns="45720" rIns="91440" bIns="45720" anchor="t">
            <a:spAutoFit/>
          </a:bodyPr>
          <a:lstStyle/>
          <a:p>
            <a:pPr algn="just"/>
            <a:r>
              <a:rPr lang="en-US" sz="2000">
                <a:latin typeface="Arial"/>
                <a:cs typeface="Arial"/>
              </a:rPr>
              <a:t>An Injury Management team at a government agency produces a spreadsheet of its current files. The spreadsheet contains staff names, addresses and sensitive health information regarding workplace injuries and rehabilitation.</a:t>
            </a:r>
          </a:p>
          <a:p>
            <a:pPr algn="just"/>
            <a:endParaRPr lang="en-US" sz="2000">
              <a:latin typeface="Arial"/>
              <a:cs typeface="Arial"/>
            </a:endParaRPr>
          </a:p>
          <a:p>
            <a:pPr algn="just"/>
            <a:r>
              <a:rPr lang="en-US" sz="2000">
                <a:latin typeface="Arial"/>
                <a:cs typeface="Arial"/>
              </a:rPr>
              <a:t>Due to human error, the spreadsheet is accidentally emailed to a health service provider. The error is identified soon after the email is sent, and the manager of the team contacts the service provider who advises that the email was opened by a trusted employee who immediately </a:t>
            </a:r>
            <a:r>
              <a:rPr lang="en-US" sz="2000" err="1">
                <a:latin typeface="Arial"/>
                <a:cs typeface="Arial"/>
              </a:rPr>
              <a:t>realised</a:t>
            </a:r>
            <a:r>
              <a:rPr lang="en-US" sz="2000">
                <a:latin typeface="Arial"/>
                <a:cs typeface="Arial"/>
              </a:rPr>
              <a:t> it was sent in error. No information from the spreadsheet has been saved or downloaded and they have deleted the email from their files. </a:t>
            </a:r>
          </a:p>
          <a:p>
            <a:pPr algn="just"/>
            <a:endParaRPr lang="en-US" sz="2000">
              <a:latin typeface="Arial"/>
              <a:cs typeface="Arial"/>
            </a:endParaRPr>
          </a:p>
          <a:p>
            <a:pPr algn="just"/>
            <a:r>
              <a:rPr lang="en-US" sz="2000">
                <a:latin typeface="Arial"/>
                <a:cs typeface="Arial"/>
              </a:rPr>
              <a:t>The Injury Management team has an ongoing relationship with this service provider and believe the advice provided. </a:t>
            </a:r>
          </a:p>
          <a:p>
            <a:pPr marL="1257300" lvl="2" indent="-342900" algn="just">
              <a:lnSpc>
                <a:spcPct val="150000"/>
              </a:lnSpc>
              <a:buFont typeface="Wingdings" panose="05000000000000000000" pitchFamily="2" charset="2"/>
              <a:buChar char="q"/>
            </a:pPr>
            <a:r>
              <a:rPr lang="en-US" sz="2000">
                <a:solidFill>
                  <a:schemeClr val="accent2">
                    <a:lumMod val="50000"/>
                  </a:schemeClr>
                </a:solidFill>
                <a:latin typeface="Arial"/>
                <a:cs typeface="Arial"/>
              </a:rPr>
              <a:t>Is this a </a:t>
            </a:r>
            <a:r>
              <a:rPr lang="en-US" sz="2000" b="1">
                <a:solidFill>
                  <a:schemeClr val="accent2">
                    <a:lumMod val="50000"/>
                  </a:schemeClr>
                </a:solidFill>
                <a:latin typeface="Arial"/>
                <a:cs typeface="Arial"/>
              </a:rPr>
              <a:t>data breach</a:t>
            </a:r>
            <a:r>
              <a:rPr lang="en-US" sz="2000">
                <a:solidFill>
                  <a:schemeClr val="accent2">
                    <a:lumMod val="50000"/>
                  </a:schemeClr>
                </a:solidFill>
                <a:latin typeface="Arial"/>
                <a:cs typeface="Arial"/>
              </a:rPr>
              <a:t>?</a:t>
            </a:r>
          </a:p>
          <a:p>
            <a:pPr marL="1257300" lvl="2" indent="-342900" algn="just">
              <a:lnSpc>
                <a:spcPct val="150000"/>
              </a:lnSpc>
              <a:buFont typeface="Wingdings" panose="05000000000000000000" pitchFamily="2" charset="2"/>
              <a:buChar char="q"/>
            </a:pPr>
            <a:r>
              <a:rPr lang="en-US" sz="2000">
                <a:solidFill>
                  <a:schemeClr val="accent2">
                    <a:lumMod val="50000"/>
                  </a:schemeClr>
                </a:solidFill>
                <a:latin typeface="Arial"/>
                <a:cs typeface="Arial"/>
              </a:rPr>
              <a:t>Does it involve </a:t>
            </a:r>
            <a:r>
              <a:rPr lang="en-US" sz="2000" b="1">
                <a:solidFill>
                  <a:schemeClr val="accent2">
                    <a:lumMod val="50000"/>
                  </a:schemeClr>
                </a:solidFill>
                <a:latin typeface="Arial"/>
                <a:cs typeface="Arial"/>
              </a:rPr>
              <a:t>personal information</a:t>
            </a:r>
            <a:r>
              <a:rPr lang="en-US" sz="2000">
                <a:solidFill>
                  <a:schemeClr val="accent2">
                    <a:lumMod val="50000"/>
                  </a:schemeClr>
                </a:solidFill>
                <a:latin typeface="Arial"/>
                <a:cs typeface="Arial"/>
              </a:rPr>
              <a:t>?</a:t>
            </a:r>
          </a:p>
          <a:p>
            <a:pPr marL="1257300" lvl="2" indent="-342900" algn="just">
              <a:lnSpc>
                <a:spcPct val="150000"/>
              </a:lnSpc>
              <a:buFont typeface="Wingdings" panose="05000000000000000000" pitchFamily="2" charset="2"/>
              <a:buChar char="q"/>
            </a:pPr>
            <a:r>
              <a:rPr lang="en-US" sz="2000">
                <a:solidFill>
                  <a:schemeClr val="accent2">
                    <a:lumMod val="50000"/>
                  </a:schemeClr>
                </a:solidFill>
                <a:latin typeface="Arial"/>
                <a:cs typeface="Arial"/>
              </a:rPr>
              <a:t>If yes, is it an </a:t>
            </a:r>
            <a:r>
              <a:rPr lang="en-US" sz="2000" b="1">
                <a:solidFill>
                  <a:schemeClr val="accent2">
                    <a:lumMod val="50000"/>
                  </a:schemeClr>
                </a:solidFill>
                <a:latin typeface="Arial"/>
                <a:cs typeface="Arial"/>
              </a:rPr>
              <a:t>eligible data breach</a:t>
            </a:r>
            <a:r>
              <a:rPr lang="en-US" sz="2000">
                <a:solidFill>
                  <a:schemeClr val="accent2">
                    <a:lumMod val="50000"/>
                  </a:schemeClr>
                </a:solidFill>
                <a:latin typeface="Arial"/>
                <a:cs typeface="Arial"/>
              </a:rPr>
              <a:t>?</a:t>
            </a:r>
          </a:p>
        </p:txBody>
      </p:sp>
      <p:sp>
        <p:nvSpPr>
          <p:cNvPr id="3" name="Slide Number Placeholder 2">
            <a:extLst>
              <a:ext uri="{FF2B5EF4-FFF2-40B4-BE49-F238E27FC236}">
                <a16:creationId xmlns:a16="http://schemas.microsoft.com/office/drawing/2014/main" id="{A9196C09-5FE5-01EE-442F-AB2BFD0F3EBF}"/>
              </a:ext>
            </a:extLst>
          </p:cNvPr>
          <p:cNvSpPr>
            <a:spLocks noGrp="1"/>
          </p:cNvSpPr>
          <p:nvPr>
            <p:ph type="sldNum" sz="quarter" idx="12"/>
          </p:nvPr>
        </p:nvSpPr>
        <p:spPr>
          <a:xfrm>
            <a:off x="11443208" y="6267181"/>
            <a:ext cx="551167" cy="365125"/>
          </a:xfrm>
        </p:spPr>
        <p:txBody>
          <a:bodyPr/>
          <a:lstStyle/>
          <a:p>
            <a:fld id="{EFEFB83B-929B-4890-9662-1BECF96BE500}" type="slidenum">
              <a:rPr lang="en-AU" smtClean="0"/>
              <a:t>14</a:t>
            </a:fld>
            <a:endParaRPr lang="en-AU"/>
          </a:p>
        </p:txBody>
      </p:sp>
    </p:spTree>
    <p:extLst>
      <p:ext uri="{BB962C8B-B14F-4D97-AF65-F5344CB8AC3E}">
        <p14:creationId xmlns:p14="http://schemas.microsoft.com/office/powerpoint/2010/main" val="24283092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9">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9">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9">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76000"/>
                <a:satMod val="180000"/>
              </a:schemeClr>
              <a:schemeClr val="bg2">
                <a:tint val="80000"/>
                <a:satMod val="120000"/>
                <a:lumMod val="180000"/>
              </a:schemeClr>
            </a:duotone>
          </a:blip>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D80B57-95E5-EC75-0409-07011E812998}"/>
              </a:ext>
            </a:extLst>
          </p:cNvPr>
          <p:cNvSpPr>
            <a:spLocks noGrp="1"/>
          </p:cNvSpPr>
          <p:nvPr>
            <p:ph type="title"/>
          </p:nvPr>
        </p:nvSpPr>
        <p:spPr>
          <a:xfrm>
            <a:off x="1628472" y="419798"/>
            <a:ext cx="10018713" cy="964931"/>
          </a:xfrm>
        </p:spPr>
        <p:txBody>
          <a:bodyPr vert="horz" lIns="91440" tIns="45720" rIns="91440" bIns="45720" rtlCol="0" anchor="ctr">
            <a:normAutofit/>
          </a:bodyPr>
          <a:lstStyle/>
          <a:p>
            <a:pPr algn="l"/>
            <a:r>
              <a:rPr lang="en-US" sz="3600">
                <a:solidFill>
                  <a:schemeClr val="accent3"/>
                </a:solidFill>
                <a:latin typeface="Arial"/>
                <a:cs typeface="Arial"/>
              </a:rPr>
              <a:t>Scenario 1 – Part 2</a:t>
            </a:r>
          </a:p>
        </p:txBody>
      </p:sp>
      <p:sp>
        <p:nvSpPr>
          <p:cNvPr id="9" name="TextBox 8">
            <a:extLst>
              <a:ext uri="{FF2B5EF4-FFF2-40B4-BE49-F238E27FC236}">
                <a16:creationId xmlns:a16="http://schemas.microsoft.com/office/drawing/2014/main" id="{1F78D9BA-AF2F-4767-8C51-BCE94D906749}"/>
              </a:ext>
            </a:extLst>
          </p:cNvPr>
          <p:cNvSpPr txBox="1"/>
          <p:nvPr/>
        </p:nvSpPr>
        <p:spPr>
          <a:xfrm>
            <a:off x="1208726" y="1480337"/>
            <a:ext cx="10286442" cy="6001643"/>
          </a:xfrm>
          <a:prstGeom prst="rect">
            <a:avLst/>
          </a:prstGeom>
          <a:noFill/>
        </p:spPr>
        <p:txBody>
          <a:bodyPr wrap="square" lIns="91440" tIns="45720" rIns="91440" bIns="45720" anchor="t">
            <a:spAutoFit/>
          </a:bodyPr>
          <a:lstStyle/>
          <a:p>
            <a:pPr lvl="1" algn="just"/>
            <a:r>
              <a:rPr lang="en-US" sz="2400" dirty="0">
                <a:latin typeface="Arial"/>
                <a:cs typeface="Arial"/>
              </a:rPr>
              <a:t>The service provider subsequently advise that after further examination they have identified a rogue employee also viewed the email before it was deleted, and it appears this employee has copied the email. </a:t>
            </a:r>
          </a:p>
          <a:p>
            <a:pPr lvl="1" algn="just"/>
            <a:endParaRPr lang="en-US" sz="2400" dirty="0">
              <a:latin typeface="Arial"/>
              <a:cs typeface="Arial"/>
            </a:endParaRPr>
          </a:p>
          <a:p>
            <a:pPr lvl="1" algn="just"/>
            <a:r>
              <a:rPr lang="en-US" sz="2400" dirty="0">
                <a:latin typeface="Arial"/>
                <a:cs typeface="Arial"/>
              </a:rPr>
              <a:t>The employee is currently undergoing a disciplinary process for inappropriately accessing and using patient information. They are not sure what, if any, actions the employee has undertaken after copying the email.</a:t>
            </a:r>
          </a:p>
          <a:p>
            <a:pPr lvl="1" algn="just"/>
            <a:endParaRPr lang="en-US" sz="2400" dirty="0">
              <a:latin typeface="Arial"/>
              <a:cs typeface="Arial"/>
            </a:endParaRPr>
          </a:p>
          <a:p>
            <a:pPr marL="1657350" lvl="3" indent="-285750" algn="just">
              <a:lnSpc>
                <a:spcPct val="150000"/>
              </a:lnSpc>
              <a:buFont typeface="Wingdings" panose="05000000000000000000" pitchFamily="2" charset="2"/>
              <a:buChar char="q"/>
            </a:pPr>
            <a:r>
              <a:rPr lang="en-US" sz="2400" dirty="0">
                <a:solidFill>
                  <a:schemeClr val="accent2">
                    <a:lumMod val="50000"/>
                  </a:schemeClr>
                </a:solidFill>
                <a:latin typeface="Arial"/>
                <a:cs typeface="Arial"/>
              </a:rPr>
              <a:t>How does this new information change your consideration?</a:t>
            </a:r>
          </a:p>
          <a:p>
            <a:pPr marL="1657350" lvl="3" indent="-285750" algn="just">
              <a:lnSpc>
                <a:spcPct val="150000"/>
              </a:lnSpc>
              <a:buFont typeface="Wingdings" panose="05000000000000000000" pitchFamily="2" charset="2"/>
              <a:buChar char="q"/>
            </a:pPr>
            <a:r>
              <a:rPr lang="en-US" sz="2400" dirty="0">
                <a:solidFill>
                  <a:schemeClr val="accent2">
                    <a:lumMod val="50000"/>
                  </a:schemeClr>
                </a:solidFill>
                <a:latin typeface="Arial"/>
                <a:cs typeface="Arial"/>
              </a:rPr>
              <a:t>Is there sufficient information to support the breach being an </a:t>
            </a:r>
            <a:r>
              <a:rPr lang="en-US" sz="2400" b="1" dirty="0">
                <a:solidFill>
                  <a:schemeClr val="accent2">
                    <a:lumMod val="50000"/>
                  </a:schemeClr>
                </a:solidFill>
                <a:latin typeface="Arial"/>
                <a:cs typeface="Arial"/>
              </a:rPr>
              <a:t>eligible data breach?</a:t>
            </a:r>
          </a:p>
          <a:p>
            <a:pPr algn="just"/>
            <a:endParaRPr lang="en-US" sz="2000" dirty="0"/>
          </a:p>
          <a:p>
            <a:pPr algn="just"/>
            <a:endParaRPr lang="en-US" sz="2000" dirty="0"/>
          </a:p>
          <a:p>
            <a:pPr algn="just"/>
            <a:endParaRPr lang="en-US" sz="2000" dirty="0"/>
          </a:p>
        </p:txBody>
      </p:sp>
      <p:sp>
        <p:nvSpPr>
          <p:cNvPr id="3" name="Slide Number Placeholder 2">
            <a:extLst>
              <a:ext uri="{FF2B5EF4-FFF2-40B4-BE49-F238E27FC236}">
                <a16:creationId xmlns:a16="http://schemas.microsoft.com/office/drawing/2014/main" id="{A9196C09-5FE5-01EE-442F-AB2BFD0F3EBF}"/>
              </a:ext>
            </a:extLst>
          </p:cNvPr>
          <p:cNvSpPr>
            <a:spLocks noGrp="1"/>
          </p:cNvSpPr>
          <p:nvPr>
            <p:ph type="sldNum" sz="quarter" idx="12"/>
          </p:nvPr>
        </p:nvSpPr>
        <p:spPr>
          <a:xfrm>
            <a:off x="11371601" y="6255639"/>
            <a:ext cx="551167" cy="365125"/>
          </a:xfrm>
        </p:spPr>
        <p:txBody>
          <a:bodyPr/>
          <a:lstStyle/>
          <a:p>
            <a:fld id="{EFEFB83B-929B-4890-9662-1BECF96BE500}" type="slidenum">
              <a:rPr lang="en-AU" smtClean="0"/>
              <a:t>15</a:t>
            </a:fld>
            <a:endParaRPr lang="en-AU"/>
          </a:p>
        </p:txBody>
      </p:sp>
    </p:spTree>
    <p:extLst>
      <p:ext uri="{BB962C8B-B14F-4D97-AF65-F5344CB8AC3E}">
        <p14:creationId xmlns:p14="http://schemas.microsoft.com/office/powerpoint/2010/main" val="7421892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9">
                                            <p:txEl>
                                              <p:pRg st="2" end="2"/>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9">
                                            <p:txEl>
                                              <p:pRg st="4" end="4"/>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9">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894EE5A-49C1-8AFA-FD4F-50CEC64AABE9}"/>
              </a:ext>
            </a:extLst>
          </p:cNvPr>
          <p:cNvSpPr>
            <a:spLocks noGrp="1"/>
          </p:cNvSpPr>
          <p:nvPr>
            <p:ph idx="1"/>
          </p:nvPr>
        </p:nvSpPr>
        <p:spPr>
          <a:xfrm>
            <a:off x="1663051" y="1406406"/>
            <a:ext cx="10018713" cy="3124201"/>
          </a:xfrm>
        </p:spPr>
        <p:txBody>
          <a:bodyPr>
            <a:normAutofit/>
          </a:bodyPr>
          <a:lstStyle/>
          <a:p>
            <a:pPr marL="0" indent="0">
              <a:buNone/>
            </a:pPr>
            <a:r>
              <a:rPr lang="en-US" sz="4000">
                <a:solidFill>
                  <a:srgbClr val="00447C"/>
                </a:solidFill>
                <a:latin typeface="Arial"/>
                <a:cs typeface="Arial"/>
              </a:rPr>
              <a:t>Questions?</a:t>
            </a:r>
            <a:r>
              <a:rPr lang="en-US" sz="4000">
                <a:latin typeface="Arial"/>
                <a:cs typeface="Arial"/>
              </a:rPr>
              <a:t> </a:t>
            </a:r>
          </a:p>
        </p:txBody>
      </p:sp>
      <p:sp>
        <p:nvSpPr>
          <p:cNvPr id="4" name="Slide Number Placeholder 3">
            <a:extLst>
              <a:ext uri="{FF2B5EF4-FFF2-40B4-BE49-F238E27FC236}">
                <a16:creationId xmlns:a16="http://schemas.microsoft.com/office/drawing/2014/main" id="{B932747F-9719-5622-32B6-A8A96E8AC853}"/>
              </a:ext>
            </a:extLst>
          </p:cNvPr>
          <p:cNvSpPr>
            <a:spLocks noGrp="1"/>
          </p:cNvSpPr>
          <p:nvPr>
            <p:ph type="sldNum" sz="quarter" idx="12"/>
          </p:nvPr>
        </p:nvSpPr>
        <p:spPr/>
        <p:txBody>
          <a:bodyPr/>
          <a:lstStyle/>
          <a:p>
            <a:fld id="{EFEFB83B-929B-4890-9662-1BECF96BE500}" type="slidenum">
              <a:rPr lang="en-AU" smtClean="0"/>
              <a:t>16</a:t>
            </a:fld>
            <a:endParaRPr lang="en-AU"/>
          </a:p>
        </p:txBody>
      </p:sp>
    </p:spTree>
    <p:extLst>
      <p:ext uri="{BB962C8B-B14F-4D97-AF65-F5344CB8AC3E}">
        <p14:creationId xmlns:p14="http://schemas.microsoft.com/office/powerpoint/2010/main" val="332367723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CF242001-13C6-B572-9EC8-AD9E363800E3}"/>
              </a:ext>
            </a:extLst>
          </p:cNvPr>
          <p:cNvSpPr>
            <a:spLocks noGrp="1"/>
          </p:cNvSpPr>
          <p:nvPr>
            <p:ph type="sldNum" sz="quarter" idx="12"/>
          </p:nvPr>
        </p:nvSpPr>
        <p:spPr>
          <a:xfrm>
            <a:off x="11293601" y="5904076"/>
            <a:ext cx="551167" cy="365125"/>
          </a:xfrm>
        </p:spPr>
        <p:txBody>
          <a:bodyPr/>
          <a:lstStyle/>
          <a:p>
            <a:fld id="{EFEFB83B-929B-4890-9662-1BECF96BE500}" type="slidenum">
              <a:rPr lang="en-AU" smtClean="0"/>
              <a:t>17</a:t>
            </a:fld>
            <a:endParaRPr lang="en-AU"/>
          </a:p>
        </p:txBody>
      </p:sp>
      <p:graphicFrame>
        <p:nvGraphicFramePr>
          <p:cNvPr id="5" name="Content Placeholder 12">
            <a:extLst>
              <a:ext uri="{FF2B5EF4-FFF2-40B4-BE49-F238E27FC236}">
                <a16:creationId xmlns:a16="http://schemas.microsoft.com/office/drawing/2014/main" id="{6218DBA5-23CA-BDFE-CAD5-9E169FF91C26}"/>
              </a:ext>
            </a:extLst>
          </p:cNvPr>
          <p:cNvGraphicFramePr>
            <a:graphicFrameLocks/>
          </p:cNvGraphicFramePr>
          <p:nvPr>
            <p:extLst>
              <p:ext uri="{D42A27DB-BD31-4B8C-83A1-F6EECF244321}">
                <p14:modId xmlns:p14="http://schemas.microsoft.com/office/powerpoint/2010/main" val="3727683115"/>
              </p:ext>
            </p:extLst>
          </p:nvPr>
        </p:nvGraphicFramePr>
        <p:xfrm>
          <a:off x="2005952" y="1065321"/>
          <a:ext cx="8309901" cy="494486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29989993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lumMod val="110000"/>
              </a:schemeClr>
            </a:gs>
            <a:gs pos="100000">
              <a:schemeClr val="bg2">
                <a:shade val="64000"/>
                <a:lumMod val="98000"/>
              </a:schemeClr>
            </a:gs>
          </a:gsLst>
          <a:lin ang="5400000" scaled="0"/>
        </a:gradFill>
        <a:effectLst/>
      </p:bgPr>
    </p:bg>
    <p:spTree>
      <p:nvGrpSpPr>
        <p:cNvPr id="1" name=""/>
        <p:cNvGrpSpPr/>
        <p:nvPr/>
      </p:nvGrpSpPr>
      <p:grpSpPr>
        <a:xfrm>
          <a:off x="0" y="0"/>
          <a:ext cx="0" cy="0"/>
          <a:chOff x="0" y="0"/>
          <a:chExt cx="0" cy="0"/>
        </a:xfrm>
      </p:grpSpPr>
      <p:graphicFrame>
        <p:nvGraphicFramePr>
          <p:cNvPr id="9" name="Content Placeholder 6">
            <a:extLst>
              <a:ext uri="{FF2B5EF4-FFF2-40B4-BE49-F238E27FC236}">
                <a16:creationId xmlns:a16="http://schemas.microsoft.com/office/drawing/2014/main" id="{43D8118F-BB32-A66E-EB32-8E78894851F6}"/>
              </a:ext>
            </a:extLst>
          </p:cNvPr>
          <p:cNvGraphicFramePr>
            <a:graphicFrameLocks noGrp="1"/>
          </p:cNvGraphicFramePr>
          <p:nvPr>
            <p:ph idx="1"/>
            <p:extLst>
              <p:ext uri="{D42A27DB-BD31-4B8C-83A1-F6EECF244321}">
                <p14:modId xmlns:p14="http://schemas.microsoft.com/office/powerpoint/2010/main" val="408880818"/>
              </p:ext>
            </p:extLst>
          </p:nvPr>
        </p:nvGraphicFramePr>
        <p:xfrm>
          <a:off x="1323883" y="-735982"/>
          <a:ext cx="10659569" cy="759398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Title 1">
            <a:extLst>
              <a:ext uri="{FF2B5EF4-FFF2-40B4-BE49-F238E27FC236}">
                <a16:creationId xmlns:a16="http://schemas.microsoft.com/office/drawing/2014/main" id="{7BD80B57-95E5-EC75-0409-07011E812998}"/>
              </a:ext>
            </a:extLst>
          </p:cNvPr>
          <p:cNvSpPr>
            <a:spLocks noGrp="1"/>
          </p:cNvSpPr>
          <p:nvPr>
            <p:ph type="title"/>
          </p:nvPr>
        </p:nvSpPr>
        <p:spPr>
          <a:xfrm>
            <a:off x="1415489" y="625744"/>
            <a:ext cx="9742318" cy="813641"/>
          </a:xfrm>
        </p:spPr>
        <p:txBody>
          <a:bodyPr vert="horz" lIns="91440" tIns="45720" rIns="91440" bIns="45720" rtlCol="0">
            <a:normAutofit fontScale="90000"/>
          </a:bodyPr>
          <a:lstStyle/>
          <a:p>
            <a:pPr algn="l"/>
            <a:r>
              <a:rPr lang="en-US" altLang="en-US">
                <a:solidFill>
                  <a:schemeClr val="accent1">
                    <a:lumMod val="50000"/>
                  </a:schemeClr>
                </a:solidFill>
                <a:latin typeface="Arial"/>
                <a:cs typeface="Arial"/>
              </a:rPr>
              <a:t>Contain-Mitigate-Assess</a:t>
            </a:r>
            <a:r>
              <a:rPr lang="en-US" altLang="en-US" b="1">
                <a:solidFill>
                  <a:schemeClr val="accent1">
                    <a:lumMod val="50000"/>
                  </a:schemeClr>
                </a:solidFill>
              </a:rPr>
              <a:t> </a:t>
            </a:r>
            <a:br>
              <a:rPr lang="en-US" altLang="en-US" b="1"/>
            </a:br>
            <a:endParaRPr lang="en-US" b="1">
              <a:solidFill>
                <a:schemeClr val="accent1">
                  <a:lumMod val="50000"/>
                </a:schemeClr>
              </a:solidFill>
            </a:endParaRPr>
          </a:p>
        </p:txBody>
      </p:sp>
      <p:sp>
        <p:nvSpPr>
          <p:cNvPr id="3" name="Slide Number Placeholder 2">
            <a:extLst>
              <a:ext uri="{FF2B5EF4-FFF2-40B4-BE49-F238E27FC236}">
                <a16:creationId xmlns:a16="http://schemas.microsoft.com/office/drawing/2014/main" id="{C21E0F80-7077-DF50-4B36-95D1E3C6F91A}"/>
              </a:ext>
            </a:extLst>
          </p:cNvPr>
          <p:cNvSpPr>
            <a:spLocks noGrp="1"/>
          </p:cNvSpPr>
          <p:nvPr>
            <p:ph type="sldNum" sz="quarter" idx="12"/>
          </p:nvPr>
        </p:nvSpPr>
        <p:spPr>
          <a:xfrm>
            <a:off x="11432285" y="5876008"/>
            <a:ext cx="551167" cy="365125"/>
          </a:xfrm>
        </p:spPr>
        <p:txBody>
          <a:bodyPr/>
          <a:lstStyle/>
          <a:p>
            <a:fld id="{EFEFB83B-929B-4890-9662-1BECF96BE500}" type="slidenum">
              <a:rPr lang="en-AU" smtClean="0"/>
              <a:t>18</a:t>
            </a:fld>
            <a:endParaRPr lang="en-AU"/>
          </a:p>
        </p:txBody>
      </p:sp>
    </p:spTree>
    <p:extLst>
      <p:ext uri="{BB962C8B-B14F-4D97-AF65-F5344CB8AC3E}">
        <p14:creationId xmlns:p14="http://schemas.microsoft.com/office/powerpoint/2010/main" val="319607115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76000"/>
                <a:satMod val="180000"/>
              </a:schemeClr>
              <a:schemeClr val="bg2">
                <a:tint val="80000"/>
                <a:satMod val="120000"/>
                <a:lumMod val="180000"/>
              </a:schemeClr>
            </a:duotone>
          </a:blip>
          <a:stretch/>
        </a:blipFill>
        <a:effectLst/>
      </p:bgPr>
    </p:bg>
    <p:spTree>
      <p:nvGrpSpPr>
        <p:cNvPr id="1" name=""/>
        <p:cNvGrpSpPr/>
        <p:nvPr/>
      </p:nvGrpSpPr>
      <p:grpSpPr>
        <a:xfrm>
          <a:off x="0" y="0"/>
          <a:ext cx="0" cy="0"/>
          <a:chOff x="0" y="0"/>
          <a:chExt cx="0" cy="0"/>
        </a:xfrm>
      </p:grpSpPr>
      <p:graphicFrame>
        <p:nvGraphicFramePr>
          <p:cNvPr id="4" name="Content Placeholder 3">
            <a:extLst>
              <a:ext uri="{FF2B5EF4-FFF2-40B4-BE49-F238E27FC236}">
                <a16:creationId xmlns:a16="http://schemas.microsoft.com/office/drawing/2014/main" id="{117AA3FA-44C6-C659-F67A-3AFE27EA24AE}"/>
              </a:ext>
            </a:extLst>
          </p:cNvPr>
          <p:cNvGraphicFramePr>
            <a:graphicFrameLocks noGrp="1"/>
          </p:cNvGraphicFramePr>
          <p:nvPr>
            <p:ph idx="1"/>
            <p:extLst>
              <p:ext uri="{D42A27DB-BD31-4B8C-83A1-F6EECF244321}">
                <p14:modId xmlns:p14="http://schemas.microsoft.com/office/powerpoint/2010/main" val="2321571596"/>
              </p:ext>
            </p:extLst>
          </p:nvPr>
        </p:nvGraphicFramePr>
        <p:xfrm>
          <a:off x="1484311" y="1950233"/>
          <a:ext cx="10018713" cy="4041493"/>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2" name="Title 1">
            <a:extLst>
              <a:ext uri="{FF2B5EF4-FFF2-40B4-BE49-F238E27FC236}">
                <a16:creationId xmlns:a16="http://schemas.microsoft.com/office/drawing/2014/main" id="{7BD80B57-95E5-EC75-0409-07011E812998}"/>
              </a:ext>
            </a:extLst>
          </p:cNvPr>
          <p:cNvSpPr>
            <a:spLocks noGrp="1"/>
          </p:cNvSpPr>
          <p:nvPr>
            <p:ph type="title"/>
          </p:nvPr>
        </p:nvSpPr>
        <p:spPr>
          <a:xfrm>
            <a:off x="1333193" y="866274"/>
            <a:ext cx="10018713" cy="838200"/>
          </a:xfrm>
        </p:spPr>
        <p:txBody>
          <a:bodyPr vert="horz" lIns="91440" tIns="45720" rIns="91440" bIns="45720" rtlCol="0" anchor="ctr">
            <a:normAutofit/>
          </a:bodyPr>
          <a:lstStyle/>
          <a:p>
            <a:pPr algn="l"/>
            <a:r>
              <a:rPr lang="en-US" sz="3600">
                <a:solidFill>
                  <a:schemeClr val="accent1">
                    <a:lumMod val="50000"/>
                  </a:schemeClr>
                </a:solidFill>
                <a:latin typeface="Arial"/>
                <a:cs typeface="Arial"/>
              </a:rPr>
              <a:t>What is containing and mitigating?</a:t>
            </a:r>
          </a:p>
        </p:txBody>
      </p:sp>
      <p:sp>
        <p:nvSpPr>
          <p:cNvPr id="3" name="Slide Number Placeholder 2">
            <a:extLst>
              <a:ext uri="{FF2B5EF4-FFF2-40B4-BE49-F238E27FC236}">
                <a16:creationId xmlns:a16="http://schemas.microsoft.com/office/drawing/2014/main" id="{6261490B-5CCB-9BE4-7334-382D7D81708B}"/>
              </a:ext>
            </a:extLst>
          </p:cNvPr>
          <p:cNvSpPr>
            <a:spLocks noGrp="1"/>
          </p:cNvSpPr>
          <p:nvPr>
            <p:ph type="sldNum" sz="quarter" idx="12"/>
          </p:nvPr>
        </p:nvSpPr>
        <p:spPr>
          <a:xfrm>
            <a:off x="11351906" y="6024258"/>
            <a:ext cx="551167" cy="365125"/>
          </a:xfrm>
        </p:spPr>
        <p:txBody>
          <a:bodyPr/>
          <a:lstStyle/>
          <a:p>
            <a:fld id="{EFEFB83B-929B-4890-9662-1BECF96BE500}" type="slidenum">
              <a:rPr lang="en-AU" smtClean="0"/>
              <a:t>19</a:t>
            </a:fld>
            <a:endParaRPr lang="en-AU"/>
          </a:p>
        </p:txBody>
      </p:sp>
    </p:spTree>
    <p:extLst>
      <p:ext uri="{BB962C8B-B14F-4D97-AF65-F5344CB8AC3E}">
        <p14:creationId xmlns:p14="http://schemas.microsoft.com/office/powerpoint/2010/main" val="270841136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93005498-0836-8879-54B0-4DED0DDB227C}"/>
              </a:ext>
            </a:extLst>
          </p:cNvPr>
          <p:cNvSpPr txBox="1"/>
          <p:nvPr/>
        </p:nvSpPr>
        <p:spPr>
          <a:xfrm>
            <a:off x="1428552" y="2090172"/>
            <a:ext cx="9334896" cy="2677656"/>
          </a:xfrm>
          <a:prstGeom prst="rect">
            <a:avLst/>
          </a:prstGeom>
          <a:noFill/>
        </p:spPr>
        <p:txBody>
          <a:bodyPr wrap="square" lIns="91440" tIns="45720" rIns="91440" bIns="45720" anchor="t">
            <a:spAutoFit/>
          </a:body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US" sz="2800" b="0" i="1" u="none" strike="noStrike" kern="1200" cap="none" spc="0" normalizeH="0" baseline="0" noProof="0">
                <a:ln>
                  <a:noFill/>
                </a:ln>
                <a:solidFill>
                  <a:srgbClr val="595E65"/>
                </a:solidFill>
                <a:effectLst/>
                <a:uLnTx/>
                <a:uFillTx/>
                <a:latin typeface="Arial"/>
                <a:ea typeface="+mn-ea"/>
                <a:cs typeface="Arial"/>
              </a:rPr>
              <a:t>The Office of the Information Commissioner acknowledges the Traditional Owners of country throughout Australia,</a:t>
            </a:r>
          </a:p>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US" sz="2800" b="0" i="1" u="none" strike="noStrike" kern="1200" cap="none" spc="0" normalizeH="0" baseline="0" noProof="0">
                <a:ln>
                  <a:noFill/>
                </a:ln>
                <a:solidFill>
                  <a:srgbClr val="595E65"/>
                </a:solidFill>
                <a:effectLst/>
                <a:uLnTx/>
                <a:uFillTx/>
                <a:latin typeface="Arial"/>
                <a:ea typeface="+mn-ea"/>
                <a:cs typeface="Arial"/>
              </a:rPr>
              <a:t>and their connection to land and community.</a:t>
            </a:r>
          </a:p>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US" sz="2800" b="0" i="1" u="none" strike="noStrike" kern="1200" cap="none" spc="0" normalizeH="0" baseline="0" noProof="0">
                <a:ln>
                  <a:noFill/>
                </a:ln>
                <a:solidFill>
                  <a:srgbClr val="595E65"/>
                </a:solidFill>
                <a:effectLst/>
                <a:uLnTx/>
                <a:uFillTx/>
                <a:latin typeface="Arial"/>
                <a:ea typeface="+mn-ea"/>
                <a:cs typeface="Arial"/>
              </a:rPr>
              <a:t>We pay our respects to all Traditional Owners, and Elders </a:t>
            </a:r>
          </a:p>
          <a:p>
            <a:pPr marL="0" marR="0" lvl="0" indent="0" algn="ctr" defTabSz="457200" rtl="0" eaLnBrk="1" fontAlgn="auto" latinLnBrk="0" hangingPunct="1">
              <a:lnSpc>
                <a:spcPct val="100000"/>
              </a:lnSpc>
              <a:spcBef>
                <a:spcPct val="0"/>
              </a:spcBef>
              <a:spcAft>
                <a:spcPts val="0"/>
              </a:spcAft>
              <a:buClrTx/>
              <a:buSzTx/>
              <a:buFontTx/>
              <a:buNone/>
              <a:tabLst/>
              <a:defRPr/>
            </a:pPr>
            <a:r>
              <a:rPr lang="en-US" sz="2800" i="1">
                <a:solidFill>
                  <a:srgbClr val="595E65"/>
                </a:solidFill>
                <a:latin typeface="Arial"/>
                <a:cs typeface="Arial"/>
              </a:rPr>
              <a:t>p</a:t>
            </a:r>
            <a:r>
              <a:rPr kumimoji="0" lang="en-US" sz="2800" b="0" i="1" u="none" strike="noStrike" kern="1200" cap="none" spc="0" normalizeH="0" baseline="0" noProof="0" err="1">
                <a:ln>
                  <a:noFill/>
                </a:ln>
                <a:solidFill>
                  <a:srgbClr val="595E65"/>
                </a:solidFill>
                <a:effectLst/>
                <a:uLnTx/>
                <a:uFillTx/>
                <a:latin typeface="Arial"/>
                <a:ea typeface="+mn-ea"/>
                <a:cs typeface="Arial"/>
              </a:rPr>
              <a:t>ast</a:t>
            </a:r>
            <a:r>
              <a:rPr kumimoji="0" lang="en-US" sz="2800" b="0" i="1" u="none" strike="noStrike" kern="1200" cap="none" spc="0" normalizeH="0" baseline="0" noProof="0">
                <a:ln>
                  <a:noFill/>
                </a:ln>
                <a:solidFill>
                  <a:srgbClr val="595E65"/>
                </a:solidFill>
                <a:effectLst/>
                <a:uLnTx/>
                <a:uFillTx/>
                <a:latin typeface="Arial"/>
                <a:ea typeface="+mn-ea"/>
                <a:cs typeface="Arial"/>
              </a:rPr>
              <a:t> and present.</a:t>
            </a:r>
          </a:p>
        </p:txBody>
      </p:sp>
      <p:sp>
        <p:nvSpPr>
          <p:cNvPr id="2" name="Slide Number Placeholder 1">
            <a:extLst>
              <a:ext uri="{FF2B5EF4-FFF2-40B4-BE49-F238E27FC236}">
                <a16:creationId xmlns:a16="http://schemas.microsoft.com/office/drawing/2014/main" id="{02C27C00-9CDE-D4AB-EF5E-409D67B3B66F}"/>
              </a:ext>
            </a:extLst>
          </p:cNvPr>
          <p:cNvSpPr>
            <a:spLocks noGrp="1"/>
          </p:cNvSpPr>
          <p:nvPr>
            <p:ph type="sldNum" sz="quarter" idx="12"/>
          </p:nvPr>
        </p:nvSpPr>
        <p:spPr/>
        <p:txBody>
          <a:bodyPr/>
          <a:lstStyle/>
          <a:p>
            <a:fld id="{EFEFB83B-929B-4890-9662-1BECF96BE500}" type="slidenum">
              <a:rPr lang="en-AU" smtClean="0"/>
              <a:t>2</a:t>
            </a:fld>
            <a:endParaRPr lang="en-AU"/>
          </a:p>
        </p:txBody>
      </p:sp>
    </p:spTree>
    <p:extLst>
      <p:ext uri="{BB962C8B-B14F-4D97-AF65-F5344CB8AC3E}">
        <p14:creationId xmlns:p14="http://schemas.microsoft.com/office/powerpoint/2010/main" val="113895070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76000"/>
                <a:satMod val="180000"/>
              </a:schemeClr>
              <a:schemeClr val="bg2">
                <a:tint val="80000"/>
                <a:satMod val="120000"/>
                <a:lumMod val="180000"/>
              </a:schemeClr>
            </a:duotone>
          </a:blip>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D80B57-95E5-EC75-0409-07011E812998}"/>
              </a:ext>
            </a:extLst>
          </p:cNvPr>
          <p:cNvSpPr>
            <a:spLocks noGrp="1"/>
          </p:cNvSpPr>
          <p:nvPr>
            <p:ph type="title"/>
          </p:nvPr>
        </p:nvSpPr>
        <p:spPr>
          <a:xfrm>
            <a:off x="1451562" y="611604"/>
            <a:ext cx="10018713" cy="810042"/>
          </a:xfrm>
        </p:spPr>
        <p:txBody>
          <a:bodyPr vert="horz" lIns="91440" tIns="45720" rIns="91440" bIns="45720" rtlCol="0" anchor="ctr">
            <a:normAutofit/>
          </a:bodyPr>
          <a:lstStyle/>
          <a:p>
            <a:pPr algn="l"/>
            <a:r>
              <a:rPr lang="en-US" sz="3200">
                <a:solidFill>
                  <a:schemeClr val="accent3"/>
                </a:solidFill>
                <a:latin typeface="Arial"/>
                <a:cs typeface="Arial"/>
              </a:rPr>
              <a:t>Scenario 2 - Contain and Mitigate</a:t>
            </a:r>
          </a:p>
        </p:txBody>
      </p:sp>
      <p:sp>
        <p:nvSpPr>
          <p:cNvPr id="9" name="TextBox 8">
            <a:extLst>
              <a:ext uri="{FF2B5EF4-FFF2-40B4-BE49-F238E27FC236}">
                <a16:creationId xmlns:a16="http://schemas.microsoft.com/office/drawing/2014/main" id="{1F78D9BA-AF2F-4767-8C51-BCE94D906749}"/>
              </a:ext>
            </a:extLst>
          </p:cNvPr>
          <p:cNvSpPr txBox="1"/>
          <p:nvPr/>
        </p:nvSpPr>
        <p:spPr>
          <a:xfrm>
            <a:off x="1451562" y="1290082"/>
            <a:ext cx="10311351" cy="5355312"/>
          </a:xfrm>
          <a:prstGeom prst="rect">
            <a:avLst/>
          </a:prstGeom>
          <a:noFill/>
        </p:spPr>
        <p:txBody>
          <a:bodyPr wrap="square" lIns="91440" tIns="45720" rIns="91440" bIns="45720" anchor="t">
            <a:spAutoFit/>
          </a:bodyPr>
          <a:lstStyle/>
          <a:p>
            <a:r>
              <a:rPr lang="en-US" sz="2000">
                <a:latin typeface="Arial"/>
                <a:cs typeface="Arial"/>
              </a:rPr>
              <a:t>Agency A has an online portal enabling customers to lodge requests or complaints with the agency. These matters are then processed by the agency, and customers can use the online portal to check on the status of their request or complaint.</a:t>
            </a:r>
          </a:p>
          <a:p>
            <a:endParaRPr lang="en-US" sz="2000">
              <a:latin typeface="Arial"/>
              <a:cs typeface="Arial"/>
            </a:endParaRPr>
          </a:p>
          <a:p>
            <a:r>
              <a:rPr lang="en-US" sz="2000">
                <a:latin typeface="Arial"/>
                <a:cs typeface="Arial"/>
              </a:rPr>
              <a:t>Following a system upgrade, the agency becomes aware that user access controls have been inadvertently modified. For a period of five days, customers have been able to see information related to customers other than themselves, including their names and email addresses and the substance of the request or complaint.</a:t>
            </a:r>
          </a:p>
          <a:p>
            <a:pPr marL="1200150" lvl="2" indent="-285750">
              <a:spcBef>
                <a:spcPts val="600"/>
              </a:spcBef>
              <a:buFont typeface="Wingdings" panose="05000000000000000000" pitchFamily="2" charset="2"/>
              <a:buChar char="q"/>
            </a:pPr>
            <a:r>
              <a:rPr lang="en-US" sz="2400">
                <a:solidFill>
                  <a:schemeClr val="accent2">
                    <a:lumMod val="75000"/>
                  </a:schemeClr>
                </a:solidFill>
                <a:latin typeface="Arial"/>
                <a:cs typeface="Arial"/>
              </a:rPr>
              <a:t>What containment and mitigation actions might be appropriate ?</a:t>
            </a:r>
          </a:p>
          <a:p>
            <a:pPr lvl="2"/>
            <a:endParaRPr lang="en-US" sz="2000">
              <a:solidFill>
                <a:schemeClr val="accent2">
                  <a:lumMod val="75000"/>
                </a:schemeClr>
              </a:solidFill>
              <a:latin typeface="Arial"/>
              <a:cs typeface="Arial"/>
            </a:endParaRPr>
          </a:p>
          <a:p>
            <a:r>
              <a:rPr lang="en-US" sz="2000">
                <a:latin typeface="Arial"/>
                <a:cs typeface="Arial"/>
              </a:rPr>
              <a:t>While </a:t>
            </a:r>
            <a:r>
              <a:rPr lang="en-US" sz="2000" err="1">
                <a:latin typeface="Arial"/>
                <a:cs typeface="Arial"/>
              </a:rPr>
              <a:t>analysing</a:t>
            </a:r>
            <a:r>
              <a:rPr lang="en-US" sz="2000">
                <a:latin typeface="Arial"/>
                <a:cs typeface="Arial"/>
              </a:rPr>
              <a:t> the breach, the agency identifies a complaint file has been accessed by the  subject of the complaint, including access to the complainant’s name and address.  The complaint file demonstrates a degree of animosity between the complainant and the subject of the complaint.</a:t>
            </a:r>
          </a:p>
          <a:p>
            <a:pPr marL="1200150" lvl="2" indent="-285750">
              <a:spcBef>
                <a:spcPts val="600"/>
              </a:spcBef>
              <a:buFont typeface="Wingdings" panose="05000000000000000000" pitchFamily="2" charset="2"/>
              <a:buChar char="q"/>
            </a:pPr>
            <a:r>
              <a:rPr lang="en-US" sz="2400">
                <a:solidFill>
                  <a:schemeClr val="accent2">
                    <a:lumMod val="75000"/>
                  </a:schemeClr>
                </a:solidFill>
                <a:latin typeface="Arial"/>
                <a:cs typeface="Arial"/>
              </a:rPr>
              <a:t>What additional containment and mitigation actions might be appropriate?</a:t>
            </a:r>
          </a:p>
        </p:txBody>
      </p:sp>
      <p:sp>
        <p:nvSpPr>
          <p:cNvPr id="3" name="Slide Number Placeholder 2">
            <a:extLst>
              <a:ext uri="{FF2B5EF4-FFF2-40B4-BE49-F238E27FC236}">
                <a16:creationId xmlns:a16="http://schemas.microsoft.com/office/drawing/2014/main" id="{93A37B17-3807-D5F0-9E80-793B4C0DE3ED}"/>
              </a:ext>
            </a:extLst>
          </p:cNvPr>
          <p:cNvSpPr>
            <a:spLocks noGrp="1"/>
          </p:cNvSpPr>
          <p:nvPr>
            <p:ph type="sldNum" sz="quarter" idx="12"/>
          </p:nvPr>
        </p:nvSpPr>
        <p:spPr>
          <a:xfrm>
            <a:off x="11460288" y="6246396"/>
            <a:ext cx="551167" cy="365125"/>
          </a:xfrm>
        </p:spPr>
        <p:txBody>
          <a:bodyPr/>
          <a:lstStyle/>
          <a:p>
            <a:fld id="{EFEFB83B-929B-4890-9662-1BECF96BE500}" type="slidenum">
              <a:rPr lang="en-AU" smtClean="0"/>
              <a:t>20</a:t>
            </a:fld>
            <a:endParaRPr lang="en-AU"/>
          </a:p>
        </p:txBody>
      </p:sp>
    </p:spTree>
    <p:extLst>
      <p:ext uri="{BB962C8B-B14F-4D97-AF65-F5344CB8AC3E}">
        <p14:creationId xmlns:p14="http://schemas.microsoft.com/office/powerpoint/2010/main" val="22772826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9">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9">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9">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93A37B17-3807-D5F0-9E80-793B4C0DE3ED}"/>
              </a:ext>
            </a:extLst>
          </p:cNvPr>
          <p:cNvSpPr>
            <a:spLocks noGrp="1"/>
          </p:cNvSpPr>
          <p:nvPr>
            <p:ph type="sldNum" sz="quarter" idx="12"/>
          </p:nvPr>
        </p:nvSpPr>
        <p:spPr>
          <a:xfrm>
            <a:off x="11550230" y="6331979"/>
            <a:ext cx="551167" cy="365125"/>
          </a:xfrm>
        </p:spPr>
        <p:txBody>
          <a:bodyPr/>
          <a:lstStyle/>
          <a:p>
            <a:fld id="{EFEFB83B-929B-4890-9662-1BECF96BE500}" type="slidenum">
              <a:rPr lang="en-AU" smtClean="0"/>
              <a:t>21</a:t>
            </a:fld>
            <a:endParaRPr lang="en-AU"/>
          </a:p>
        </p:txBody>
      </p:sp>
      <p:sp>
        <p:nvSpPr>
          <p:cNvPr id="6" name="Title 1">
            <a:extLst>
              <a:ext uri="{FF2B5EF4-FFF2-40B4-BE49-F238E27FC236}">
                <a16:creationId xmlns:a16="http://schemas.microsoft.com/office/drawing/2014/main" id="{9395C65C-56A4-5618-D45D-5873A28F9B05}"/>
              </a:ext>
            </a:extLst>
          </p:cNvPr>
          <p:cNvSpPr txBox="1">
            <a:spLocks/>
          </p:cNvSpPr>
          <p:nvPr/>
        </p:nvSpPr>
        <p:spPr>
          <a:xfrm>
            <a:off x="1544324" y="550247"/>
            <a:ext cx="4923151" cy="678392"/>
          </a:xfrm>
          <a:prstGeom prst="rect">
            <a:avLst/>
          </a:prstGeom>
        </p:spPr>
        <p:txBody>
          <a:bodyPr vert="horz" lIns="91440" tIns="45720" rIns="91440" bIns="45720" rtlCol="0" anchor="t" anchorCtr="0">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AU" altLang="en-US" sz="3600">
                <a:solidFill>
                  <a:srgbClr val="00447C"/>
                </a:solidFill>
                <a:latin typeface="Arial"/>
                <a:cs typeface="Arial"/>
              </a:rPr>
              <a:t>Assessing - s. 48(2)(b)</a:t>
            </a:r>
          </a:p>
        </p:txBody>
      </p:sp>
      <p:graphicFrame>
        <p:nvGraphicFramePr>
          <p:cNvPr id="7" name="Diagram 6">
            <a:extLst>
              <a:ext uri="{FF2B5EF4-FFF2-40B4-BE49-F238E27FC236}">
                <a16:creationId xmlns:a16="http://schemas.microsoft.com/office/drawing/2014/main" id="{8D95162E-EC48-C4C6-182B-96C24E74EB03}"/>
              </a:ext>
            </a:extLst>
          </p:cNvPr>
          <p:cNvGraphicFramePr/>
          <p:nvPr>
            <p:extLst>
              <p:ext uri="{D42A27DB-BD31-4B8C-83A1-F6EECF244321}">
                <p14:modId xmlns:p14="http://schemas.microsoft.com/office/powerpoint/2010/main" val="3890487670"/>
              </p:ext>
            </p:extLst>
          </p:nvPr>
        </p:nvGraphicFramePr>
        <p:xfrm>
          <a:off x="1828913" y="1145702"/>
          <a:ext cx="9503943" cy="473025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4" name="Arrow: Down 13">
            <a:extLst>
              <a:ext uri="{FF2B5EF4-FFF2-40B4-BE49-F238E27FC236}">
                <a16:creationId xmlns:a16="http://schemas.microsoft.com/office/drawing/2014/main" id="{5671D000-6099-FA49-4002-DCCE87EDC6CA}"/>
              </a:ext>
            </a:extLst>
          </p:cNvPr>
          <p:cNvSpPr/>
          <p:nvPr/>
        </p:nvSpPr>
        <p:spPr>
          <a:xfrm>
            <a:off x="9082203" y="5790807"/>
            <a:ext cx="417901" cy="292231"/>
          </a:xfrm>
          <a:prstGeom prst="downArrow">
            <a:avLst/>
          </a:prstGeom>
          <a:solidFill>
            <a:srgbClr val="3494BA">
              <a:lumMod val="60000"/>
              <a:lumOff val="40000"/>
            </a:srgbClr>
          </a:solidFill>
          <a:ln w="12700" cap="flat" cmpd="sng" algn="ctr">
            <a:solidFill>
              <a:srgbClr val="3494BA">
                <a:shade val="15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AU"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15" name="Arrow: Down 14">
            <a:extLst>
              <a:ext uri="{FF2B5EF4-FFF2-40B4-BE49-F238E27FC236}">
                <a16:creationId xmlns:a16="http://schemas.microsoft.com/office/drawing/2014/main" id="{00208F77-1B8D-CA66-70B3-37136290131A}"/>
              </a:ext>
            </a:extLst>
          </p:cNvPr>
          <p:cNvSpPr/>
          <p:nvPr/>
        </p:nvSpPr>
        <p:spPr>
          <a:xfrm>
            <a:off x="3907038" y="5783129"/>
            <a:ext cx="417901" cy="299909"/>
          </a:xfrm>
          <a:prstGeom prst="downArrow">
            <a:avLst/>
          </a:prstGeom>
          <a:solidFill>
            <a:srgbClr val="3494BA">
              <a:lumMod val="60000"/>
              <a:lumOff val="40000"/>
            </a:srgbClr>
          </a:solidFill>
          <a:ln w="12700" cap="flat" cmpd="sng" algn="ctr">
            <a:solidFill>
              <a:srgbClr val="3494BA">
                <a:shade val="15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AU"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16" name="TextBox 15">
            <a:extLst>
              <a:ext uri="{FF2B5EF4-FFF2-40B4-BE49-F238E27FC236}">
                <a16:creationId xmlns:a16="http://schemas.microsoft.com/office/drawing/2014/main" id="{C1AB2477-8194-893D-652E-6E00EA257581}"/>
              </a:ext>
            </a:extLst>
          </p:cNvPr>
          <p:cNvSpPr txBox="1"/>
          <p:nvPr/>
        </p:nvSpPr>
        <p:spPr>
          <a:xfrm>
            <a:off x="2226563" y="6158452"/>
            <a:ext cx="4096859" cy="400110"/>
          </a:xfrm>
          <a:prstGeom prst="rect">
            <a:avLst/>
          </a:prstGeom>
          <a:gradFill flip="none" rotWithShape="1">
            <a:gsLst>
              <a:gs pos="15000">
                <a:srgbClr val="30ACEC"/>
              </a:gs>
              <a:gs pos="90000">
                <a:srgbClr val="75BDA7">
                  <a:lumMod val="95000"/>
                  <a:lumOff val="5000"/>
                </a:srgbClr>
              </a:gs>
              <a:gs pos="100000">
                <a:srgbClr val="75BDA7">
                  <a:lumMod val="60000"/>
                </a:srgbClr>
              </a:gs>
            </a:gsLst>
            <a:path path="shape">
              <a:fillToRect l="50000" t="50000" r="50000" b="50000"/>
            </a:path>
            <a:tileRect/>
          </a:gradFill>
          <a:effectLst>
            <a:outerShdw blurRad="50800" dist="50800" dir="5400000" algn="ctr" rotWithShape="0">
              <a:sysClr val="windowText" lastClr="000000">
                <a:lumMod val="75000"/>
                <a:lumOff val="25000"/>
              </a:sysClr>
            </a:outerShdw>
          </a:effectLst>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AU" sz="2000" b="0" i="0" u="none" strike="noStrike" kern="0" cap="none" spc="0" normalizeH="0" baseline="0" noProof="0">
                <a:ln>
                  <a:noFill/>
                </a:ln>
                <a:solidFill>
                  <a:prstClr val="black"/>
                </a:solidFill>
                <a:effectLst/>
                <a:uLnTx/>
                <a:uFillTx/>
                <a:latin typeface="Calibri" panose="020F0502020204030204"/>
              </a:rPr>
              <a:t>NO? – MANAGE BREACH AS BAU</a:t>
            </a:r>
          </a:p>
        </p:txBody>
      </p:sp>
      <p:sp>
        <p:nvSpPr>
          <p:cNvPr id="17" name="TextBox 16">
            <a:extLst>
              <a:ext uri="{FF2B5EF4-FFF2-40B4-BE49-F238E27FC236}">
                <a16:creationId xmlns:a16="http://schemas.microsoft.com/office/drawing/2014/main" id="{D48B4CD6-BBD4-C915-ABB7-151C3EFD8901}"/>
              </a:ext>
            </a:extLst>
          </p:cNvPr>
          <p:cNvSpPr txBox="1"/>
          <p:nvPr/>
        </p:nvSpPr>
        <p:spPr>
          <a:xfrm>
            <a:off x="7163980" y="6131924"/>
            <a:ext cx="4096859" cy="400110"/>
          </a:xfrm>
          <a:prstGeom prst="rect">
            <a:avLst/>
          </a:prstGeom>
          <a:gradFill flip="none" rotWithShape="1">
            <a:gsLst>
              <a:gs pos="15000">
                <a:srgbClr val="30ACEC"/>
              </a:gs>
              <a:gs pos="90000">
                <a:srgbClr val="75BDA7">
                  <a:lumMod val="95000"/>
                  <a:lumOff val="5000"/>
                </a:srgbClr>
              </a:gs>
              <a:gs pos="100000">
                <a:srgbClr val="75BDA7">
                  <a:lumMod val="60000"/>
                </a:srgbClr>
              </a:gs>
            </a:gsLst>
            <a:path path="shape">
              <a:fillToRect l="50000" t="50000" r="50000" b="50000"/>
            </a:path>
            <a:tileRect/>
          </a:gradFill>
          <a:effectLst>
            <a:outerShdw blurRad="50800" dist="50800" dir="5400000" algn="ctr" rotWithShape="0">
              <a:sysClr val="windowText" lastClr="000000">
                <a:lumMod val="75000"/>
                <a:lumOff val="25000"/>
              </a:sysClr>
            </a:outerShdw>
          </a:effectLst>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AU" sz="2000" b="0" i="0" u="none" strike="noStrike" kern="0" cap="none" spc="0" normalizeH="0" baseline="0" noProof="0">
                <a:ln>
                  <a:noFill/>
                </a:ln>
                <a:solidFill>
                  <a:prstClr val="black"/>
                </a:solidFill>
                <a:effectLst/>
                <a:uLnTx/>
                <a:uFillTx/>
                <a:latin typeface="Calibri" panose="020F0502020204030204"/>
              </a:rPr>
              <a:t>YES? – NOTIFY OBLIGATIONS</a:t>
            </a:r>
          </a:p>
        </p:txBody>
      </p:sp>
    </p:spTree>
    <p:extLst>
      <p:ext uri="{BB962C8B-B14F-4D97-AF65-F5344CB8AC3E}">
        <p14:creationId xmlns:p14="http://schemas.microsoft.com/office/powerpoint/2010/main" val="9527425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Arrow: Right 4">
            <a:extLst>
              <a:ext uri="{FF2B5EF4-FFF2-40B4-BE49-F238E27FC236}">
                <a16:creationId xmlns:a16="http://schemas.microsoft.com/office/drawing/2014/main" id="{64DC67FC-706E-DD9B-16F5-DF736C23F716}"/>
              </a:ext>
            </a:extLst>
          </p:cNvPr>
          <p:cNvSpPr/>
          <p:nvPr/>
        </p:nvSpPr>
        <p:spPr>
          <a:xfrm>
            <a:off x="1347991" y="2346385"/>
            <a:ext cx="10401186" cy="3006479"/>
          </a:xfrm>
          <a:prstGeom prst="rightArrow">
            <a:avLst/>
          </a:prstGeom>
          <a:gradFill flip="none" rotWithShape="1">
            <a:gsLst>
              <a:gs pos="38000">
                <a:srgbClr val="605878"/>
              </a:gs>
              <a:gs pos="70000">
                <a:srgbClr val="00B0F0"/>
              </a:gs>
              <a:gs pos="14000">
                <a:srgbClr val="C00000"/>
              </a:gs>
            </a:gsLst>
            <a:path path="circle">
              <a:fillToRect l="100000" t="100000"/>
            </a:path>
            <a:tileRect r="-100000" b="-100000"/>
          </a:gradFill>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Bef>
                <a:spcPts val="2400"/>
              </a:spcBef>
              <a:spcAft>
                <a:spcPts val="800"/>
              </a:spcAft>
            </a:pPr>
            <a:r>
              <a:rPr lang="en-AU" sz="2000" b="1" kern="100">
                <a:solidFill>
                  <a:srgbClr val="FFFFFF"/>
                </a:solidFill>
                <a:effectLst/>
                <a:ea typeface="Calibri" panose="020F0502020204030204" pitchFamily="34" charset="0"/>
                <a:cs typeface="Times New Roman" panose="02020603050405020304" pitchFamily="18" charset="0"/>
              </a:rPr>
              <a:t>Increasing information/evidence to support the existence of an EDB</a:t>
            </a:r>
            <a:endParaRPr lang="en-AU" sz="2000" kern="100">
              <a:effectLst/>
              <a:ea typeface="Calibri" panose="020F0502020204030204" pitchFamily="34" charset="0"/>
              <a:cs typeface="Times New Roman" panose="02020603050405020304" pitchFamily="18" charset="0"/>
            </a:endParaRPr>
          </a:p>
          <a:p>
            <a:pPr algn="ctr">
              <a:lnSpc>
                <a:spcPct val="107000"/>
              </a:lnSpc>
              <a:spcAft>
                <a:spcPts val="800"/>
              </a:spcAft>
            </a:pPr>
            <a:r>
              <a:rPr lang="en-AU" sz="1100" kern="100">
                <a:effectLst/>
                <a:ea typeface="Calibri" panose="020F0502020204030204" pitchFamily="34" charset="0"/>
                <a:cs typeface="Times New Roman" panose="02020603050405020304" pitchFamily="18" charset="0"/>
              </a:rPr>
              <a:t> </a:t>
            </a:r>
          </a:p>
        </p:txBody>
      </p:sp>
      <p:sp>
        <p:nvSpPr>
          <p:cNvPr id="2" name="Title 1">
            <a:extLst>
              <a:ext uri="{FF2B5EF4-FFF2-40B4-BE49-F238E27FC236}">
                <a16:creationId xmlns:a16="http://schemas.microsoft.com/office/drawing/2014/main" id="{A0FDED14-8AB1-3550-3E1D-4E70EF9EED0D}"/>
              </a:ext>
            </a:extLst>
          </p:cNvPr>
          <p:cNvSpPr>
            <a:spLocks noGrp="1"/>
          </p:cNvSpPr>
          <p:nvPr>
            <p:ph type="title"/>
          </p:nvPr>
        </p:nvSpPr>
        <p:spPr>
          <a:xfrm>
            <a:off x="1347991" y="722223"/>
            <a:ext cx="6576562" cy="809625"/>
          </a:xfrm>
        </p:spPr>
        <p:txBody>
          <a:bodyPr>
            <a:normAutofit/>
          </a:bodyPr>
          <a:lstStyle/>
          <a:p>
            <a:pPr algn="l"/>
            <a:r>
              <a:rPr lang="en-AU" altLang="en-US" sz="3600">
                <a:solidFill>
                  <a:srgbClr val="00447C"/>
                </a:solidFill>
                <a:latin typeface="Arial"/>
                <a:cs typeface="Arial"/>
              </a:rPr>
              <a:t>Reasonable suspicion or belief</a:t>
            </a:r>
            <a:endParaRPr lang="en-AU" sz="3600">
              <a:solidFill>
                <a:srgbClr val="00447C"/>
              </a:solidFill>
              <a:latin typeface="Arial"/>
              <a:cs typeface="Arial"/>
            </a:endParaRPr>
          </a:p>
        </p:txBody>
      </p:sp>
      <p:sp>
        <p:nvSpPr>
          <p:cNvPr id="10" name="TextBox 9">
            <a:extLst>
              <a:ext uri="{FF2B5EF4-FFF2-40B4-BE49-F238E27FC236}">
                <a16:creationId xmlns:a16="http://schemas.microsoft.com/office/drawing/2014/main" id="{1C54AF3D-21FE-E882-DE34-2EDC4B49771C}"/>
              </a:ext>
            </a:extLst>
          </p:cNvPr>
          <p:cNvSpPr txBox="1"/>
          <p:nvPr/>
        </p:nvSpPr>
        <p:spPr>
          <a:xfrm>
            <a:off x="1347991" y="1330546"/>
            <a:ext cx="7024690" cy="461665"/>
          </a:xfrm>
          <a:prstGeom prst="rect">
            <a:avLst/>
          </a:prstGeom>
          <a:noFill/>
        </p:spPr>
        <p:txBody>
          <a:bodyPr wrap="square" lIns="91440" tIns="45720" rIns="91440" bIns="45720" rtlCol="0" anchor="t">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AU" sz="2400" i="0" u="none" strike="noStrike" kern="1200" cap="none" spc="0" normalizeH="0" baseline="0" noProof="0">
                <a:ln>
                  <a:noFill/>
                </a:ln>
                <a:solidFill>
                  <a:prstClr val="black"/>
                </a:solidFill>
                <a:effectLst/>
                <a:uLnTx/>
                <a:uFillTx/>
                <a:latin typeface="Arial"/>
                <a:ea typeface="Calibri"/>
                <a:cs typeface="Times New Roman"/>
              </a:rPr>
              <a:t>Analyse and review available information</a:t>
            </a:r>
          </a:p>
        </p:txBody>
      </p:sp>
      <p:sp>
        <p:nvSpPr>
          <p:cNvPr id="8" name="Text Box 10">
            <a:extLst>
              <a:ext uri="{FF2B5EF4-FFF2-40B4-BE49-F238E27FC236}">
                <a16:creationId xmlns:a16="http://schemas.microsoft.com/office/drawing/2014/main" id="{D21AC9CB-8CB4-BEA7-8B04-4EA19215F87C}"/>
              </a:ext>
            </a:extLst>
          </p:cNvPr>
          <p:cNvSpPr txBox="1"/>
          <p:nvPr/>
        </p:nvSpPr>
        <p:spPr>
          <a:xfrm>
            <a:off x="10925289" y="3427937"/>
            <a:ext cx="1128275" cy="848131"/>
          </a:xfrm>
          <a:prstGeom prst="rect">
            <a:avLst/>
          </a:prstGeom>
          <a:ln/>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Bef>
                <a:spcPts val="1200"/>
              </a:spcBef>
              <a:spcAft>
                <a:spcPts val="800"/>
              </a:spcAft>
            </a:pPr>
            <a:r>
              <a:rPr lang="en-AU" b="1" kern="100">
                <a:effectLst/>
                <a:ea typeface="Calibri" panose="020F0502020204030204" pitchFamily="34" charset="0"/>
                <a:cs typeface="Times New Roman" panose="02020603050405020304" pitchFamily="18" charset="0"/>
              </a:rPr>
              <a:t>EDB has occurred</a:t>
            </a:r>
            <a:r>
              <a:rPr lang="en-AU" kern="100">
                <a:effectLst/>
                <a:ea typeface="Calibri" panose="020F0502020204030204" pitchFamily="34" charset="0"/>
                <a:cs typeface="Times New Roman" panose="02020603050405020304" pitchFamily="18" charset="0"/>
              </a:rPr>
              <a:t> </a:t>
            </a:r>
          </a:p>
        </p:txBody>
      </p:sp>
      <p:sp>
        <p:nvSpPr>
          <p:cNvPr id="14" name="Text Box 10">
            <a:extLst>
              <a:ext uri="{FF2B5EF4-FFF2-40B4-BE49-F238E27FC236}">
                <a16:creationId xmlns:a16="http://schemas.microsoft.com/office/drawing/2014/main" id="{0A0812C4-0CDD-40AE-E0BE-679C13E4E11B}"/>
              </a:ext>
            </a:extLst>
          </p:cNvPr>
          <p:cNvSpPr txBox="1"/>
          <p:nvPr/>
        </p:nvSpPr>
        <p:spPr>
          <a:xfrm>
            <a:off x="7850277" y="1895476"/>
            <a:ext cx="1799986" cy="1505568"/>
          </a:xfrm>
          <a:prstGeom prst="rect">
            <a:avLst/>
          </a:prstGeom>
          <a:solidFill>
            <a:srgbClr val="0070C0"/>
          </a:solidFill>
          <a:ln w="6350">
            <a:solidFill>
              <a:prstClr val="black"/>
            </a:solid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AU" sz="1600" u="sng" kern="100">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Sufficient</a:t>
            </a:r>
            <a:r>
              <a:rPr lang="en-AU" sz="1600" kern="100">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 information to accept the notion that the breach is eligible</a:t>
            </a:r>
            <a:endParaRPr lang="en-AU" sz="1600" kern="1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5" name="Text Box 10">
            <a:extLst>
              <a:ext uri="{FF2B5EF4-FFF2-40B4-BE49-F238E27FC236}">
                <a16:creationId xmlns:a16="http://schemas.microsoft.com/office/drawing/2014/main" id="{9CF0BB5D-B09C-7EC3-06F8-E26F8FFF2489}"/>
              </a:ext>
            </a:extLst>
          </p:cNvPr>
          <p:cNvSpPr txBox="1"/>
          <p:nvPr/>
        </p:nvSpPr>
        <p:spPr>
          <a:xfrm>
            <a:off x="5067887" y="1895476"/>
            <a:ext cx="1799986" cy="1505568"/>
          </a:xfrm>
          <a:prstGeom prst="rect">
            <a:avLst/>
          </a:prstGeom>
          <a:solidFill>
            <a:srgbClr val="0070C0"/>
          </a:solidFill>
          <a:ln w="6350">
            <a:solidFill>
              <a:prstClr val="black"/>
            </a:solid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kumimoji="0" lang="en-AU" sz="1600" b="0" i="0" u="none" strike="noStrike" kern="100" cap="none" spc="0" normalizeH="0" baseline="0" noProof="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rPr>
              <a:t>Information </a:t>
            </a:r>
            <a:r>
              <a:rPr lang="en-AU" sz="1600" kern="100">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supports the notion that it is more than possible the breach is EDB </a:t>
            </a:r>
            <a:r>
              <a:rPr lang="en-AU" sz="1200" b="1" kern="100">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 </a:t>
            </a:r>
            <a:endParaRPr lang="en-AU" sz="1200" kern="1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7" name="Text Box 10">
            <a:extLst>
              <a:ext uri="{FF2B5EF4-FFF2-40B4-BE49-F238E27FC236}">
                <a16:creationId xmlns:a16="http://schemas.microsoft.com/office/drawing/2014/main" id="{35A68CB4-AF04-86A3-A648-218A475CF8F5}"/>
              </a:ext>
            </a:extLst>
          </p:cNvPr>
          <p:cNvSpPr txBox="1"/>
          <p:nvPr/>
        </p:nvSpPr>
        <p:spPr>
          <a:xfrm>
            <a:off x="2330395" y="1935696"/>
            <a:ext cx="1825760" cy="1465347"/>
          </a:xfrm>
          <a:prstGeom prst="rect">
            <a:avLst/>
          </a:prstGeom>
          <a:solidFill>
            <a:srgbClr val="0070C0"/>
          </a:solidFill>
          <a:ln w="6350">
            <a:solidFill>
              <a:prstClr val="black"/>
            </a:solid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Bef>
                <a:spcPts val="1000"/>
              </a:spcBef>
              <a:spcAft>
                <a:spcPts val="800"/>
              </a:spcAft>
            </a:pPr>
            <a:r>
              <a:rPr lang="en-AU" sz="1600" kern="100">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Information indicates  only a possibility of EDB</a:t>
            </a:r>
            <a:endParaRPr lang="en-AU" sz="1600" kern="10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800"/>
              </a:spcAft>
            </a:pPr>
            <a:r>
              <a:rPr lang="en-AU" sz="1200" b="1" kern="100">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 </a:t>
            </a:r>
            <a:endParaRPr lang="en-AU" sz="1200" kern="1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8" name="Text Box 8">
            <a:extLst>
              <a:ext uri="{FF2B5EF4-FFF2-40B4-BE49-F238E27FC236}">
                <a16:creationId xmlns:a16="http://schemas.microsoft.com/office/drawing/2014/main" id="{3B77B9AC-8C87-0162-F93D-98C935DF906B}"/>
              </a:ext>
            </a:extLst>
          </p:cNvPr>
          <p:cNvSpPr txBox="1"/>
          <p:nvPr/>
        </p:nvSpPr>
        <p:spPr>
          <a:xfrm>
            <a:off x="2330395" y="4383435"/>
            <a:ext cx="1799986" cy="2198339"/>
          </a:xfrm>
          <a:prstGeom prst="rect">
            <a:avLst/>
          </a:prstGeom>
          <a:gradFill>
            <a:gsLst>
              <a:gs pos="0">
                <a:schemeClr val="accent6">
                  <a:lumMod val="0"/>
                  <a:lumOff val="100000"/>
                </a:schemeClr>
              </a:gs>
              <a:gs pos="0">
                <a:schemeClr val="accent6">
                  <a:lumMod val="0"/>
                  <a:lumOff val="100000"/>
                </a:schemeClr>
              </a:gs>
              <a:gs pos="24000">
                <a:srgbClr val="80D8F8"/>
              </a:gs>
              <a:gs pos="88000">
                <a:srgbClr val="0070C0"/>
              </a:gs>
            </a:gsLst>
            <a:path path="circle">
              <a:fillToRect l="50000" t="50000" r="50000" b="50000"/>
            </a:path>
          </a:grad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Bef>
                <a:spcPts val="1200"/>
              </a:spcBef>
              <a:spcAft>
                <a:spcPts val="800"/>
              </a:spcAft>
            </a:pPr>
            <a:endParaRPr lang="en-AU" sz="400" b="1" kern="10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800"/>
              </a:spcAft>
            </a:pPr>
            <a:endParaRPr lang="en-AU" sz="1600" kern="10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800"/>
              </a:spcAft>
            </a:pPr>
            <a:r>
              <a:rPr lang="en-AU" sz="1600" kern="100">
                <a:effectLst/>
                <a:latin typeface="Calibri" panose="020F0502020204030204" pitchFamily="34" charset="0"/>
                <a:ea typeface="Calibri" panose="020F0502020204030204" pitchFamily="34" charset="0"/>
                <a:cs typeface="Times New Roman" panose="02020603050405020304" pitchFamily="18" charset="0"/>
              </a:rPr>
              <a:t>MNDB scheme not applicable – consider other obligations</a:t>
            </a:r>
          </a:p>
        </p:txBody>
      </p:sp>
      <p:sp>
        <p:nvSpPr>
          <p:cNvPr id="19" name="Text Box 10">
            <a:extLst>
              <a:ext uri="{FF2B5EF4-FFF2-40B4-BE49-F238E27FC236}">
                <a16:creationId xmlns:a16="http://schemas.microsoft.com/office/drawing/2014/main" id="{CA296F68-4DAE-1ED3-6737-0F25B347A989}"/>
              </a:ext>
            </a:extLst>
          </p:cNvPr>
          <p:cNvSpPr txBox="1"/>
          <p:nvPr/>
        </p:nvSpPr>
        <p:spPr>
          <a:xfrm>
            <a:off x="1124884" y="3382247"/>
            <a:ext cx="713343" cy="809625"/>
          </a:xfrm>
          <a:prstGeom prst="rect">
            <a:avLst/>
          </a:prstGeom>
          <a:solidFill>
            <a:srgbClr val="FFC000"/>
          </a:solidFill>
          <a:ln w="6350">
            <a:solidFill>
              <a:prstClr val="black"/>
            </a:solid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Bef>
                <a:spcPts val="1800"/>
              </a:spcBef>
              <a:spcAft>
                <a:spcPts val="800"/>
              </a:spcAft>
            </a:pPr>
            <a:r>
              <a:rPr lang="en-AU" b="1" kern="100">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Not EDB</a:t>
            </a:r>
            <a:endParaRPr lang="en-AU" kern="1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0" name="Text Box 8">
            <a:extLst>
              <a:ext uri="{FF2B5EF4-FFF2-40B4-BE49-F238E27FC236}">
                <a16:creationId xmlns:a16="http://schemas.microsoft.com/office/drawing/2014/main" id="{FE8FB1A1-6120-C880-F7D6-11E1071391B1}"/>
              </a:ext>
            </a:extLst>
          </p:cNvPr>
          <p:cNvSpPr txBox="1"/>
          <p:nvPr/>
        </p:nvSpPr>
        <p:spPr>
          <a:xfrm>
            <a:off x="5067886" y="4383435"/>
            <a:ext cx="1799986" cy="2198339"/>
          </a:xfrm>
          <a:prstGeom prst="rect">
            <a:avLst/>
          </a:prstGeom>
          <a:gradFill>
            <a:gsLst>
              <a:gs pos="0">
                <a:schemeClr val="accent6">
                  <a:lumMod val="0"/>
                  <a:lumOff val="100000"/>
                </a:schemeClr>
              </a:gs>
              <a:gs pos="0">
                <a:schemeClr val="accent6">
                  <a:lumMod val="0"/>
                  <a:lumOff val="100000"/>
                </a:schemeClr>
              </a:gs>
              <a:gs pos="28000">
                <a:srgbClr val="80D8F8"/>
              </a:gs>
              <a:gs pos="88000">
                <a:srgbClr val="0070C0"/>
              </a:gs>
            </a:gsLst>
            <a:path path="circle">
              <a:fillToRect l="50000" t="50000" r="50000" b="50000"/>
            </a:path>
          </a:grad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Bef>
                <a:spcPts val="1200"/>
              </a:spcBef>
              <a:spcAft>
                <a:spcPts val="800"/>
              </a:spcAft>
            </a:pPr>
            <a:endParaRPr lang="en-AU" sz="400" b="1" kern="10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Bef>
                <a:spcPts val="400"/>
              </a:spcBef>
              <a:spcAft>
                <a:spcPts val="800"/>
              </a:spcAft>
            </a:pPr>
            <a:r>
              <a:rPr lang="en-AU" sz="1600" b="1" kern="100">
                <a:effectLst/>
                <a:latin typeface="Calibri" panose="020F0502020204030204" pitchFamily="34" charset="0"/>
                <a:ea typeface="Calibri" panose="020F0502020204030204" pitchFamily="34" charset="0"/>
                <a:cs typeface="Times New Roman" panose="02020603050405020304" pitchFamily="18" charset="0"/>
              </a:rPr>
              <a:t>Reasonable Suspicion</a:t>
            </a:r>
            <a:endParaRPr lang="en-AU" sz="1600" kern="10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800"/>
              </a:spcAft>
            </a:pPr>
            <a:r>
              <a:rPr lang="en-AU" sz="1600" kern="100">
                <a:effectLst/>
                <a:latin typeface="Calibri" panose="020F0502020204030204" pitchFamily="34" charset="0"/>
                <a:ea typeface="Calibri" panose="020F0502020204030204" pitchFamily="34" charset="0"/>
                <a:cs typeface="Times New Roman" panose="02020603050405020304" pitchFamily="18" charset="0"/>
              </a:rPr>
              <a:t>Contain &amp; Mitigate s.48(2)(a)</a:t>
            </a:r>
          </a:p>
          <a:p>
            <a:pPr algn="ctr">
              <a:lnSpc>
                <a:spcPct val="107000"/>
              </a:lnSpc>
            </a:pPr>
            <a:r>
              <a:rPr lang="en-AU" sz="1600" kern="100">
                <a:effectLst/>
                <a:latin typeface="Calibri" panose="020F0502020204030204" pitchFamily="34" charset="0"/>
                <a:ea typeface="Calibri" panose="020F0502020204030204" pitchFamily="34" charset="0"/>
                <a:cs typeface="Times New Roman" panose="02020603050405020304" pitchFamily="18" charset="0"/>
              </a:rPr>
              <a:t>Assess </a:t>
            </a:r>
          </a:p>
          <a:p>
            <a:pPr algn="ctr">
              <a:lnSpc>
                <a:spcPct val="107000"/>
              </a:lnSpc>
            </a:pPr>
            <a:r>
              <a:rPr lang="en-AU" sz="1600" kern="100">
                <a:effectLst/>
                <a:latin typeface="Calibri" panose="020F0502020204030204" pitchFamily="34" charset="0"/>
                <a:ea typeface="Calibri" panose="020F0502020204030204" pitchFamily="34" charset="0"/>
                <a:cs typeface="Times New Roman" panose="02020603050405020304" pitchFamily="18" charset="0"/>
              </a:rPr>
              <a:t>s.48(2)(b)</a:t>
            </a:r>
          </a:p>
        </p:txBody>
      </p:sp>
      <p:sp>
        <p:nvSpPr>
          <p:cNvPr id="21" name="Text Box 8">
            <a:extLst>
              <a:ext uri="{FF2B5EF4-FFF2-40B4-BE49-F238E27FC236}">
                <a16:creationId xmlns:a16="http://schemas.microsoft.com/office/drawing/2014/main" id="{48556500-B58A-6826-0C31-784A9CD138AD}"/>
              </a:ext>
            </a:extLst>
          </p:cNvPr>
          <p:cNvSpPr txBox="1"/>
          <p:nvPr/>
        </p:nvSpPr>
        <p:spPr>
          <a:xfrm>
            <a:off x="7859395" y="4392313"/>
            <a:ext cx="1799986" cy="2198339"/>
          </a:xfrm>
          <a:prstGeom prst="rect">
            <a:avLst/>
          </a:prstGeom>
          <a:gradFill>
            <a:gsLst>
              <a:gs pos="0">
                <a:schemeClr val="accent6">
                  <a:lumMod val="0"/>
                  <a:lumOff val="100000"/>
                </a:schemeClr>
              </a:gs>
              <a:gs pos="0">
                <a:schemeClr val="accent6">
                  <a:lumMod val="0"/>
                  <a:lumOff val="100000"/>
                </a:schemeClr>
              </a:gs>
              <a:gs pos="28000">
                <a:srgbClr val="80D8F8"/>
              </a:gs>
              <a:gs pos="88000">
                <a:srgbClr val="0070C0"/>
              </a:gs>
            </a:gsLst>
            <a:path path="circle">
              <a:fillToRect l="50000" t="50000" r="50000" b="50000"/>
            </a:path>
          </a:grad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Bef>
                <a:spcPts val="1200"/>
              </a:spcBef>
              <a:spcAft>
                <a:spcPts val="800"/>
              </a:spcAft>
            </a:pPr>
            <a:endParaRPr lang="en-AU" sz="400" b="1" kern="10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pPr>
            <a:r>
              <a:rPr lang="en-AU" sz="1600" b="1" kern="100">
                <a:effectLst/>
                <a:latin typeface="Calibri" panose="020F0502020204030204" pitchFamily="34" charset="0"/>
                <a:ea typeface="Calibri" panose="020F0502020204030204" pitchFamily="34" charset="0"/>
                <a:cs typeface="Times New Roman" panose="02020603050405020304" pitchFamily="18" charset="0"/>
              </a:rPr>
              <a:t>Reasonable</a:t>
            </a:r>
          </a:p>
          <a:p>
            <a:pPr algn="ctr">
              <a:lnSpc>
                <a:spcPct val="107000"/>
              </a:lnSpc>
              <a:spcAft>
                <a:spcPts val="1200"/>
              </a:spcAft>
            </a:pPr>
            <a:r>
              <a:rPr lang="en-AU" sz="1600" b="1" kern="100">
                <a:effectLst/>
                <a:latin typeface="Calibri" panose="020F0502020204030204" pitchFamily="34" charset="0"/>
                <a:ea typeface="Calibri" panose="020F0502020204030204" pitchFamily="34" charset="0"/>
                <a:cs typeface="Times New Roman" panose="02020603050405020304" pitchFamily="18" charset="0"/>
              </a:rPr>
              <a:t>Belief</a:t>
            </a:r>
            <a:endParaRPr lang="en-AU" sz="1600" kern="10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1200"/>
              </a:spcAft>
            </a:pPr>
            <a:r>
              <a:rPr lang="en-AU" sz="1600" kern="100">
                <a:effectLst/>
                <a:latin typeface="Calibri" panose="020F0502020204030204" pitchFamily="34" charset="0"/>
                <a:ea typeface="Calibri" panose="020F0502020204030204" pitchFamily="34" charset="0"/>
                <a:cs typeface="Times New Roman" panose="02020603050405020304" pitchFamily="18" charset="0"/>
              </a:rPr>
              <a:t>Contain &amp; Mitigate s.48(2)(a)</a:t>
            </a:r>
          </a:p>
          <a:p>
            <a:pPr algn="ctr">
              <a:lnSpc>
                <a:spcPct val="107000"/>
              </a:lnSpc>
            </a:pPr>
            <a:r>
              <a:rPr lang="en-AU" sz="1600" kern="100">
                <a:effectLst/>
                <a:latin typeface="Calibri" panose="020F0502020204030204" pitchFamily="34" charset="0"/>
                <a:ea typeface="Calibri" panose="020F0502020204030204" pitchFamily="34" charset="0"/>
                <a:cs typeface="Times New Roman" panose="02020603050405020304" pitchFamily="18" charset="0"/>
              </a:rPr>
              <a:t>Notify </a:t>
            </a:r>
          </a:p>
          <a:p>
            <a:pPr algn="ctr">
              <a:lnSpc>
                <a:spcPct val="107000"/>
              </a:lnSpc>
            </a:pPr>
            <a:r>
              <a:rPr lang="en-AU" sz="1600" kern="100">
                <a:effectLst/>
                <a:latin typeface="Calibri" panose="020F0502020204030204" pitchFamily="34" charset="0"/>
                <a:ea typeface="Calibri" panose="020F0502020204030204" pitchFamily="34" charset="0"/>
                <a:cs typeface="Times New Roman" panose="02020603050405020304" pitchFamily="18" charset="0"/>
              </a:rPr>
              <a:t>s.51, s.53</a:t>
            </a:r>
          </a:p>
        </p:txBody>
      </p:sp>
      <p:sp>
        <p:nvSpPr>
          <p:cNvPr id="3" name="Slide Number Placeholder 2">
            <a:extLst>
              <a:ext uri="{FF2B5EF4-FFF2-40B4-BE49-F238E27FC236}">
                <a16:creationId xmlns:a16="http://schemas.microsoft.com/office/drawing/2014/main" id="{87566A23-D0E1-9C7E-33B0-654015151B9B}"/>
              </a:ext>
            </a:extLst>
          </p:cNvPr>
          <p:cNvSpPr>
            <a:spLocks noGrp="1"/>
          </p:cNvSpPr>
          <p:nvPr>
            <p:ph type="sldNum" sz="quarter" idx="12"/>
          </p:nvPr>
        </p:nvSpPr>
        <p:spPr>
          <a:xfrm>
            <a:off x="11502397" y="6225527"/>
            <a:ext cx="551167" cy="365125"/>
          </a:xfrm>
        </p:spPr>
        <p:txBody>
          <a:bodyPr/>
          <a:lstStyle/>
          <a:p>
            <a:fld id="{EFEFB83B-929B-4890-9662-1BECF96BE500}" type="slidenum">
              <a:rPr lang="en-AU" smtClean="0"/>
              <a:t>22</a:t>
            </a:fld>
            <a:endParaRPr lang="en-AU"/>
          </a:p>
        </p:txBody>
      </p:sp>
    </p:spTree>
    <p:extLst>
      <p:ext uri="{BB962C8B-B14F-4D97-AF65-F5344CB8AC3E}">
        <p14:creationId xmlns:p14="http://schemas.microsoft.com/office/powerpoint/2010/main" val="264180339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05B295-4BA2-B8DE-E38C-07C83AEAA8E9}"/>
              </a:ext>
            </a:extLst>
          </p:cNvPr>
          <p:cNvSpPr>
            <a:spLocks noGrp="1"/>
          </p:cNvSpPr>
          <p:nvPr>
            <p:ph type="title"/>
          </p:nvPr>
        </p:nvSpPr>
        <p:spPr>
          <a:xfrm>
            <a:off x="684681" y="198522"/>
            <a:ext cx="5728936" cy="1752599"/>
          </a:xfrm>
        </p:spPr>
        <p:txBody>
          <a:bodyPr/>
          <a:lstStyle/>
          <a:p>
            <a:r>
              <a:rPr lang="en-US" sz="3600">
                <a:solidFill>
                  <a:schemeClr val="accent3"/>
                </a:solidFill>
                <a:latin typeface="Arial"/>
                <a:cs typeface="Arial"/>
              </a:rPr>
              <a:t>Scenario 3 – Part 1</a:t>
            </a:r>
            <a:endParaRPr lang="en-US">
              <a:solidFill>
                <a:schemeClr val="accent3"/>
              </a:solidFill>
              <a:latin typeface="Arial"/>
              <a:cs typeface="Arial"/>
            </a:endParaRPr>
          </a:p>
        </p:txBody>
      </p:sp>
      <p:sp>
        <p:nvSpPr>
          <p:cNvPr id="3" name="Content Placeholder 2">
            <a:extLst>
              <a:ext uri="{FF2B5EF4-FFF2-40B4-BE49-F238E27FC236}">
                <a16:creationId xmlns:a16="http://schemas.microsoft.com/office/drawing/2014/main" id="{152412A0-DF3A-1882-CECF-E68E70E2F2FC}"/>
              </a:ext>
            </a:extLst>
          </p:cNvPr>
          <p:cNvSpPr>
            <a:spLocks noGrp="1"/>
          </p:cNvSpPr>
          <p:nvPr>
            <p:ph idx="1"/>
          </p:nvPr>
        </p:nvSpPr>
        <p:spPr>
          <a:xfrm>
            <a:off x="1389705" y="1655740"/>
            <a:ext cx="10551629" cy="4211391"/>
          </a:xfrm>
        </p:spPr>
        <p:txBody>
          <a:bodyPr vert="horz" lIns="91440" tIns="45720" rIns="91440" bIns="45720" rtlCol="0" anchor="ctr">
            <a:noAutofit/>
          </a:bodyPr>
          <a:lstStyle/>
          <a:p>
            <a:r>
              <a:rPr lang="en-US" dirty="0">
                <a:latin typeface="Arial"/>
                <a:cs typeface="Arial"/>
              </a:rPr>
              <a:t>The IT team receives reports of inappropriate phishing emails being sent from an agency email account. The emails ask for invoices. The IT team:</a:t>
            </a:r>
            <a:endParaRPr lang="en-US" dirty="0"/>
          </a:p>
          <a:p>
            <a:pPr lvl="1">
              <a:buClr>
                <a:srgbClr val="1287C3"/>
              </a:buClr>
              <a:buSzPct val="100000"/>
              <a:buFont typeface="Courier New" panose="02070309020205020404" pitchFamily="49" charset="0"/>
              <a:buChar char="o"/>
            </a:pPr>
            <a:r>
              <a:rPr lang="en-US" sz="2400" dirty="0">
                <a:latin typeface="Arial"/>
                <a:cs typeface="Arial"/>
              </a:rPr>
              <a:t>Identify that the email account has been breached</a:t>
            </a:r>
          </a:p>
          <a:p>
            <a:pPr lvl="1">
              <a:buClr>
                <a:srgbClr val="1287C3"/>
              </a:buClr>
              <a:buSzPct val="100000"/>
              <a:buFont typeface="Courier New" panose="02070309020205020404" pitchFamily="49" charset="0"/>
              <a:buChar char="o"/>
            </a:pPr>
            <a:r>
              <a:rPr lang="en-US" sz="2400" dirty="0">
                <a:latin typeface="Arial"/>
                <a:cs typeface="Arial"/>
              </a:rPr>
              <a:t>Receive an alert from Microsoft, advising of a potentially compromised user account and that the account has been restricted from sending messages. This account holds financial details, tax file numbers, identity information and contact information of agency customers.</a:t>
            </a:r>
          </a:p>
          <a:p>
            <a:pPr marL="800100" lvl="1" indent="-342900">
              <a:buClr>
                <a:schemeClr val="accent2">
                  <a:lumMod val="50000"/>
                </a:schemeClr>
              </a:buClr>
              <a:buSzPct val="100000"/>
              <a:buFont typeface="Wingdings,Sans-Serif"/>
              <a:buChar char="q"/>
            </a:pPr>
            <a:r>
              <a:rPr lang="en-US" sz="2400" dirty="0">
                <a:solidFill>
                  <a:schemeClr val="accent2">
                    <a:lumMod val="75000"/>
                  </a:schemeClr>
                </a:solidFill>
                <a:latin typeface="Arial"/>
                <a:cs typeface="Arial"/>
              </a:rPr>
              <a:t>Is this information sufficient to form a reasonable suspicion or reasonable belief that there has been an eligible data breach of the agency?</a:t>
            </a:r>
          </a:p>
          <a:p>
            <a:pPr marL="800100" lvl="1" indent="-342900">
              <a:buClr>
                <a:schemeClr val="accent2">
                  <a:lumMod val="50000"/>
                </a:schemeClr>
              </a:buClr>
              <a:buSzPct val="100000"/>
              <a:buFont typeface="Wingdings,Sans-Serif"/>
              <a:buChar char="q"/>
            </a:pPr>
            <a:r>
              <a:rPr lang="en-US" sz="2400" dirty="0">
                <a:solidFill>
                  <a:schemeClr val="accent2">
                    <a:lumMod val="75000"/>
                  </a:schemeClr>
                </a:solidFill>
                <a:latin typeface="Arial"/>
                <a:cs typeface="Arial"/>
              </a:rPr>
              <a:t>What is the agency now obliged to do under the MNDB scheme?</a:t>
            </a:r>
          </a:p>
        </p:txBody>
      </p:sp>
      <p:sp>
        <p:nvSpPr>
          <p:cNvPr id="4" name="Slide Number Placeholder 3">
            <a:extLst>
              <a:ext uri="{FF2B5EF4-FFF2-40B4-BE49-F238E27FC236}">
                <a16:creationId xmlns:a16="http://schemas.microsoft.com/office/drawing/2014/main" id="{B19A7FD7-337B-D5F6-38B4-17B7F501254B}"/>
              </a:ext>
            </a:extLst>
          </p:cNvPr>
          <p:cNvSpPr>
            <a:spLocks noGrp="1"/>
          </p:cNvSpPr>
          <p:nvPr>
            <p:ph type="sldNum" sz="quarter" idx="12"/>
          </p:nvPr>
        </p:nvSpPr>
        <p:spPr>
          <a:xfrm>
            <a:off x="11390167" y="6162406"/>
            <a:ext cx="551167" cy="365125"/>
          </a:xfrm>
        </p:spPr>
        <p:txBody>
          <a:bodyPr/>
          <a:lstStyle/>
          <a:p>
            <a:fld id="{EFEFB83B-929B-4890-9662-1BECF96BE500}" type="slidenum">
              <a:rPr lang="en-AU" smtClean="0"/>
              <a:t>23</a:t>
            </a:fld>
            <a:endParaRPr lang="en-AU"/>
          </a:p>
        </p:txBody>
      </p:sp>
    </p:spTree>
    <p:extLst>
      <p:ext uri="{BB962C8B-B14F-4D97-AF65-F5344CB8AC3E}">
        <p14:creationId xmlns:p14="http://schemas.microsoft.com/office/powerpoint/2010/main" val="33014841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8450F6-D523-562B-0028-348C1036347F}"/>
              </a:ext>
            </a:extLst>
          </p:cNvPr>
          <p:cNvSpPr>
            <a:spLocks noGrp="1"/>
          </p:cNvSpPr>
          <p:nvPr>
            <p:ph type="title"/>
          </p:nvPr>
        </p:nvSpPr>
        <p:spPr>
          <a:xfrm>
            <a:off x="1479711" y="432394"/>
            <a:ext cx="10018713" cy="1188155"/>
          </a:xfrm>
        </p:spPr>
        <p:txBody>
          <a:bodyPr>
            <a:normAutofit/>
          </a:bodyPr>
          <a:lstStyle/>
          <a:p>
            <a:pPr algn="l"/>
            <a:r>
              <a:rPr lang="en-US" sz="3600">
                <a:solidFill>
                  <a:schemeClr val="accent3"/>
                </a:solidFill>
                <a:latin typeface="Arial"/>
                <a:cs typeface="Arial"/>
              </a:rPr>
              <a:t>Scenario 3 – Part 2</a:t>
            </a:r>
          </a:p>
        </p:txBody>
      </p:sp>
      <p:sp>
        <p:nvSpPr>
          <p:cNvPr id="4" name="Slide Number Placeholder 3">
            <a:extLst>
              <a:ext uri="{FF2B5EF4-FFF2-40B4-BE49-F238E27FC236}">
                <a16:creationId xmlns:a16="http://schemas.microsoft.com/office/drawing/2014/main" id="{65A2B117-DB4C-0B5C-4F92-772E3DE2DED4}"/>
              </a:ext>
            </a:extLst>
          </p:cNvPr>
          <p:cNvSpPr>
            <a:spLocks noGrp="1"/>
          </p:cNvSpPr>
          <p:nvPr>
            <p:ph type="sldNum" sz="quarter" idx="12"/>
          </p:nvPr>
        </p:nvSpPr>
        <p:spPr>
          <a:xfrm>
            <a:off x="11498424" y="6243043"/>
            <a:ext cx="551167" cy="365125"/>
          </a:xfrm>
        </p:spPr>
        <p:txBody>
          <a:bodyPr/>
          <a:lstStyle/>
          <a:p>
            <a:fld id="{EFEFB83B-929B-4890-9662-1BECF96BE500}" type="slidenum">
              <a:rPr lang="en-AU" smtClean="0"/>
              <a:t>24</a:t>
            </a:fld>
            <a:endParaRPr lang="en-AU"/>
          </a:p>
        </p:txBody>
      </p:sp>
      <p:sp>
        <p:nvSpPr>
          <p:cNvPr id="6" name="TextBox 5">
            <a:extLst>
              <a:ext uri="{FF2B5EF4-FFF2-40B4-BE49-F238E27FC236}">
                <a16:creationId xmlns:a16="http://schemas.microsoft.com/office/drawing/2014/main" id="{681604D2-B35D-2EDF-DE89-0DBD51B71818}"/>
              </a:ext>
            </a:extLst>
          </p:cNvPr>
          <p:cNvSpPr txBox="1"/>
          <p:nvPr/>
        </p:nvSpPr>
        <p:spPr>
          <a:xfrm>
            <a:off x="1479711" y="1744836"/>
            <a:ext cx="10453156" cy="4766301"/>
          </a:xfrm>
          <a:prstGeom prst="rect">
            <a:avLst/>
          </a:prstGeom>
        </p:spPr>
        <p:txBody>
          <a:bodyPr vert="horz" lIns="91440" tIns="45720" rIns="91440" bIns="45720" rtlCol="0" anchor="ctr">
            <a:noAutofit/>
          </a:bodyPr>
          <a:lstStyle/>
          <a:p>
            <a:pPr>
              <a:lnSpc>
                <a:spcPct val="90000"/>
              </a:lnSpc>
              <a:spcBef>
                <a:spcPct val="20000"/>
              </a:spcBef>
              <a:spcAft>
                <a:spcPts val="600"/>
              </a:spcAft>
              <a:buClr>
                <a:schemeClr val="accent1">
                  <a:lumMod val="75000"/>
                </a:schemeClr>
              </a:buClr>
              <a:buSzPct val="145000"/>
            </a:pPr>
            <a:r>
              <a:rPr lang="en-US" sz="2400" dirty="0">
                <a:latin typeface="Arial"/>
                <a:cs typeface="Arial"/>
              </a:rPr>
              <a:t>The agency employs a forensic investigator who provides a report identifying that, due to the phishing incident, a hacker has unlawfully accessed customer financial details, tax file numbers, identity information and contact information. The report is provided on day seven of the assessment period.</a:t>
            </a:r>
          </a:p>
          <a:p>
            <a:pPr>
              <a:lnSpc>
                <a:spcPct val="90000"/>
              </a:lnSpc>
              <a:spcBef>
                <a:spcPct val="20000"/>
              </a:spcBef>
              <a:spcAft>
                <a:spcPts val="600"/>
              </a:spcAft>
              <a:buClr>
                <a:schemeClr val="accent1">
                  <a:lumMod val="75000"/>
                </a:schemeClr>
              </a:buClr>
              <a:buSzPct val="145000"/>
            </a:pPr>
            <a:endParaRPr lang="en-US" sz="2400" dirty="0">
              <a:latin typeface="Arial"/>
              <a:cs typeface="Arial"/>
            </a:endParaRPr>
          </a:p>
          <a:p>
            <a:pPr>
              <a:lnSpc>
                <a:spcPct val="90000"/>
              </a:lnSpc>
              <a:spcBef>
                <a:spcPct val="20000"/>
              </a:spcBef>
              <a:spcAft>
                <a:spcPts val="600"/>
              </a:spcAft>
              <a:buClr>
                <a:schemeClr val="accent1">
                  <a:lumMod val="75000"/>
                </a:schemeClr>
              </a:buClr>
              <a:buSzPct val="145000"/>
            </a:pPr>
            <a:r>
              <a:rPr lang="en-US" sz="2400" dirty="0">
                <a:latin typeface="Arial"/>
                <a:cs typeface="Arial"/>
              </a:rPr>
              <a:t>At this point, the agency has not confirmed the details of all individuals whose information has been accessed.</a:t>
            </a:r>
          </a:p>
          <a:p>
            <a:pPr>
              <a:lnSpc>
                <a:spcPct val="90000"/>
              </a:lnSpc>
              <a:spcBef>
                <a:spcPct val="20000"/>
              </a:spcBef>
              <a:spcAft>
                <a:spcPts val="600"/>
              </a:spcAft>
              <a:buClr>
                <a:schemeClr val="accent1">
                  <a:lumMod val="75000"/>
                </a:schemeClr>
              </a:buClr>
              <a:buSzPct val="145000"/>
            </a:pPr>
            <a:endParaRPr lang="en-US" sz="2400" dirty="0">
              <a:latin typeface="Arial"/>
              <a:cs typeface="Arial"/>
            </a:endParaRPr>
          </a:p>
          <a:p>
            <a:pPr marL="800100" lvl="1" indent="-342900">
              <a:lnSpc>
                <a:spcPct val="90000"/>
              </a:lnSpc>
              <a:spcBef>
                <a:spcPct val="20000"/>
              </a:spcBef>
              <a:spcAft>
                <a:spcPts val="600"/>
              </a:spcAft>
              <a:buClr>
                <a:schemeClr val="accent2">
                  <a:lumMod val="50000"/>
                </a:schemeClr>
              </a:buClr>
              <a:buSzPct val="100000"/>
              <a:buFont typeface="Wingdings" panose="05000000000000000000" pitchFamily="2" charset="2"/>
              <a:buChar char="q"/>
            </a:pPr>
            <a:r>
              <a:rPr lang="en-US" sz="2400" dirty="0">
                <a:solidFill>
                  <a:schemeClr val="accent2">
                    <a:lumMod val="75000"/>
                  </a:schemeClr>
                </a:solidFill>
                <a:latin typeface="Arial"/>
                <a:cs typeface="Arial"/>
              </a:rPr>
              <a:t>Is this information sufficient to form a reasonable belief that an eligible data breach of the agency has occurred?</a:t>
            </a:r>
          </a:p>
          <a:p>
            <a:pPr marL="800100" lvl="1" indent="-342900">
              <a:lnSpc>
                <a:spcPct val="90000"/>
              </a:lnSpc>
              <a:spcBef>
                <a:spcPct val="20000"/>
              </a:spcBef>
              <a:spcAft>
                <a:spcPts val="600"/>
              </a:spcAft>
              <a:buClr>
                <a:schemeClr val="accent2">
                  <a:lumMod val="50000"/>
                </a:schemeClr>
              </a:buClr>
              <a:buSzPct val="100000"/>
              <a:buFont typeface="Wingdings" panose="05000000000000000000" pitchFamily="2" charset="2"/>
              <a:buChar char="q"/>
            </a:pPr>
            <a:r>
              <a:rPr lang="en-US" sz="2400" dirty="0">
                <a:solidFill>
                  <a:schemeClr val="accent2">
                    <a:lumMod val="75000"/>
                  </a:schemeClr>
                </a:solidFill>
                <a:latin typeface="Arial"/>
                <a:cs typeface="Arial"/>
              </a:rPr>
              <a:t>What action is the agency now obliged to take under the MNDB scheme?</a:t>
            </a:r>
          </a:p>
          <a:p>
            <a:pPr lvl="0">
              <a:lnSpc>
                <a:spcPct val="90000"/>
              </a:lnSpc>
              <a:spcBef>
                <a:spcPct val="20000"/>
              </a:spcBef>
              <a:spcAft>
                <a:spcPts val="600"/>
              </a:spcAft>
              <a:buClr>
                <a:schemeClr val="accent1">
                  <a:lumMod val="75000"/>
                </a:schemeClr>
              </a:buClr>
              <a:buSzPct val="145000"/>
              <a:buFont typeface="Arial"/>
              <a:buChar char="•"/>
            </a:pPr>
            <a:endParaRPr lang="en-US" sz="2200" dirty="0"/>
          </a:p>
        </p:txBody>
      </p:sp>
    </p:spTree>
    <p:extLst>
      <p:ext uri="{BB962C8B-B14F-4D97-AF65-F5344CB8AC3E}">
        <p14:creationId xmlns:p14="http://schemas.microsoft.com/office/powerpoint/2010/main" val="4339913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xEl>
                                              <p:pRg st="2" end="2"/>
                                            </p:txEl>
                                          </p:spTgt>
                                        </p:tgtEl>
                                        <p:attrNameLst>
                                          <p:attrName>style.visibility</p:attrName>
                                        </p:attrNameLst>
                                      </p:cBhvr>
                                      <p:to>
                                        <p:strVal val="visible"/>
                                      </p:to>
                                    </p:set>
                                  </p:childTnLst>
                                </p:cTn>
                              </p:par>
                            </p:childTnLst>
                          </p:cTn>
                        </p:par>
                        <p:par>
                          <p:cTn id="9" fill="hold">
                            <p:stCondLst>
                              <p:cond delay="0"/>
                            </p:stCondLst>
                            <p:childTnLst>
                              <p:par>
                                <p:cTn id="10" presetID="1" presetClass="entr" presetSubtype="0" fill="hold" nodeType="afterEffect">
                                  <p:stCondLst>
                                    <p:cond delay="0"/>
                                  </p:stCondLst>
                                  <p:childTnLst>
                                    <p:set>
                                      <p:cBhvr>
                                        <p:cTn id="11"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nodeType="clickEffect">
                                  <p:stCondLst>
                                    <p:cond delay="0"/>
                                  </p:stCondLst>
                                  <p:childTnLst>
                                    <p:set>
                                      <p:cBhvr>
                                        <p:cTn id="15" dur="1" fill="hold">
                                          <p:stCondLst>
                                            <p:cond delay="0"/>
                                          </p:stCondLst>
                                        </p:cTn>
                                        <p:tgtEl>
                                          <p:spTgt spid="6">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F4EB24-4DD1-0B20-6E4D-C9C3A668B39A}"/>
              </a:ext>
            </a:extLst>
          </p:cNvPr>
          <p:cNvSpPr>
            <a:spLocks noGrp="1"/>
          </p:cNvSpPr>
          <p:nvPr>
            <p:ph type="title"/>
          </p:nvPr>
        </p:nvSpPr>
        <p:spPr>
          <a:xfrm>
            <a:off x="1484311" y="448962"/>
            <a:ext cx="10008416" cy="1031789"/>
          </a:xfrm>
        </p:spPr>
        <p:txBody>
          <a:bodyPr/>
          <a:lstStyle/>
          <a:p>
            <a:pPr algn="l"/>
            <a:r>
              <a:rPr lang="en-US" sz="3600">
                <a:solidFill>
                  <a:srgbClr val="00447C"/>
                </a:solidFill>
                <a:latin typeface="Arial"/>
                <a:cs typeface="Arial"/>
              </a:rPr>
              <a:t>Multiple Agency Breaches</a:t>
            </a:r>
          </a:p>
        </p:txBody>
      </p:sp>
      <p:sp>
        <p:nvSpPr>
          <p:cNvPr id="4" name="Slide Number Placeholder 3">
            <a:extLst>
              <a:ext uri="{FF2B5EF4-FFF2-40B4-BE49-F238E27FC236}">
                <a16:creationId xmlns:a16="http://schemas.microsoft.com/office/drawing/2014/main" id="{BBC31A96-1061-8F58-ABB4-8671DB562EC3}"/>
              </a:ext>
            </a:extLst>
          </p:cNvPr>
          <p:cNvSpPr>
            <a:spLocks noGrp="1"/>
          </p:cNvSpPr>
          <p:nvPr>
            <p:ph type="sldNum" sz="quarter" idx="12"/>
          </p:nvPr>
        </p:nvSpPr>
        <p:spPr>
          <a:xfrm>
            <a:off x="11492727" y="6226475"/>
            <a:ext cx="551167" cy="365125"/>
          </a:xfrm>
        </p:spPr>
        <p:txBody>
          <a:bodyPr/>
          <a:lstStyle/>
          <a:p>
            <a:fld id="{EFEFB83B-929B-4890-9662-1BECF96BE500}" type="slidenum">
              <a:rPr lang="en-AU" smtClean="0"/>
              <a:t>25</a:t>
            </a:fld>
            <a:endParaRPr lang="en-AU"/>
          </a:p>
        </p:txBody>
      </p:sp>
      <p:sp>
        <p:nvSpPr>
          <p:cNvPr id="6" name="TextBox 5">
            <a:extLst>
              <a:ext uri="{FF2B5EF4-FFF2-40B4-BE49-F238E27FC236}">
                <a16:creationId xmlns:a16="http://schemas.microsoft.com/office/drawing/2014/main" id="{B7910CD9-380E-CB71-FC69-D2355BF40B08}"/>
              </a:ext>
            </a:extLst>
          </p:cNvPr>
          <p:cNvSpPr txBox="1"/>
          <p:nvPr/>
        </p:nvSpPr>
        <p:spPr>
          <a:xfrm>
            <a:off x="1466183" y="1119675"/>
            <a:ext cx="10302127" cy="5289362"/>
          </a:xfrm>
          <a:prstGeom prst="rect">
            <a:avLst/>
          </a:prstGeom>
        </p:spPr>
        <p:txBody>
          <a:bodyPr vert="horz" lIns="91440" tIns="45720" rIns="91440" bIns="45720" rtlCol="0" anchor="ctr">
            <a:noAutofit/>
          </a:bodyPr>
          <a:lstStyle/>
          <a:p>
            <a:pPr marL="285750" indent="-285750">
              <a:lnSpc>
                <a:spcPct val="90000"/>
              </a:lnSpc>
              <a:spcBef>
                <a:spcPct val="20000"/>
              </a:spcBef>
              <a:spcAft>
                <a:spcPts val="600"/>
              </a:spcAft>
              <a:buClr>
                <a:schemeClr val="accent1">
                  <a:lumMod val="75000"/>
                </a:schemeClr>
              </a:buClr>
              <a:buSzPct val="145000"/>
              <a:buFont typeface="Arial"/>
              <a:buChar char="•"/>
            </a:pPr>
            <a:r>
              <a:rPr lang="en-US" sz="2200" i="0">
                <a:latin typeface="Arial"/>
                <a:cs typeface="Arial"/>
              </a:rPr>
              <a:t>Agencies may “hold” information jointly </a:t>
            </a:r>
          </a:p>
          <a:p>
            <a:pPr marL="285750" indent="-285750">
              <a:lnSpc>
                <a:spcPct val="90000"/>
              </a:lnSpc>
              <a:spcBef>
                <a:spcPct val="20000"/>
              </a:spcBef>
              <a:spcAft>
                <a:spcPts val="600"/>
              </a:spcAft>
              <a:buClr>
                <a:schemeClr val="accent1">
                  <a:lumMod val="75000"/>
                </a:schemeClr>
              </a:buClr>
              <a:buSzPct val="145000"/>
              <a:buFont typeface="Arial"/>
              <a:buChar char="•"/>
            </a:pPr>
            <a:r>
              <a:rPr lang="en-US" sz="2200" i="0">
                <a:latin typeface="Arial"/>
                <a:cs typeface="Arial"/>
              </a:rPr>
              <a:t>If an agency becomes aware that a breach may affect another agency it must </a:t>
            </a:r>
            <a:r>
              <a:rPr lang="en-US" sz="2200" i="0" u="none" strike="noStrike" baseline="0">
                <a:latin typeface="Arial"/>
                <a:cs typeface="Arial"/>
              </a:rPr>
              <a:t>give a written notice to the other agency of the data breach that includes</a:t>
            </a:r>
            <a:r>
              <a:rPr lang="en-US" sz="2200">
                <a:latin typeface="Arial"/>
                <a:cs typeface="Arial"/>
              </a:rPr>
              <a:t>:</a:t>
            </a:r>
            <a:endParaRPr lang="en-US" sz="2200" i="0" u="none" strike="noStrike" baseline="0">
              <a:latin typeface="Arial"/>
              <a:cs typeface="Arial"/>
            </a:endParaRPr>
          </a:p>
          <a:p>
            <a:pPr marL="800100" lvl="1" indent="-342900">
              <a:lnSpc>
                <a:spcPct val="90000"/>
              </a:lnSpc>
              <a:spcBef>
                <a:spcPct val="20000"/>
              </a:spcBef>
              <a:spcAft>
                <a:spcPts val="600"/>
              </a:spcAft>
              <a:buClr>
                <a:schemeClr val="accent1">
                  <a:lumMod val="75000"/>
                </a:schemeClr>
              </a:buClr>
              <a:buSzPct val="100000"/>
              <a:buFont typeface="Courier New" panose="020B0503020204020204"/>
              <a:buChar char="o"/>
            </a:pPr>
            <a:r>
              <a:rPr lang="en-US" sz="2200">
                <a:latin typeface="Arial"/>
                <a:cs typeface="Arial"/>
              </a:rPr>
              <a:t>A</a:t>
            </a:r>
            <a:r>
              <a:rPr lang="en-US" sz="2200" i="0" u="none" strike="noStrike" baseline="0">
                <a:latin typeface="Arial"/>
                <a:cs typeface="Arial"/>
              </a:rPr>
              <a:t> description of the data breach, and</a:t>
            </a:r>
          </a:p>
          <a:p>
            <a:pPr marL="800100" lvl="1" indent="-342900">
              <a:lnSpc>
                <a:spcPct val="90000"/>
              </a:lnSpc>
              <a:spcBef>
                <a:spcPct val="20000"/>
              </a:spcBef>
              <a:spcAft>
                <a:spcPts val="600"/>
              </a:spcAft>
              <a:buClr>
                <a:schemeClr val="accent1">
                  <a:lumMod val="75000"/>
                </a:schemeClr>
              </a:buClr>
              <a:buSzPct val="100000"/>
              <a:buFont typeface="Courier New" panose="020B0503020204020204"/>
              <a:buChar char="o"/>
            </a:pPr>
            <a:r>
              <a:rPr lang="en-US" sz="2200">
                <a:latin typeface="Arial"/>
                <a:cs typeface="Arial"/>
              </a:rPr>
              <a:t>A</a:t>
            </a:r>
            <a:r>
              <a:rPr lang="en-US" sz="2200" i="0" u="none" strike="noStrike" baseline="0">
                <a:latin typeface="Arial"/>
                <a:cs typeface="Arial"/>
              </a:rPr>
              <a:t> description of the kind of personal information that is the subject of the data breach, without including any personal information in the description.</a:t>
            </a:r>
          </a:p>
          <a:p>
            <a:pPr marL="285750" indent="-285750">
              <a:lnSpc>
                <a:spcPct val="90000"/>
              </a:lnSpc>
              <a:spcBef>
                <a:spcPct val="20000"/>
              </a:spcBef>
              <a:spcAft>
                <a:spcPts val="600"/>
              </a:spcAft>
              <a:buClr>
                <a:schemeClr val="accent1">
                  <a:lumMod val="75000"/>
                </a:schemeClr>
              </a:buClr>
              <a:buSzPct val="145000"/>
              <a:buFont typeface="Arial"/>
              <a:buChar char="•"/>
            </a:pPr>
            <a:r>
              <a:rPr lang="en-US" sz="2200" i="0" u="none" strike="noStrike" baseline="0">
                <a:latin typeface="Arial"/>
                <a:cs typeface="Arial"/>
              </a:rPr>
              <a:t>Not required to assess the breach if:</a:t>
            </a:r>
          </a:p>
          <a:p>
            <a:pPr marL="800100" lvl="1" indent="-342900">
              <a:lnSpc>
                <a:spcPct val="90000"/>
              </a:lnSpc>
              <a:spcBef>
                <a:spcPct val="20000"/>
              </a:spcBef>
              <a:spcAft>
                <a:spcPts val="600"/>
              </a:spcAft>
              <a:buClr>
                <a:schemeClr val="accent1">
                  <a:lumMod val="75000"/>
                </a:schemeClr>
              </a:buClr>
              <a:buSzPct val="100000"/>
              <a:buFont typeface="Courier New" panose="02070309020205020404" pitchFamily="49" charset="0"/>
              <a:buChar char="o"/>
            </a:pPr>
            <a:r>
              <a:rPr lang="en-US" sz="2200">
                <a:latin typeface="Arial"/>
                <a:cs typeface="Arial"/>
              </a:rPr>
              <a:t>All</a:t>
            </a:r>
            <a:r>
              <a:rPr lang="en-US" sz="2200" i="0" u="none" strike="noStrike" baseline="0">
                <a:latin typeface="Arial"/>
                <a:cs typeface="Arial"/>
              </a:rPr>
              <a:t> of the personal information that is the subject of the data breach is also the subject of a data breach of 1 or more other agencies; and</a:t>
            </a:r>
          </a:p>
          <a:p>
            <a:pPr marL="800100" lvl="1" indent="-342900">
              <a:lnSpc>
                <a:spcPct val="90000"/>
              </a:lnSpc>
              <a:spcBef>
                <a:spcPct val="20000"/>
              </a:spcBef>
              <a:spcAft>
                <a:spcPts val="600"/>
              </a:spcAft>
              <a:buClr>
                <a:schemeClr val="accent1">
                  <a:lumMod val="75000"/>
                </a:schemeClr>
              </a:buClr>
              <a:buSzPct val="100000"/>
              <a:buFont typeface="Courier New" panose="02070309020205020404" pitchFamily="49" charset="0"/>
              <a:buChar char="o"/>
            </a:pPr>
            <a:r>
              <a:rPr lang="en-US" sz="2200">
                <a:latin typeface="Arial"/>
                <a:cs typeface="Arial"/>
              </a:rPr>
              <a:t>At</a:t>
            </a:r>
            <a:r>
              <a:rPr lang="en-US" sz="2200" i="0" u="none" strike="noStrike" baseline="0">
                <a:latin typeface="Arial"/>
                <a:cs typeface="Arial"/>
              </a:rPr>
              <a:t> least 1 of the other agencies has undertaken to conduct the data breach assessment.</a:t>
            </a:r>
          </a:p>
          <a:p>
            <a:pPr marL="285750" indent="-285750">
              <a:lnSpc>
                <a:spcPct val="90000"/>
              </a:lnSpc>
              <a:spcBef>
                <a:spcPct val="20000"/>
              </a:spcBef>
              <a:spcAft>
                <a:spcPts val="600"/>
              </a:spcAft>
              <a:buClr>
                <a:schemeClr val="accent1">
                  <a:lumMod val="75000"/>
                </a:schemeClr>
              </a:buClr>
              <a:buSzPct val="145000"/>
              <a:buFont typeface="Arial"/>
              <a:buChar char="•"/>
            </a:pPr>
            <a:r>
              <a:rPr lang="en-US" sz="2200" i="0" u="none" strike="noStrike" baseline="0">
                <a:latin typeface="Arial"/>
                <a:cs typeface="Arial"/>
              </a:rPr>
              <a:t>Requirement to contain and mitigate still applies.</a:t>
            </a:r>
          </a:p>
        </p:txBody>
      </p:sp>
    </p:spTree>
    <p:extLst>
      <p:ext uri="{BB962C8B-B14F-4D97-AF65-F5344CB8AC3E}">
        <p14:creationId xmlns:p14="http://schemas.microsoft.com/office/powerpoint/2010/main" val="405664191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21C69604-574A-B03F-6743-7C97FD24402C}"/>
              </a:ext>
            </a:extLst>
          </p:cNvPr>
          <p:cNvSpPr>
            <a:spLocks noGrp="1"/>
          </p:cNvSpPr>
          <p:nvPr>
            <p:ph type="sldNum" sz="quarter" idx="12"/>
          </p:nvPr>
        </p:nvSpPr>
        <p:spPr>
          <a:xfrm>
            <a:off x="11506710" y="6143356"/>
            <a:ext cx="551167" cy="365125"/>
          </a:xfrm>
        </p:spPr>
        <p:txBody>
          <a:bodyPr/>
          <a:lstStyle/>
          <a:p>
            <a:fld id="{EFEFB83B-929B-4890-9662-1BECF96BE500}" type="slidenum">
              <a:rPr lang="en-AU" smtClean="0"/>
              <a:t>26</a:t>
            </a:fld>
            <a:endParaRPr lang="en-AU"/>
          </a:p>
        </p:txBody>
      </p:sp>
      <p:sp>
        <p:nvSpPr>
          <p:cNvPr id="6" name="Content Placeholder 2">
            <a:extLst>
              <a:ext uri="{FF2B5EF4-FFF2-40B4-BE49-F238E27FC236}">
                <a16:creationId xmlns:a16="http://schemas.microsoft.com/office/drawing/2014/main" id="{3003241B-92CC-2ABC-B0BD-5A96CD11E9E3}"/>
              </a:ext>
            </a:extLst>
          </p:cNvPr>
          <p:cNvSpPr>
            <a:spLocks noGrp="1"/>
          </p:cNvSpPr>
          <p:nvPr>
            <p:ph idx="1"/>
          </p:nvPr>
        </p:nvSpPr>
        <p:spPr>
          <a:xfrm>
            <a:off x="1487997" y="1869784"/>
            <a:ext cx="10018713" cy="3124201"/>
          </a:xfrm>
        </p:spPr>
        <p:txBody>
          <a:bodyPr>
            <a:normAutofit/>
          </a:bodyPr>
          <a:lstStyle/>
          <a:p>
            <a:pPr marL="0" indent="0">
              <a:buNone/>
            </a:pPr>
            <a:r>
              <a:rPr lang="en-US" sz="4000">
                <a:solidFill>
                  <a:srgbClr val="00447C"/>
                </a:solidFill>
                <a:latin typeface="Arial"/>
                <a:cs typeface="Arial"/>
              </a:rPr>
              <a:t>Time for questions and a small break...</a:t>
            </a:r>
            <a:endParaRPr lang="en-US"/>
          </a:p>
        </p:txBody>
      </p:sp>
    </p:spTree>
    <p:extLst>
      <p:ext uri="{BB962C8B-B14F-4D97-AF65-F5344CB8AC3E}">
        <p14:creationId xmlns:p14="http://schemas.microsoft.com/office/powerpoint/2010/main" val="187579900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CF242001-13C6-B572-9EC8-AD9E363800E3}"/>
              </a:ext>
            </a:extLst>
          </p:cNvPr>
          <p:cNvSpPr>
            <a:spLocks noGrp="1"/>
          </p:cNvSpPr>
          <p:nvPr>
            <p:ph type="sldNum" sz="quarter" idx="12"/>
          </p:nvPr>
        </p:nvSpPr>
        <p:spPr>
          <a:xfrm>
            <a:off x="11474576" y="6251902"/>
            <a:ext cx="551167" cy="365125"/>
          </a:xfrm>
        </p:spPr>
        <p:txBody>
          <a:bodyPr/>
          <a:lstStyle/>
          <a:p>
            <a:fld id="{EFEFB83B-929B-4890-9662-1BECF96BE500}" type="slidenum">
              <a:rPr lang="en-AU" smtClean="0"/>
              <a:t>27</a:t>
            </a:fld>
            <a:endParaRPr lang="en-AU"/>
          </a:p>
        </p:txBody>
      </p:sp>
      <p:graphicFrame>
        <p:nvGraphicFramePr>
          <p:cNvPr id="5" name="Content Placeholder 12">
            <a:extLst>
              <a:ext uri="{FF2B5EF4-FFF2-40B4-BE49-F238E27FC236}">
                <a16:creationId xmlns:a16="http://schemas.microsoft.com/office/drawing/2014/main" id="{6218DBA5-23CA-BDFE-CAD5-9E169FF91C26}"/>
              </a:ext>
            </a:extLst>
          </p:cNvPr>
          <p:cNvGraphicFramePr>
            <a:graphicFrameLocks/>
          </p:cNvGraphicFramePr>
          <p:nvPr>
            <p:extLst>
              <p:ext uri="{D42A27DB-BD31-4B8C-83A1-F6EECF244321}">
                <p14:modId xmlns:p14="http://schemas.microsoft.com/office/powerpoint/2010/main" val="3554987591"/>
              </p:ext>
            </p:extLst>
          </p:nvPr>
        </p:nvGraphicFramePr>
        <p:xfrm>
          <a:off x="1712989" y="1324339"/>
          <a:ext cx="8309901" cy="494486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54655703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Content Placeholder 2">
            <a:extLst>
              <a:ext uri="{FF2B5EF4-FFF2-40B4-BE49-F238E27FC236}">
                <a16:creationId xmlns:a16="http://schemas.microsoft.com/office/drawing/2014/main" id="{CD61F676-FB0D-1FF9-8A4D-1F9FA0977D4A}"/>
              </a:ext>
            </a:extLst>
          </p:cNvPr>
          <p:cNvGraphicFramePr>
            <a:graphicFrameLocks noGrp="1"/>
          </p:cNvGraphicFramePr>
          <p:nvPr>
            <p:ph idx="1"/>
            <p:extLst>
              <p:ext uri="{D42A27DB-BD31-4B8C-83A1-F6EECF244321}">
                <p14:modId xmlns:p14="http://schemas.microsoft.com/office/powerpoint/2010/main" val="3590961451"/>
              </p:ext>
            </p:extLst>
          </p:nvPr>
        </p:nvGraphicFramePr>
        <p:xfrm>
          <a:off x="4547938" y="1371853"/>
          <a:ext cx="7517682" cy="531462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TextBox 6">
            <a:extLst>
              <a:ext uri="{FF2B5EF4-FFF2-40B4-BE49-F238E27FC236}">
                <a16:creationId xmlns:a16="http://schemas.microsoft.com/office/drawing/2014/main" id="{B658AE1B-ACA2-A554-FF6C-2A58B8DBA92C}"/>
              </a:ext>
            </a:extLst>
          </p:cNvPr>
          <p:cNvSpPr txBox="1"/>
          <p:nvPr/>
        </p:nvSpPr>
        <p:spPr>
          <a:xfrm>
            <a:off x="1091500" y="1780286"/>
            <a:ext cx="2517973" cy="2246769"/>
          </a:xfrm>
          <a:prstGeom prst="rect">
            <a:avLst/>
          </a:prstGeom>
          <a:solidFill>
            <a:schemeClr val="accent1">
              <a:lumMod val="50000"/>
            </a:schemeClr>
          </a:solidFill>
        </p:spPr>
        <p:txBody>
          <a:bodyPr wrap="square" rtlCol="0">
            <a:spAutoFit/>
          </a:bodyPr>
          <a:lstStyle/>
          <a:p>
            <a:pPr algn="ctr"/>
            <a:r>
              <a:rPr lang="en-AU" sz="2800">
                <a:solidFill>
                  <a:schemeClr val="bg1"/>
                </a:solidFill>
              </a:rPr>
              <a:t>Statement to OIC as soon as practicable </a:t>
            </a:r>
          </a:p>
          <a:p>
            <a:pPr algn="ctr"/>
            <a:r>
              <a:rPr lang="en-AU" sz="2800">
                <a:solidFill>
                  <a:schemeClr val="bg1"/>
                </a:solidFill>
              </a:rPr>
              <a:t>via online portal</a:t>
            </a:r>
          </a:p>
        </p:txBody>
      </p:sp>
      <p:sp>
        <p:nvSpPr>
          <p:cNvPr id="8" name="Content Placeholder 2">
            <a:extLst>
              <a:ext uri="{FF2B5EF4-FFF2-40B4-BE49-F238E27FC236}">
                <a16:creationId xmlns:a16="http://schemas.microsoft.com/office/drawing/2014/main" id="{AF6926DB-5351-3239-6BE2-D2D5D95461F7}"/>
              </a:ext>
            </a:extLst>
          </p:cNvPr>
          <p:cNvSpPr txBox="1">
            <a:spLocks/>
          </p:cNvSpPr>
          <p:nvPr/>
        </p:nvSpPr>
        <p:spPr>
          <a:xfrm>
            <a:off x="1158877" y="4618054"/>
            <a:ext cx="3144598" cy="921601"/>
          </a:xfrm>
          <a:prstGeom prst="rect">
            <a:avLst/>
          </a:prstGeom>
        </p:spPr>
        <p:txBody>
          <a:bodyPr vert="horz" lIns="91440" tIns="45720" rIns="91440" bIns="45720" rtlCol="0" anchor="t" anchorCtr="0">
            <a:noAutofit/>
          </a:bodyPr>
          <a:lstStyle>
            <a:lvl1pPr marL="285750" indent="-285750" algn="l" defTabSz="457200" rtl="0" eaLnBrk="1" latinLnBrk="0" hangingPunct="1">
              <a:spcBef>
                <a:spcPct val="20000"/>
              </a:spcBef>
              <a:spcAft>
                <a:spcPts val="600"/>
              </a:spcAft>
              <a:buClr>
                <a:schemeClr val="accent1">
                  <a:lumMod val="75000"/>
                </a:schemeClr>
              </a:buClr>
              <a:buSzPct val="145000"/>
              <a:buFont typeface="Arial"/>
              <a:buChar char="•"/>
              <a:defRPr sz="2400" kern="1200" cap="none">
                <a:solidFill>
                  <a:schemeClr val="tx1"/>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lumMod val="75000"/>
                </a:schemeClr>
              </a:buClr>
              <a:buSzPct val="145000"/>
              <a:buFont typeface="Arial"/>
              <a:buChar char="•"/>
              <a:defRPr sz="2000" kern="1200" cap="none">
                <a:solidFill>
                  <a:schemeClr val="tx1"/>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lumMod val="75000"/>
                </a:schemeClr>
              </a:buClr>
              <a:buSzPct val="145000"/>
              <a:buFont typeface="Arial"/>
              <a:buChar char="•"/>
              <a:defRPr sz="1800" kern="1200" cap="none">
                <a:solidFill>
                  <a:schemeClr val="tx1"/>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lumMod val="75000"/>
                </a:schemeClr>
              </a:buClr>
              <a:buSzPct val="145000"/>
              <a:buFont typeface="Arial"/>
              <a:buChar char="•"/>
              <a:defRPr sz="1600" kern="1200" cap="none">
                <a:solidFill>
                  <a:schemeClr val="tx1"/>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9pPr>
          </a:lstStyle>
          <a:p>
            <a:pPr marL="0" indent="0">
              <a:lnSpc>
                <a:spcPct val="107000"/>
              </a:lnSpc>
              <a:spcAft>
                <a:spcPts val="800"/>
              </a:spcAft>
              <a:buFont typeface="Arial"/>
              <a:buNone/>
              <a:defRPr/>
            </a:pPr>
            <a:r>
              <a:rPr lang="en-AU" sz="2000">
                <a:latin typeface="Arial"/>
                <a:cs typeface="Arial"/>
              </a:rPr>
              <a:t>Update the notice as or if additional information is confirmed (s.52)</a:t>
            </a:r>
            <a:endParaRPr lang="en-US" dirty="0"/>
          </a:p>
          <a:p>
            <a:pPr algn="ctr"/>
            <a:endParaRPr lang="en-AU" sz="1800" dirty="0">
              <a:solidFill>
                <a:schemeClr val="accent1">
                  <a:lumMod val="50000"/>
                </a:schemeClr>
              </a:solidFill>
              <a:latin typeface="Arial"/>
              <a:cs typeface="Arial"/>
            </a:endParaRPr>
          </a:p>
        </p:txBody>
      </p:sp>
      <p:sp>
        <p:nvSpPr>
          <p:cNvPr id="9" name="Arrow: Right 8">
            <a:extLst>
              <a:ext uri="{FF2B5EF4-FFF2-40B4-BE49-F238E27FC236}">
                <a16:creationId xmlns:a16="http://schemas.microsoft.com/office/drawing/2014/main" id="{DAEBDD4B-36C5-FF9E-DDB4-BC0E3B5A7A28}"/>
              </a:ext>
            </a:extLst>
          </p:cNvPr>
          <p:cNvSpPr/>
          <p:nvPr/>
        </p:nvSpPr>
        <p:spPr>
          <a:xfrm>
            <a:off x="3761484" y="2642060"/>
            <a:ext cx="634442" cy="523220"/>
          </a:xfrm>
          <a:prstGeom prst="rightArrow">
            <a:avLst/>
          </a:prstGeom>
          <a:solidFill>
            <a:schemeClr val="accent1">
              <a:lumMod val="5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0" name="TextBox 9">
            <a:extLst>
              <a:ext uri="{FF2B5EF4-FFF2-40B4-BE49-F238E27FC236}">
                <a16:creationId xmlns:a16="http://schemas.microsoft.com/office/drawing/2014/main" id="{DCE2A3F8-E12F-0382-1C88-A13D69429CC1}"/>
              </a:ext>
            </a:extLst>
          </p:cNvPr>
          <p:cNvSpPr txBox="1"/>
          <p:nvPr/>
        </p:nvSpPr>
        <p:spPr>
          <a:xfrm>
            <a:off x="1396734" y="171524"/>
            <a:ext cx="6447924" cy="1200329"/>
          </a:xfrm>
          <a:prstGeom prst="rect">
            <a:avLst/>
          </a:prstGeom>
          <a:noFill/>
        </p:spPr>
        <p:txBody>
          <a:bodyPr wrap="square" lIns="91440" tIns="45720" rIns="91440" bIns="45720" rtlCol="0" anchor="t">
            <a:spAutoFit/>
          </a:bodyPr>
          <a:lstStyle/>
          <a:p>
            <a:r>
              <a:rPr lang="en-AU" sz="3600">
                <a:solidFill>
                  <a:schemeClr val="accent1">
                    <a:lumMod val="50000"/>
                  </a:schemeClr>
                </a:solidFill>
                <a:latin typeface="Arial"/>
                <a:cs typeface="Arial"/>
              </a:rPr>
              <a:t>Notifying the Information Commissioner (s.51)</a:t>
            </a:r>
          </a:p>
        </p:txBody>
      </p:sp>
      <p:sp>
        <p:nvSpPr>
          <p:cNvPr id="2" name="Slide Number Placeholder 1">
            <a:extLst>
              <a:ext uri="{FF2B5EF4-FFF2-40B4-BE49-F238E27FC236}">
                <a16:creationId xmlns:a16="http://schemas.microsoft.com/office/drawing/2014/main" id="{E42BAD81-5892-228B-14C8-208C472B7C89}"/>
              </a:ext>
            </a:extLst>
          </p:cNvPr>
          <p:cNvSpPr>
            <a:spLocks noGrp="1"/>
          </p:cNvSpPr>
          <p:nvPr>
            <p:ph type="sldNum" sz="quarter" idx="12"/>
          </p:nvPr>
        </p:nvSpPr>
        <p:spPr>
          <a:xfrm>
            <a:off x="11640833" y="6599163"/>
            <a:ext cx="551167" cy="365125"/>
          </a:xfrm>
        </p:spPr>
        <p:txBody>
          <a:bodyPr/>
          <a:lstStyle/>
          <a:p>
            <a:fld id="{EFEFB83B-929B-4890-9662-1BECF96BE500}" type="slidenum">
              <a:rPr lang="en-AU" smtClean="0"/>
              <a:t>28</a:t>
            </a:fld>
            <a:endParaRPr lang="en-AU"/>
          </a:p>
        </p:txBody>
      </p:sp>
    </p:spTree>
    <p:extLst>
      <p:ext uri="{BB962C8B-B14F-4D97-AF65-F5344CB8AC3E}">
        <p14:creationId xmlns:p14="http://schemas.microsoft.com/office/powerpoint/2010/main" val="244271996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8" name="Content Placeholder 2">
            <a:extLst>
              <a:ext uri="{FF2B5EF4-FFF2-40B4-BE49-F238E27FC236}">
                <a16:creationId xmlns:a16="http://schemas.microsoft.com/office/drawing/2014/main" id="{2656FDBC-4A73-2D7A-44DF-47FB26572115}"/>
              </a:ext>
            </a:extLst>
          </p:cNvPr>
          <p:cNvGraphicFramePr>
            <a:graphicFrameLocks noGrp="1"/>
          </p:cNvGraphicFramePr>
          <p:nvPr>
            <p:ph idx="1"/>
            <p:extLst>
              <p:ext uri="{D42A27DB-BD31-4B8C-83A1-F6EECF244321}">
                <p14:modId xmlns:p14="http://schemas.microsoft.com/office/powerpoint/2010/main" val="17144564"/>
              </p:ext>
            </p:extLst>
          </p:nvPr>
        </p:nvGraphicFramePr>
        <p:xfrm>
          <a:off x="822895" y="1034101"/>
          <a:ext cx="8778306" cy="575805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Slide Number Placeholder 2">
            <a:extLst>
              <a:ext uri="{FF2B5EF4-FFF2-40B4-BE49-F238E27FC236}">
                <a16:creationId xmlns:a16="http://schemas.microsoft.com/office/drawing/2014/main" id="{34BEB9DB-B8E0-25B3-68C7-F2E3C38F721B}"/>
              </a:ext>
            </a:extLst>
          </p:cNvPr>
          <p:cNvSpPr>
            <a:spLocks noGrp="1"/>
          </p:cNvSpPr>
          <p:nvPr>
            <p:ph type="sldNum" sz="quarter" idx="12"/>
          </p:nvPr>
        </p:nvSpPr>
        <p:spPr>
          <a:xfrm>
            <a:off x="11568519" y="6324331"/>
            <a:ext cx="551167" cy="365125"/>
          </a:xfrm>
        </p:spPr>
        <p:txBody>
          <a:bodyPr/>
          <a:lstStyle/>
          <a:p>
            <a:fld id="{EFEFB83B-929B-4890-9662-1BECF96BE500}" type="slidenum">
              <a:rPr lang="en-AU" smtClean="0"/>
              <a:t>29</a:t>
            </a:fld>
            <a:endParaRPr lang="en-AU"/>
          </a:p>
        </p:txBody>
      </p:sp>
      <p:sp>
        <p:nvSpPr>
          <p:cNvPr id="4" name="TextBox 3">
            <a:extLst>
              <a:ext uri="{FF2B5EF4-FFF2-40B4-BE49-F238E27FC236}">
                <a16:creationId xmlns:a16="http://schemas.microsoft.com/office/drawing/2014/main" id="{636B3824-2717-5CBF-7FCF-4BD1C014EB93}"/>
              </a:ext>
            </a:extLst>
          </p:cNvPr>
          <p:cNvSpPr txBox="1"/>
          <p:nvPr/>
        </p:nvSpPr>
        <p:spPr>
          <a:xfrm>
            <a:off x="1476876" y="320929"/>
            <a:ext cx="6447924" cy="646331"/>
          </a:xfrm>
          <a:prstGeom prst="rect">
            <a:avLst/>
          </a:prstGeom>
          <a:noFill/>
        </p:spPr>
        <p:txBody>
          <a:bodyPr wrap="square" lIns="91440" tIns="45720" rIns="91440" bIns="45720" rtlCol="0" anchor="t">
            <a:spAutoFit/>
          </a:bodyPr>
          <a:lstStyle/>
          <a:p>
            <a:r>
              <a:rPr lang="en-AU" sz="3600">
                <a:solidFill>
                  <a:schemeClr val="accent1">
                    <a:lumMod val="50000"/>
                  </a:schemeClr>
                </a:solidFill>
                <a:latin typeface="Arial"/>
                <a:cs typeface="Arial"/>
              </a:rPr>
              <a:t>Notifying individuals (s.53)</a:t>
            </a:r>
          </a:p>
        </p:txBody>
      </p:sp>
      <p:sp>
        <p:nvSpPr>
          <p:cNvPr id="5" name="TextBox 4">
            <a:extLst>
              <a:ext uri="{FF2B5EF4-FFF2-40B4-BE49-F238E27FC236}">
                <a16:creationId xmlns:a16="http://schemas.microsoft.com/office/drawing/2014/main" id="{1B17C450-6AD6-E3F6-43A0-3BF00678F35F}"/>
              </a:ext>
            </a:extLst>
          </p:cNvPr>
          <p:cNvSpPr txBox="1"/>
          <p:nvPr/>
        </p:nvSpPr>
        <p:spPr>
          <a:xfrm>
            <a:off x="9656455" y="2419350"/>
            <a:ext cx="2476501" cy="2246769"/>
          </a:xfrm>
          <a:prstGeom prst="rect">
            <a:avLst/>
          </a:prstGeom>
          <a:noFill/>
        </p:spPr>
        <p:txBody>
          <a:bodyPr wrap="square" lIns="91440" tIns="45720" rIns="91440" bIns="45720" rtlCol="0" anchor="t">
            <a:spAutoFit/>
          </a:bodyPr>
          <a:lstStyle/>
          <a:p>
            <a:r>
              <a:rPr lang="en-AU" sz="1400" b="1">
                <a:latin typeface="Arial"/>
                <a:cs typeface="Arial"/>
              </a:rPr>
              <a:t>‘Affected individual’ </a:t>
            </a:r>
            <a:r>
              <a:rPr lang="en-AU" sz="1400">
                <a:latin typeface="Arial"/>
                <a:cs typeface="Arial"/>
              </a:rPr>
              <a:t>is someone</a:t>
            </a:r>
            <a:endParaRPr lang="en-US"/>
          </a:p>
          <a:p>
            <a:pPr marL="285750" indent="-285750">
              <a:buFont typeface="Wingdings" panose="05000000000000000000" pitchFamily="2" charset="2"/>
              <a:buChar char="ü"/>
            </a:pPr>
            <a:r>
              <a:rPr lang="en-AU" sz="1400">
                <a:latin typeface="Arial"/>
                <a:cs typeface="Arial"/>
              </a:rPr>
              <a:t>To whom the personal information relates, and</a:t>
            </a:r>
          </a:p>
          <a:p>
            <a:pPr marL="285750" indent="-285750">
              <a:buFont typeface="Wingdings" panose="05000000000000000000" pitchFamily="2" charset="2"/>
              <a:buChar char="ü"/>
            </a:pPr>
            <a:r>
              <a:rPr lang="en-AU" sz="1400">
                <a:latin typeface="Arial"/>
                <a:cs typeface="Arial"/>
              </a:rPr>
              <a:t>Who is likely to suffer serious harm as a result of the data breach.</a:t>
            </a:r>
          </a:p>
          <a:p>
            <a:r>
              <a:rPr lang="en-AU" sz="1200">
                <a:latin typeface="Arial"/>
                <a:cs typeface="Arial"/>
              </a:rPr>
              <a:t>s. 47(1)(a)(ii)  and s. 47(1)(b)(ii)</a:t>
            </a:r>
          </a:p>
          <a:p>
            <a:pPr algn="ctr"/>
            <a:endParaRPr lang="en-US" sz="1400"/>
          </a:p>
          <a:p>
            <a:pPr algn="ctr"/>
            <a:endParaRPr lang="en-AU" sz="1400"/>
          </a:p>
        </p:txBody>
      </p:sp>
    </p:spTree>
    <p:extLst>
      <p:ext uri="{BB962C8B-B14F-4D97-AF65-F5344CB8AC3E}">
        <p14:creationId xmlns:p14="http://schemas.microsoft.com/office/powerpoint/2010/main" val="136687492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a:extLst>
              <a:ext uri="{FF2B5EF4-FFF2-40B4-BE49-F238E27FC236}">
                <a16:creationId xmlns:a16="http://schemas.microsoft.com/office/drawing/2014/main" id="{F4E13736-5ECE-5811-8F1B-01AD5C15E724}"/>
              </a:ext>
            </a:extLst>
          </p:cNvPr>
          <p:cNvSpPr txBox="1">
            <a:spLocks/>
          </p:cNvSpPr>
          <p:nvPr/>
        </p:nvSpPr>
        <p:spPr>
          <a:xfrm>
            <a:off x="2110758" y="791071"/>
            <a:ext cx="2392895" cy="751789"/>
          </a:xfrm>
          <a:prstGeom prst="rect">
            <a:avLst/>
          </a:prstGeom>
        </p:spPr>
        <p:txBody>
          <a:bodyPr vert="horz" lIns="91440" tIns="45720" rIns="91440" bIns="45720" rtlCol="0" anchor="t">
            <a:noAutofit/>
          </a:bodyPr>
          <a:lstStyle>
            <a:lvl1pPr marL="285750" indent="-285750" algn="l" defTabSz="457200" rtl="0" eaLnBrk="1" latinLnBrk="0" hangingPunct="1">
              <a:spcBef>
                <a:spcPct val="20000"/>
              </a:spcBef>
              <a:spcAft>
                <a:spcPts val="600"/>
              </a:spcAft>
              <a:buClr>
                <a:schemeClr val="accent1">
                  <a:lumMod val="75000"/>
                </a:schemeClr>
              </a:buClr>
              <a:buSzPct val="145000"/>
              <a:buFont typeface="Arial"/>
              <a:buChar char="•"/>
              <a:defRPr sz="2400" kern="1200" cap="none">
                <a:solidFill>
                  <a:schemeClr val="tx1"/>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lumMod val="75000"/>
                </a:schemeClr>
              </a:buClr>
              <a:buSzPct val="145000"/>
              <a:buFont typeface="Arial"/>
              <a:buChar char="•"/>
              <a:defRPr sz="2000" kern="1200" cap="none">
                <a:solidFill>
                  <a:schemeClr val="tx1"/>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lumMod val="75000"/>
                </a:schemeClr>
              </a:buClr>
              <a:buSzPct val="145000"/>
              <a:buFont typeface="Arial"/>
              <a:buChar char="•"/>
              <a:defRPr sz="1800" kern="1200" cap="none">
                <a:solidFill>
                  <a:schemeClr val="tx1"/>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lumMod val="75000"/>
                </a:schemeClr>
              </a:buClr>
              <a:buSzPct val="145000"/>
              <a:buFont typeface="Arial"/>
              <a:buChar char="•"/>
              <a:defRPr sz="1600" kern="1200" cap="none">
                <a:solidFill>
                  <a:schemeClr val="tx1"/>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9pPr>
          </a:lstStyle>
          <a:p>
            <a:pPr marL="0" marR="0" lvl="0" indent="0" algn="l" defTabSz="457200" rtl="0" eaLnBrk="1" fontAlgn="auto" latinLnBrk="0" hangingPunct="1">
              <a:lnSpc>
                <a:spcPct val="90000"/>
              </a:lnSpc>
              <a:spcBef>
                <a:spcPct val="0"/>
              </a:spcBef>
              <a:spcAft>
                <a:spcPts val="0"/>
              </a:spcAft>
              <a:buClrTx/>
              <a:buSzPct val="145000"/>
              <a:buFont typeface="Arial"/>
              <a:buNone/>
              <a:tabLst/>
              <a:defRPr/>
            </a:pPr>
            <a:r>
              <a:rPr kumimoji="0" lang="en-AU" sz="4400" b="1" i="0" u="none" strike="noStrike" kern="1200" cap="none" spc="0" normalizeH="0" baseline="0" noProof="0">
                <a:ln w="3175" cmpd="sng">
                  <a:noFill/>
                </a:ln>
                <a:solidFill>
                  <a:schemeClr val="accent1">
                    <a:lumMod val="50000"/>
                  </a:schemeClr>
                </a:solidFill>
                <a:effectLst/>
                <a:uLnTx/>
                <a:uFillTx/>
                <a:latin typeface="Arial"/>
                <a:cs typeface="Arial"/>
              </a:rPr>
              <a:t>Agenda</a:t>
            </a:r>
          </a:p>
        </p:txBody>
      </p:sp>
      <p:sp>
        <p:nvSpPr>
          <p:cNvPr id="2" name="Slide Number Placeholder 1">
            <a:extLst>
              <a:ext uri="{FF2B5EF4-FFF2-40B4-BE49-F238E27FC236}">
                <a16:creationId xmlns:a16="http://schemas.microsoft.com/office/drawing/2014/main" id="{CF242001-13C6-B572-9EC8-AD9E363800E3}"/>
              </a:ext>
            </a:extLst>
          </p:cNvPr>
          <p:cNvSpPr>
            <a:spLocks noGrp="1"/>
          </p:cNvSpPr>
          <p:nvPr>
            <p:ph type="sldNum" sz="quarter" idx="12"/>
          </p:nvPr>
        </p:nvSpPr>
        <p:spPr>
          <a:xfrm>
            <a:off x="11293601" y="5904076"/>
            <a:ext cx="551167" cy="365125"/>
          </a:xfrm>
        </p:spPr>
        <p:txBody>
          <a:bodyPr/>
          <a:lstStyle/>
          <a:p>
            <a:fld id="{EFEFB83B-929B-4890-9662-1BECF96BE500}" type="slidenum">
              <a:rPr lang="en-AU" smtClean="0"/>
              <a:t>3</a:t>
            </a:fld>
            <a:endParaRPr lang="en-AU"/>
          </a:p>
        </p:txBody>
      </p:sp>
      <p:graphicFrame>
        <p:nvGraphicFramePr>
          <p:cNvPr id="5" name="Content Placeholder 12">
            <a:extLst>
              <a:ext uri="{FF2B5EF4-FFF2-40B4-BE49-F238E27FC236}">
                <a16:creationId xmlns:a16="http://schemas.microsoft.com/office/drawing/2014/main" id="{6218DBA5-23CA-BDFE-CAD5-9E169FF91C26}"/>
              </a:ext>
            </a:extLst>
          </p:cNvPr>
          <p:cNvGraphicFramePr>
            <a:graphicFrameLocks/>
          </p:cNvGraphicFramePr>
          <p:nvPr>
            <p:extLst>
              <p:ext uri="{D42A27DB-BD31-4B8C-83A1-F6EECF244321}">
                <p14:modId xmlns:p14="http://schemas.microsoft.com/office/powerpoint/2010/main" val="3266158680"/>
              </p:ext>
            </p:extLst>
          </p:nvPr>
        </p:nvGraphicFramePr>
        <p:xfrm>
          <a:off x="2378814" y="1544716"/>
          <a:ext cx="8309901" cy="494486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62988078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76000"/>
                <a:satMod val="180000"/>
              </a:schemeClr>
              <a:schemeClr val="bg2">
                <a:tint val="80000"/>
                <a:satMod val="120000"/>
                <a:lumMod val="180000"/>
              </a:schemeClr>
            </a:duotone>
          </a:blip>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D80B57-95E5-EC75-0409-07011E812998}"/>
              </a:ext>
            </a:extLst>
          </p:cNvPr>
          <p:cNvSpPr>
            <a:spLocks noGrp="1"/>
          </p:cNvSpPr>
          <p:nvPr>
            <p:ph type="title"/>
          </p:nvPr>
        </p:nvSpPr>
        <p:spPr>
          <a:xfrm>
            <a:off x="1851024" y="548885"/>
            <a:ext cx="8478287" cy="893762"/>
          </a:xfrm>
        </p:spPr>
        <p:txBody>
          <a:bodyPr vert="horz" lIns="91440" tIns="45720" rIns="91440" bIns="45720" rtlCol="0" anchor="ctr">
            <a:normAutofit/>
          </a:bodyPr>
          <a:lstStyle/>
          <a:p>
            <a:pPr algn="l"/>
            <a:r>
              <a:rPr lang="en-US" sz="3600">
                <a:solidFill>
                  <a:schemeClr val="accent3"/>
                </a:solidFill>
                <a:latin typeface="Arial"/>
                <a:cs typeface="Arial"/>
              </a:rPr>
              <a:t>Scenario 3 – Part 3</a:t>
            </a:r>
          </a:p>
        </p:txBody>
      </p:sp>
      <p:sp>
        <p:nvSpPr>
          <p:cNvPr id="9" name="TextBox 8">
            <a:extLst>
              <a:ext uri="{FF2B5EF4-FFF2-40B4-BE49-F238E27FC236}">
                <a16:creationId xmlns:a16="http://schemas.microsoft.com/office/drawing/2014/main" id="{1F78D9BA-AF2F-4767-8C51-BCE94D906749}"/>
              </a:ext>
            </a:extLst>
          </p:cNvPr>
          <p:cNvSpPr txBox="1"/>
          <p:nvPr/>
        </p:nvSpPr>
        <p:spPr>
          <a:xfrm>
            <a:off x="1778652" y="1290772"/>
            <a:ext cx="9333674" cy="5276850"/>
          </a:xfrm>
          <a:prstGeom prst="rect">
            <a:avLst/>
          </a:prstGeom>
        </p:spPr>
        <p:txBody>
          <a:bodyPr vert="horz" lIns="91440" tIns="45720" rIns="91440" bIns="45720" rtlCol="0" anchor="ctr">
            <a:noAutofit/>
          </a:bodyPr>
          <a:lstStyle/>
          <a:p>
            <a:pPr>
              <a:spcBef>
                <a:spcPct val="20000"/>
              </a:spcBef>
              <a:spcAft>
                <a:spcPts val="600"/>
              </a:spcAft>
              <a:buClr>
                <a:schemeClr val="accent1">
                  <a:lumMod val="75000"/>
                </a:schemeClr>
              </a:buClr>
              <a:buSzPct val="145000"/>
            </a:pPr>
            <a:r>
              <a:rPr lang="en-US" sz="2200">
                <a:latin typeface="Arial"/>
                <a:cs typeface="Arial"/>
              </a:rPr>
              <a:t>Let's think back to the earlier scenario involving a hacker unlawfully accessing personal information.</a:t>
            </a:r>
          </a:p>
          <a:p>
            <a:pPr>
              <a:spcBef>
                <a:spcPct val="20000"/>
              </a:spcBef>
              <a:spcAft>
                <a:spcPts val="600"/>
              </a:spcAft>
              <a:buClr>
                <a:schemeClr val="accent1">
                  <a:lumMod val="75000"/>
                </a:schemeClr>
              </a:buClr>
              <a:buSzPct val="145000"/>
            </a:pPr>
            <a:r>
              <a:rPr lang="en-US" sz="2200">
                <a:latin typeface="Arial"/>
                <a:cs typeface="Arial"/>
              </a:rPr>
              <a:t>The agency now knows that the personal information of 100 customers was accessed by the hacker:</a:t>
            </a:r>
          </a:p>
          <a:p>
            <a:pPr marL="285750" indent="-285750">
              <a:spcBef>
                <a:spcPct val="20000"/>
              </a:spcBef>
              <a:spcAft>
                <a:spcPts val="600"/>
              </a:spcAft>
              <a:buClr>
                <a:schemeClr val="accent1">
                  <a:lumMod val="75000"/>
                </a:schemeClr>
              </a:buClr>
              <a:buSzPct val="145000"/>
              <a:buFont typeface="Arial" panose="020B0604020202020204" pitchFamily="34" charset="0"/>
              <a:buChar char="•"/>
            </a:pPr>
            <a:r>
              <a:rPr lang="en-US" sz="2200">
                <a:latin typeface="Arial"/>
                <a:cs typeface="Arial"/>
              </a:rPr>
              <a:t>Name only was accessed for 80 customers</a:t>
            </a:r>
          </a:p>
          <a:p>
            <a:pPr marL="285750" indent="-285750">
              <a:spcBef>
                <a:spcPct val="20000"/>
              </a:spcBef>
              <a:spcAft>
                <a:spcPts val="600"/>
              </a:spcAft>
              <a:buClr>
                <a:schemeClr val="accent1">
                  <a:lumMod val="75000"/>
                </a:schemeClr>
              </a:buClr>
              <a:buSzPct val="145000"/>
              <a:buFont typeface="Arial" panose="020B0604020202020204" pitchFamily="34" charset="0"/>
              <a:buChar char="•"/>
            </a:pPr>
            <a:r>
              <a:rPr lang="en-US" sz="2200">
                <a:latin typeface="Arial"/>
                <a:cs typeface="Arial"/>
              </a:rPr>
              <a:t>Financial details, tax-files numbers, identity information and contact information accessed for the remaining 20 customers.</a:t>
            </a:r>
          </a:p>
          <a:p>
            <a:pPr>
              <a:spcBef>
                <a:spcPct val="20000"/>
              </a:spcBef>
              <a:spcAft>
                <a:spcPts val="600"/>
              </a:spcAft>
              <a:buClr>
                <a:schemeClr val="accent1">
                  <a:lumMod val="75000"/>
                </a:schemeClr>
              </a:buClr>
              <a:buSzPct val="145000"/>
            </a:pPr>
            <a:r>
              <a:rPr lang="en-US" sz="2200">
                <a:latin typeface="Arial"/>
                <a:cs typeface="Arial"/>
              </a:rPr>
              <a:t>The agency assesses that serious harm is only likely for the group of 20 customers.</a:t>
            </a:r>
            <a:br>
              <a:rPr lang="en-US" sz="2200">
                <a:latin typeface="Arial"/>
              </a:rPr>
            </a:br>
            <a:endParaRPr lang="en-US" sz="2200">
              <a:latin typeface="Arial"/>
              <a:cs typeface="Arial"/>
            </a:endParaRPr>
          </a:p>
          <a:p>
            <a:pPr marL="742950" lvl="1" indent="-285750">
              <a:spcBef>
                <a:spcPct val="20000"/>
              </a:spcBef>
              <a:spcAft>
                <a:spcPts val="600"/>
              </a:spcAft>
              <a:buClr>
                <a:schemeClr val="accent2">
                  <a:lumMod val="50000"/>
                </a:schemeClr>
              </a:buClr>
              <a:buSzPct val="100000"/>
              <a:buFont typeface="Wingdings" panose="05000000000000000000" pitchFamily="2" charset="2"/>
              <a:buChar char="q"/>
            </a:pPr>
            <a:r>
              <a:rPr lang="en-US" sz="2200">
                <a:solidFill>
                  <a:schemeClr val="accent2">
                    <a:lumMod val="75000"/>
                  </a:schemeClr>
                </a:solidFill>
                <a:latin typeface="Arial"/>
                <a:cs typeface="Arial"/>
              </a:rPr>
              <a:t>What are the options to notify individuals in these circumstances?</a:t>
            </a:r>
          </a:p>
        </p:txBody>
      </p:sp>
      <p:sp>
        <p:nvSpPr>
          <p:cNvPr id="3" name="Slide Number Placeholder 2">
            <a:extLst>
              <a:ext uri="{FF2B5EF4-FFF2-40B4-BE49-F238E27FC236}">
                <a16:creationId xmlns:a16="http://schemas.microsoft.com/office/drawing/2014/main" id="{4FA72740-68CC-3295-0F9E-265E3DC63671}"/>
              </a:ext>
            </a:extLst>
          </p:cNvPr>
          <p:cNvSpPr>
            <a:spLocks noGrp="1"/>
          </p:cNvSpPr>
          <p:nvPr>
            <p:ph type="sldNum" sz="quarter" idx="12"/>
          </p:nvPr>
        </p:nvSpPr>
        <p:spPr>
          <a:xfrm>
            <a:off x="11504306" y="6276706"/>
            <a:ext cx="551167" cy="365125"/>
          </a:xfrm>
        </p:spPr>
        <p:txBody>
          <a:bodyPr/>
          <a:lstStyle/>
          <a:p>
            <a:fld id="{EFEFB83B-929B-4890-9662-1BECF96BE500}" type="slidenum">
              <a:rPr lang="en-AU" smtClean="0"/>
              <a:t>30</a:t>
            </a:fld>
            <a:endParaRPr lang="en-AU"/>
          </a:p>
        </p:txBody>
      </p:sp>
    </p:spTree>
    <p:extLst>
      <p:ext uri="{BB962C8B-B14F-4D97-AF65-F5344CB8AC3E}">
        <p14:creationId xmlns:p14="http://schemas.microsoft.com/office/powerpoint/2010/main" val="11036702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9">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9">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9">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A35292-6CA8-E3CA-4B93-7FA48EC0B1ED}"/>
              </a:ext>
            </a:extLst>
          </p:cNvPr>
          <p:cNvSpPr>
            <a:spLocks noGrp="1"/>
          </p:cNvSpPr>
          <p:nvPr>
            <p:ph type="title"/>
          </p:nvPr>
        </p:nvSpPr>
        <p:spPr>
          <a:xfrm>
            <a:off x="1455894" y="631228"/>
            <a:ext cx="6568737" cy="883248"/>
          </a:xfrm>
        </p:spPr>
        <p:txBody>
          <a:bodyPr>
            <a:normAutofit/>
          </a:bodyPr>
          <a:lstStyle/>
          <a:p>
            <a:pPr algn="l"/>
            <a:r>
              <a:rPr lang="en-AU" altLang="en-US" sz="3600">
                <a:solidFill>
                  <a:schemeClr val="accent1">
                    <a:lumMod val="50000"/>
                  </a:schemeClr>
                </a:solidFill>
                <a:latin typeface="Arial"/>
                <a:cs typeface="Arial"/>
              </a:rPr>
              <a:t>Information to notify individuals</a:t>
            </a:r>
            <a:endParaRPr lang="en-AU" sz="3600">
              <a:solidFill>
                <a:schemeClr val="accent1">
                  <a:lumMod val="50000"/>
                </a:schemeClr>
              </a:solidFill>
              <a:latin typeface="Arial"/>
              <a:cs typeface="Arial"/>
            </a:endParaRPr>
          </a:p>
        </p:txBody>
      </p:sp>
      <p:graphicFrame>
        <p:nvGraphicFramePr>
          <p:cNvPr id="11" name="Content Placeholder 2">
            <a:extLst>
              <a:ext uri="{FF2B5EF4-FFF2-40B4-BE49-F238E27FC236}">
                <a16:creationId xmlns:a16="http://schemas.microsoft.com/office/drawing/2014/main" id="{34267B61-E116-F01E-B5FD-B017F5559B48}"/>
              </a:ext>
            </a:extLst>
          </p:cNvPr>
          <p:cNvGraphicFramePr>
            <a:graphicFrameLocks noGrp="1"/>
          </p:cNvGraphicFramePr>
          <p:nvPr>
            <p:ph idx="1"/>
            <p:extLst>
              <p:ext uri="{D42A27DB-BD31-4B8C-83A1-F6EECF244321}">
                <p14:modId xmlns:p14="http://schemas.microsoft.com/office/powerpoint/2010/main" val="3797285222"/>
              </p:ext>
            </p:extLst>
          </p:nvPr>
        </p:nvGraphicFramePr>
        <p:xfrm>
          <a:off x="2488138" y="2016745"/>
          <a:ext cx="8313211" cy="469838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TextBox 6">
            <a:extLst>
              <a:ext uri="{FF2B5EF4-FFF2-40B4-BE49-F238E27FC236}">
                <a16:creationId xmlns:a16="http://schemas.microsoft.com/office/drawing/2014/main" id="{B658AE1B-ACA2-A554-FF6C-2A58B8DBA92C}"/>
              </a:ext>
            </a:extLst>
          </p:cNvPr>
          <p:cNvSpPr txBox="1"/>
          <p:nvPr/>
        </p:nvSpPr>
        <p:spPr>
          <a:xfrm>
            <a:off x="1552756" y="1391983"/>
            <a:ext cx="8619944" cy="461665"/>
          </a:xfrm>
          <a:prstGeom prst="rect">
            <a:avLst/>
          </a:prstGeom>
          <a:solidFill>
            <a:schemeClr val="accent1">
              <a:lumMod val="50000"/>
            </a:schemeClr>
          </a:solidFill>
        </p:spPr>
        <p:txBody>
          <a:bodyPr wrap="square" rtlCol="0">
            <a:spAutoFit/>
          </a:bodyPr>
          <a:lstStyle/>
          <a:p>
            <a:r>
              <a:rPr lang="en-AU" sz="2400">
                <a:solidFill>
                  <a:schemeClr val="bg1"/>
                </a:solidFill>
              </a:rPr>
              <a:t>N</a:t>
            </a:r>
            <a:r>
              <a:rPr lang="en-US" sz="2400" err="1">
                <a:solidFill>
                  <a:schemeClr val="bg1"/>
                </a:solidFill>
              </a:rPr>
              <a:t>otify</a:t>
            </a:r>
            <a:r>
              <a:rPr lang="en-US" sz="2400">
                <a:solidFill>
                  <a:schemeClr val="bg1"/>
                </a:solidFill>
              </a:rPr>
              <a:t> individuals as soon as practicable with required information:</a:t>
            </a:r>
            <a:endParaRPr lang="en-AU" sz="2400">
              <a:solidFill>
                <a:schemeClr val="bg1"/>
              </a:solidFill>
            </a:endParaRPr>
          </a:p>
        </p:txBody>
      </p:sp>
      <p:sp>
        <p:nvSpPr>
          <p:cNvPr id="3" name="Slide Number Placeholder 2">
            <a:extLst>
              <a:ext uri="{FF2B5EF4-FFF2-40B4-BE49-F238E27FC236}">
                <a16:creationId xmlns:a16="http://schemas.microsoft.com/office/drawing/2014/main" id="{E86BE7B4-AF40-8F50-CC96-86E638DDCC89}"/>
              </a:ext>
            </a:extLst>
          </p:cNvPr>
          <p:cNvSpPr>
            <a:spLocks noGrp="1"/>
          </p:cNvSpPr>
          <p:nvPr>
            <p:ph type="sldNum" sz="quarter" idx="12"/>
          </p:nvPr>
        </p:nvSpPr>
        <p:spPr>
          <a:xfrm>
            <a:off x="11504306" y="6350000"/>
            <a:ext cx="551167" cy="365125"/>
          </a:xfrm>
        </p:spPr>
        <p:txBody>
          <a:bodyPr/>
          <a:lstStyle/>
          <a:p>
            <a:fld id="{EFEFB83B-929B-4890-9662-1BECF96BE500}" type="slidenum">
              <a:rPr lang="en-AU" smtClean="0"/>
              <a:t>31</a:t>
            </a:fld>
            <a:endParaRPr lang="en-AU"/>
          </a:p>
        </p:txBody>
      </p:sp>
    </p:spTree>
    <p:extLst>
      <p:ext uri="{BB962C8B-B14F-4D97-AF65-F5344CB8AC3E}">
        <p14:creationId xmlns:p14="http://schemas.microsoft.com/office/powerpoint/2010/main" val="255167601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Content Placeholder 2">
            <a:extLst>
              <a:ext uri="{FF2B5EF4-FFF2-40B4-BE49-F238E27FC236}">
                <a16:creationId xmlns:a16="http://schemas.microsoft.com/office/drawing/2014/main" id="{34267B61-E116-F01E-B5FD-B017F5559B48}"/>
              </a:ext>
            </a:extLst>
          </p:cNvPr>
          <p:cNvGraphicFramePr>
            <a:graphicFrameLocks noGrp="1"/>
          </p:cNvGraphicFramePr>
          <p:nvPr>
            <p:ph idx="1"/>
            <p:extLst>
              <p:ext uri="{D42A27DB-BD31-4B8C-83A1-F6EECF244321}">
                <p14:modId xmlns:p14="http://schemas.microsoft.com/office/powerpoint/2010/main" val="552543961"/>
              </p:ext>
            </p:extLst>
          </p:nvPr>
        </p:nvGraphicFramePr>
        <p:xfrm>
          <a:off x="1957208" y="1422754"/>
          <a:ext cx="7977367" cy="524474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Slide Number Placeholder 1">
            <a:extLst>
              <a:ext uri="{FF2B5EF4-FFF2-40B4-BE49-F238E27FC236}">
                <a16:creationId xmlns:a16="http://schemas.microsoft.com/office/drawing/2014/main" id="{D39DE71E-4F49-D651-D3B8-C72795C29D1D}"/>
              </a:ext>
            </a:extLst>
          </p:cNvPr>
          <p:cNvSpPr>
            <a:spLocks noGrp="1"/>
          </p:cNvSpPr>
          <p:nvPr>
            <p:ph type="sldNum" sz="quarter" idx="12"/>
          </p:nvPr>
        </p:nvSpPr>
        <p:spPr>
          <a:xfrm>
            <a:off x="11561456" y="6302375"/>
            <a:ext cx="551167" cy="365125"/>
          </a:xfrm>
        </p:spPr>
        <p:txBody>
          <a:bodyPr/>
          <a:lstStyle/>
          <a:p>
            <a:fld id="{EFEFB83B-929B-4890-9662-1BECF96BE500}" type="slidenum">
              <a:rPr lang="en-AU" smtClean="0"/>
              <a:t>32</a:t>
            </a:fld>
            <a:endParaRPr lang="en-AU"/>
          </a:p>
        </p:txBody>
      </p:sp>
      <p:sp>
        <p:nvSpPr>
          <p:cNvPr id="3" name="Title 1">
            <a:extLst>
              <a:ext uri="{FF2B5EF4-FFF2-40B4-BE49-F238E27FC236}">
                <a16:creationId xmlns:a16="http://schemas.microsoft.com/office/drawing/2014/main" id="{F908F92D-C24F-D9F2-9C3F-1A203B1DA728}"/>
              </a:ext>
            </a:extLst>
          </p:cNvPr>
          <p:cNvSpPr>
            <a:spLocks noGrp="1"/>
          </p:cNvSpPr>
          <p:nvPr>
            <p:ph type="title"/>
          </p:nvPr>
        </p:nvSpPr>
        <p:spPr>
          <a:xfrm>
            <a:off x="1466191" y="538552"/>
            <a:ext cx="6568737" cy="883248"/>
          </a:xfrm>
        </p:spPr>
        <p:txBody>
          <a:bodyPr>
            <a:normAutofit/>
          </a:bodyPr>
          <a:lstStyle/>
          <a:p>
            <a:pPr algn="l"/>
            <a:r>
              <a:rPr lang="en-AU" altLang="en-US" sz="3600">
                <a:solidFill>
                  <a:schemeClr val="accent1">
                    <a:lumMod val="50000"/>
                  </a:schemeClr>
                </a:solidFill>
                <a:latin typeface="Arial"/>
                <a:cs typeface="Arial"/>
              </a:rPr>
              <a:t>Other reporting obligations</a:t>
            </a:r>
            <a:endParaRPr lang="en-AU" sz="3600">
              <a:solidFill>
                <a:schemeClr val="accent1">
                  <a:lumMod val="50000"/>
                </a:schemeClr>
              </a:solidFill>
              <a:latin typeface="Arial"/>
              <a:cs typeface="Arial"/>
            </a:endParaRPr>
          </a:p>
        </p:txBody>
      </p:sp>
    </p:spTree>
    <p:extLst>
      <p:ext uri="{BB962C8B-B14F-4D97-AF65-F5344CB8AC3E}">
        <p14:creationId xmlns:p14="http://schemas.microsoft.com/office/powerpoint/2010/main" val="27370420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AD721D-7150-2F5D-86B8-A9E3BC10E325}"/>
              </a:ext>
            </a:extLst>
          </p:cNvPr>
          <p:cNvSpPr>
            <a:spLocks noGrp="1"/>
          </p:cNvSpPr>
          <p:nvPr>
            <p:ph type="title"/>
          </p:nvPr>
        </p:nvSpPr>
        <p:spPr>
          <a:xfrm>
            <a:off x="1484312" y="685801"/>
            <a:ext cx="3878264" cy="628650"/>
          </a:xfrm>
        </p:spPr>
        <p:txBody>
          <a:bodyPr>
            <a:noAutofit/>
          </a:bodyPr>
          <a:lstStyle/>
          <a:p>
            <a:pPr algn="l"/>
            <a:r>
              <a:rPr lang="en-AU" sz="3600">
                <a:solidFill>
                  <a:schemeClr val="accent1">
                    <a:lumMod val="50000"/>
                  </a:schemeClr>
                </a:solidFill>
                <a:latin typeface="Arial"/>
                <a:cs typeface="Arial"/>
              </a:rPr>
              <a:t>Cyber breaches…</a:t>
            </a:r>
          </a:p>
        </p:txBody>
      </p:sp>
      <p:sp>
        <p:nvSpPr>
          <p:cNvPr id="3" name="Content Placeholder 2">
            <a:extLst>
              <a:ext uri="{FF2B5EF4-FFF2-40B4-BE49-F238E27FC236}">
                <a16:creationId xmlns:a16="http://schemas.microsoft.com/office/drawing/2014/main" id="{BB2D3F57-F13B-80FA-0606-29BDFEB85BDA}"/>
              </a:ext>
            </a:extLst>
          </p:cNvPr>
          <p:cNvSpPr>
            <a:spLocks noGrp="1"/>
          </p:cNvSpPr>
          <p:nvPr>
            <p:ph idx="1"/>
          </p:nvPr>
        </p:nvSpPr>
        <p:spPr>
          <a:xfrm>
            <a:off x="1379535" y="1602775"/>
            <a:ext cx="10018713" cy="4200524"/>
          </a:xfrm>
        </p:spPr>
        <p:txBody>
          <a:bodyPr anchor="t" anchorCtr="0">
            <a:normAutofit lnSpcReduction="10000"/>
          </a:bodyPr>
          <a:lstStyle/>
          <a:p>
            <a:pPr marL="0" indent="0">
              <a:lnSpc>
                <a:spcPct val="90000"/>
              </a:lnSpc>
              <a:buClr>
                <a:srgbClr val="30ACEC">
                  <a:lumMod val="75000"/>
                </a:srgbClr>
              </a:buClr>
              <a:buNone/>
              <a:defRPr/>
            </a:pPr>
            <a:r>
              <a:rPr lang="en-US" sz="2800">
                <a:latin typeface="Arial"/>
                <a:cs typeface="Arial"/>
              </a:rPr>
              <a:t>Assistance may be available from the Queensland Cyber Security unit</a:t>
            </a:r>
            <a:endParaRPr lang="en-US"/>
          </a:p>
          <a:p>
            <a:pPr lvl="5" indent="-285750">
              <a:lnSpc>
                <a:spcPct val="90000"/>
              </a:lnSpc>
              <a:buClr>
                <a:srgbClr val="30ACEC">
                  <a:lumMod val="75000"/>
                </a:srgbClr>
              </a:buClr>
              <a:buFont typeface="Wingdings" panose="05000000000000000000" pitchFamily="2" charset="2"/>
              <a:buChar char="ü"/>
              <a:defRPr/>
            </a:pPr>
            <a:endParaRPr lang="en-US" sz="2000">
              <a:latin typeface="Arial"/>
              <a:cs typeface="Arial"/>
            </a:endParaRPr>
          </a:p>
          <a:p>
            <a:pPr marL="2228850" lvl="5" indent="0">
              <a:lnSpc>
                <a:spcPct val="90000"/>
              </a:lnSpc>
              <a:buClr>
                <a:srgbClr val="30ACEC">
                  <a:lumMod val="75000"/>
                </a:srgbClr>
              </a:buClr>
              <a:buNone/>
              <a:defRPr/>
            </a:pPr>
            <a:r>
              <a:rPr lang="en-US" sz="2400">
                <a:latin typeface="Arial"/>
                <a:cs typeface="Arial"/>
              </a:rPr>
              <a:t>Seek assistance from the Qld. Gov Information Security Virtual Response Team (QGISVRT)</a:t>
            </a:r>
          </a:p>
          <a:p>
            <a:pPr marL="3028950" lvl="6" indent="-342900">
              <a:lnSpc>
                <a:spcPct val="90000"/>
              </a:lnSpc>
              <a:buClr>
                <a:srgbClr val="30ACEC">
                  <a:lumMod val="75000"/>
                </a:srgbClr>
              </a:buClr>
              <a:buFont typeface="Arial" panose="05000000000000000000" pitchFamily="2" charset="2"/>
              <a:buChar char="•"/>
              <a:defRPr/>
            </a:pPr>
            <a:r>
              <a:rPr lang="en-US" sz="2400">
                <a:latin typeface="Arial"/>
                <a:cs typeface="Arial"/>
              </a:rPr>
              <a:t>Email: qgisvrt@qld.gov.au</a:t>
            </a:r>
          </a:p>
          <a:p>
            <a:pPr marL="3028950" lvl="6" indent="-342900">
              <a:lnSpc>
                <a:spcPct val="90000"/>
              </a:lnSpc>
              <a:buClr>
                <a:srgbClr val="30ACEC">
                  <a:lumMod val="75000"/>
                </a:srgbClr>
              </a:buClr>
              <a:buFont typeface="Arial" panose="05000000000000000000" pitchFamily="2" charset="2"/>
              <a:buChar char="•"/>
              <a:defRPr/>
            </a:pPr>
            <a:r>
              <a:rPr lang="en-US" sz="2400">
                <a:latin typeface="Arial"/>
                <a:cs typeface="Arial"/>
              </a:rPr>
              <a:t>Call: (07) 3215 3951 </a:t>
            </a:r>
          </a:p>
          <a:p>
            <a:pPr marL="3028950" lvl="6" indent="-342900">
              <a:lnSpc>
                <a:spcPct val="90000"/>
              </a:lnSpc>
              <a:buClr>
                <a:srgbClr val="1287C3"/>
              </a:buClr>
              <a:buFont typeface="Arial" panose="05000000000000000000" pitchFamily="2" charset="2"/>
              <a:buChar char="•"/>
              <a:defRPr/>
            </a:pPr>
            <a:endParaRPr lang="en-US" sz="2000">
              <a:latin typeface="Arial"/>
              <a:cs typeface="Arial"/>
            </a:endParaRPr>
          </a:p>
          <a:p>
            <a:pPr lvl="5" indent="-285750">
              <a:lnSpc>
                <a:spcPct val="90000"/>
              </a:lnSpc>
              <a:buClr>
                <a:srgbClr val="30ACEC">
                  <a:lumMod val="75000"/>
                </a:srgbClr>
              </a:buClr>
              <a:buFont typeface="Wingdings" panose="05000000000000000000" pitchFamily="2" charset="2"/>
              <a:buChar char="ü"/>
              <a:defRPr/>
            </a:pPr>
            <a:endParaRPr lang="en-US" sz="2000">
              <a:latin typeface="Arial"/>
              <a:cs typeface="Arial"/>
            </a:endParaRPr>
          </a:p>
          <a:p>
            <a:pPr marL="2228850" lvl="5" indent="0">
              <a:lnSpc>
                <a:spcPct val="90000"/>
              </a:lnSpc>
              <a:buClr>
                <a:srgbClr val="30ACEC">
                  <a:lumMod val="75000"/>
                </a:srgbClr>
              </a:buClr>
              <a:buNone/>
              <a:defRPr/>
            </a:pPr>
            <a:r>
              <a:rPr lang="en-US" sz="2400">
                <a:latin typeface="Arial"/>
                <a:cs typeface="Arial"/>
              </a:rPr>
              <a:t>Email cybersecurityunit@qld.gov.au </a:t>
            </a:r>
          </a:p>
          <a:p>
            <a:pPr lvl="5" indent="-285750">
              <a:lnSpc>
                <a:spcPct val="90000"/>
              </a:lnSpc>
              <a:buClr>
                <a:srgbClr val="30ACEC">
                  <a:lumMod val="75000"/>
                </a:srgbClr>
              </a:buClr>
              <a:buFont typeface="Wingdings" panose="05000000000000000000" pitchFamily="2" charset="2"/>
              <a:buChar char="ü"/>
              <a:defRPr/>
            </a:pPr>
            <a:endParaRPr lang="en-US" sz="2000"/>
          </a:p>
          <a:p>
            <a:endParaRPr lang="en-AU" sz="3200"/>
          </a:p>
        </p:txBody>
      </p:sp>
      <p:sp>
        <p:nvSpPr>
          <p:cNvPr id="4" name="Slide Number Placeholder 3">
            <a:extLst>
              <a:ext uri="{FF2B5EF4-FFF2-40B4-BE49-F238E27FC236}">
                <a16:creationId xmlns:a16="http://schemas.microsoft.com/office/drawing/2014/main" id="{CB02E690-3DFD-BA1E-11FF-45235BE7B578}"/>
              </a:ext>
            </a:extLst>
          </p:cNvPr>
          <p:cNvSpPr>
            <a:spLocks noGrp="1"/>
          </p:cNvSpPr>
          <p:nvPr>
            <p:ph type="sldNum" sz="quarter" idx="12"/>
          </p:nvPr>
        </p:nvSpPr>
        <p:spPr>
          <a:xfrm>
            <a:off x="11483973" y="6343381"/>
            <a:ext cx="551167" cy="365125"/>
          </a:xfrm>
        </p:spPr>
        <p:txBody>
          <a:bodyPr/>
          <a:lstStyle/>
          <a:p>
            <a:fld id="{EFEFB83B-929B-4890-9662-1BECF96BE500}" type="slidenum">
              <a:rPr lang="en-AU" smtClean="0"/>
              <a:t>33</a:t>
            </a:fld>
            <a:endParaRPr lang="en-AU"/>
          </a:p>
        </p:txBody>
      </p:sp>
      <p:sp>
        <p:nvSpPr>
          <p:cNvPr id="5" name="Arrow: Pentagon 4">
            <a:extLst>
              <a:ext uri="{FF2B5EF4-FFF2-40B4-BE49-F238E27FC236}">
                <a16:creationId xmlns:a16="http://schemas.microsoft.com/office/drawing/2014/main" id="{7CF96040-6A77-8865-BA4E-54A1306F8033}"/>
              </a:ext>
            </a:extLst>
          </p:cNvPr>
          <p:cNvSpPr/>
          <p:nvPr/>
        </p:nvSpPr>
        <p:spPr>
          <a:xfrm>
            <a:off x="1484312" y="2926859"/>
            <a:ext cx="2058988" cy="1000126"/>
          </a:xfrm>
          <a:prstGeom prst="homePlat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AU" sz="2400" b="1"/>
              <a:t>Incident response</a:t>
            </a:r>
          </a:p>
        </p:txBody>
      </p:sp>
      <p:sp>
        <p:nvSpPr>
          <p:cNvPr id="6" name="Arrow: Pentagon 5">
            <a:extLst>
              <a:ext uri="{FF2B5EF4-FFF2-40B4-BE49-F238E27FC236}">
                <a16:creationId xmlns:a16="http://schemas.microsoft.com/office/drawing/2014/main" id="{F1EB7D8D-3CBA-DA1A-5D5D-AA52A138333F}"/>
              </a:ext>
            </a:extLst>
          </p:cNvPr>
          <p:cNvSpPr/>
          <p:nvPr/>
        </p:nvSpPr>
        <p:spPr>
          <a:xfrm>
            <a:off x="1484312" y="4884010"/>
            <a:ext cx="2058988" cy="1000126"/>
          </a:xfrm>
          <a:prstGeom prst="homePlat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AU" sz="2400" b="1"/>
              <a:t>Non-urgent enquiries</a:t>
            </a:r>
          </a:p>
        </p:txBody>
      </p:sp>
    </p:spTree>
    <p:extLst>
      <p:ext uri="{BB962C8B-B14F-4D97-AF65-F5344CB8AC3E}">
        <p14:creationId xmlns:p14="http://schemas.microsoft.com/office/powerpoint/2010/main" val="181316901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76000"/>
                <a:satMod val="180000"/>
              </a:schemeClr>
              <a:schemeClr val="bg2">
                <a:tint val="80000"/>
                <a:satMod val="120000"/>
                <a:lumMod val="180000"/>
              </a:schemeClr>
            </a:duotone>
          </a:blip>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D80B57-95E5-EC75-0409-07011E812998}"/>
              </a:ext>
            </a:extLst>
          </p:cNvPr>
          <p:cNvSpPr>
            <a:spLocks noGrp="1"/>
          </p:cNvSpPr>
          <p:nvPr>
            <p:ph type="title"/>
          </p:nvPr>
        </p:nvSpPr>
        <p:spPr>
          <a:xfrm>
            <a:off x="1735823" y="2744689"/>
            <a:ext cx="8478287" cy="893762"/>
          </a:xfrm>
        </p:spPr>
        <p:txBody>
          <a:bodyPr vert="horz" lIns="91440" tIns="45720" rIns="91440" bIns="45720" rtlCol="0" anchor="ctr">
            <a:normAutofit/>
          </a:bodyPr>
          <a:lstStyle/>
          <a:p>
            <a:pPr algn="l"/>
            <a:r>
              <a:rPr lang="en-US">
                <a:solidFill>
                  <a:schemeClr val="accent3"/>
                </a:solidFill>
                <a:latin typeface="Arial"/>
                <a:cs typeface="Arial"/>
              </a:rPr>
              <a:t>(More) Scenarios</a:t>
            </a:r>
          </a:p>
        </p:txBody>
      </p:sp>
      <p:sp>
        <p:nvSpPr>
          <p:cNvPr id="3" name="Slide Number Placeholder 2">
            <a:extLst>
              <a:ext uri="{FF2B5EF4-FFF2-40B4-BE49-F238E27FC236}">
                <a16:creationId xmlns:a16="http://schemas.microsoft.com/office/drawing/2014/main" id="{4FA72740-68CC-3295-0F9E-265E3DC63671}"/>
              </a:ext>
            </a:extLst>
          </p:cNvPr>
          <p:cNvSpPr>
            <a:spLocks noGrp="1"/>
          </p:cNvSpPr>
          <p:nvPr>
            <p:ph type="sldNum" sz="quarter" idx="12"/>
          </p:nvPr>
        </p:nvSpPr>
        <p:spPr>
          <a:xfrm>
            <a:off x="11466206" y="6219556"/>
            <a:ext cx="551167" cy="365125"/>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FEFB83B-929B-4890-9662-1BECF96BE500}" type="slidenum">
              <a:rPr kumimoji="0" lang="en-AU" sz="1000" b="0" i="0" u="none" strike="noStrike" kern="1200" cap="none" spc="0" normalizeH="0" baseline="0" noProof="0" smtClean="0">
                <a:ln>
                  <a:noFill/>
                </a:ln>
                <a:solidFill>
                  <a:prstClr val="black"/>
                </a:solidFill>
                <a:effectLst/>
                <a:uLnTx/>
                <a:uFillTx/>
                <a:latin typeface="Corbel" panose="020B0503020204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34</a:t>
            </a:fld>
            <a:endParaRPr kumimoji="0" lang="en-AU" sz="1000" b="0" i="0" u="none" strike="noStrike" kern="1200" cap="none" spc="0" normalizeH="0" baseline="0" noProof="0">
              <a:ln>
                <a:noFill/>
              </a:ln>
              <a:solidFill>
                <a:prstClr val="black"/>
              </a:solidFill>
              <a:effectLst/>
              <a:uLnTx/>
              <a:uFillTx/>
              <a:latin typeface="Corbel" panose="020B0503020204020204"/>
              <a:ea typeface="+mn-ea"/>
              <a:cs typeface="+mn-cs"/>
            </a:endParaRPr>
          </a:p>
        </p:txBody>
      </p:sp>
    </p:spTree>
    <p:extLst>
      <p:ext uri="{BB962C8B-B14F-4D97-AF65-F5344CB8AC3E}">
        <p14:creationId xmlns:p14="http://schemas.microsoft.com/office/powerpoint/2010/main" val="149913088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CB02E690-3DFD-BA1E-11FF-45235BE7B578}"/>
              </a:ext>
            </a:extLst>
          </p:cNvPr>
          <p:cNvSpPr>
            <a:spLocks noGrp="1"/>
          </p:cNvSpPr>
          <p:nvPr>
            <p:ph type="sldNum" sz="quarter" idx="12"/>
          </p:nvPr>
        </p:nvSpPr>
        <p:spPr>
          <a:xfrm>
            <a:off x="11475731" y="6216969"/>
            <a:ext cx="551167" cy="365125"/>
          </a:xfrm>
        </p:spPr>
        <p:txBody>
          <a:bodyPr/>
          <a:lstStyle/>
          <a:p>
            <a:fld id="{EFEFB83B-929B-4890-9662-1BECF96BE500}" type="slidenum">
              <a:rPr lang="en-AU" smtClean="0"/>
              <a:t>35</a:t>
            </a:fld>
            <a:endParaRPr lang="en-AU"/>
          </a:p>
        </p:txBody>
      </p:sp>
      <p:sp>
        <p:nvSpPr>
          <p:cNvPr id="9" name="Rectangle: Rounded Corners 8">
            <a:extLst>
              <a:ext uri="{FF2B5EF4-FFF2-40B4-BE49-F238E27FC236}">
                <a16:creationId xmlns:a16="http://schemas.microsoft.com/office/drawing/2014/main" id="{7F022E13-27B5-B95C-BD89-05335A291255}"/>
              </a:ext>
            </a:extLst>
          </p:cNvPr>
          <p:cNvSpPr/>
          <p:nvPr/>
        </p:nvSpPr>
        <p:spPr>
          <a:xfrm>
            <a:off x="3173907" y="701275"/>
            <a:ext cx="476248" cy="264318"/>
          </a:xfrm>
          <a:prstGeom prst="roundRect">
            <a:avLst/>
          </a:prstGeom>
          <a:solidFill>
            <a:schemeClr val="accent6"/>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AU" sz="1100" b="0" i="0" u="none" strike="noStrike" kern="1200" cap="none" spc="0" normalizeH="0" baseline="0" noProof="0">
                <a:ln>
                  <a:noFill/>
                </a:ln>
                <a:solidFill>
                  <a:prstClr val="white"/>
                </a:solidFill>
                <a:effectLst/>
                <a:uLnTx/>
                <a:uFillTx/>
                <a:latin typeface="Calibri" panose="020F0502020204030204"/>
                <a:ea typeface="+mn-ea"/>
                <a:cs typeface="+mn-cs"/>
              </a:rPr>
              <a:t>Yes</a:t>
            </a:r>
          </a:p>
        </p:txBody>
      </p:sp>
      <p:sp>
        <p:nvSpPr>
          <p:cNvPr id="10" name="Rectangle: Rounded Corners 9">
            <a:extLst>
              <a:ext uri="{FF2B5EF4-FFF2-40B4-BE49-F238E27FC236}">
                <a16:creationId xmlns:a16="http://schemas.microsoft.com/office/drawing/2014/main" id="{B817219A-E4E1-1A75-AD85-DA63EF3784C4}"/>
              </a:ext>
            </a:extLst>
          </p:cNvPr>
          <p:cNvSpPr/>
          <p:nvPr/>
        </p:nvSpPr>
        <p:spPr>
          <a:xfrm>
            <a:off x="5062328" y="230668"/>
            <a:ext cx="476248" cy="272064"/>
          </a:xfrm>
          <a:prstGeom prst="roundRect">
            <a:avLst/>
          </a:prstGeom>
          <a:solidFill>
            <a:srgbClr val="C0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AU" sz="1100" b="0" i="0" u="none" strike="noStrike" kern="1200" cap="none" spc="0" normalizeH="0" baseline="0" noProof="0">
                <a:ln>
                  <a:noFill/>
                </a:ln>
                <a:solidFill>
                  <a:prstClr val="white"/>
                </a:solidFill>
                <a:effectLst/>
                <a:uLnTx/>
                <a:uFillTx/>
                <a:latin typeface="Calibri" panose="020F0502020204030204"/>
                <a:ea typeface="+mn-ea"/>
                <a:cs typeface="+mn-cs"/>
              </a:rPr>
              <a:t>No</a:t>
            </a:r>
          </a:p>
        </p:txBody>
      </p:sp>
      <p:sp>
        <p:nvSpPr>
          <p:cNvPr id="11" name="Rectangle: Rounded Corners 10">
            <a:extLst>
              <a:ext uri="{FF2B5EF4-FFF2-40B4-BE49-F238E27FC236}">
                <a16:creationId xmlns:a16="http://schemas.microsoft.com/office/drawing/2014/main" id="{799B6F5A-938C-74F8-A3DB-9FB6474E2CEF}"/>
              </a:ext>
            </a:extLst>
          </p:cNvPr>
          <p:cNvSpPr/>
          <p:nvPr/>
        </p:nvSpPr>
        <p:spPr>
          <a:xfrm>
            <a:off x="2916731" y="1145381"/>
            <a:ext cx="2200278" cy="333375"/>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AU" sz="1100" b="0" i="0" u="none" strike="noStrike" kern="1200" cap="none" spc="0" normalizeH="0" baseline="0" noProof="0">
                <a:ln>
                  <a:noFill/>
                </a:ln>
                <a:solidFill>
                  <a:prstClr val="white"/>
                </a:solidFill>
                <a:effectLst/>
                <a:uLnTx/>
                <a:uFillTx/>
                <a:latin typeface="Calibri" panose="020F0502020204030204"/>
                <a:ea typeface="+mn-ea"/>
                <a:cs typeface="+mn-cs"/>
              </a:rPr>
              <a:t>Does it involve personal information?</a:t>
            </a:r>
          </a:p>
        </p:txBody>
      </p:sp>
      <p:sp>
        <p:nvSpPr>
          <p:cNvPr id="12" name="Rectangle: Rounded Corners 11">
            <a:extLst>
              <a:ext uri="{FF2B5EF4-FFF2-40B4-BE49-F238E27FC236}">
                <a16:creationId xmlns:a16="http://schemas.microsoft.com/office/drawing/2014/main" id="{98042788-155E-BABD-9B4B-6F273509A182}"/>
              </a:ext>
            </a:extLst>
          </p:cNvPr>
          <p:cNvSpPr/>
          <p:nvPr/>
        </p:nvSpPr>
        <p:spPr>
          <a:xfrm>
            <a:off x="3116757" y="1668324"/>
            <a:ext cx="390519" cy="247682"/>
          </a:xfrm>
          <a:prstGeom prst="roundRect">
            <a:avLst/>
          </a:prstGeom>
          <a:solidFill>
            <a:schemeClr val="accent6"/>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AU" sz="1000" b="0" i="0" u="none" strike="noStrike" kern="1200" cap="none" spc="0" normalizeH="0" baseline="0" noProof="0">
                <a:ln>
                  <a:noFill/>
                </a:ln>
                <a:solidFill>
                  <a:prstClr val="white"/>
                </a:solidFill>
                <a:effectLst/>
                <a:uLnTx/>
                <a:uFillTx/>
                <a:latin typeface="Calibri" panose="020F0502020204030204"/>
                <a:ea typeface="+mn-ea"/>
                <a:cs typeface="+mn-cs"/>
              </a:rPr>
              <a:t>Yes</a:t>
            </a:r>
          </a:p>
        </p:txBody>
      </p:sp>
      <p:sp>
        <p:nvSpPr>
          <p:cNvPr id="14" name="Rectangle: Rounded Corners 13">
            <a:extLst>
              <a:ext uri="{FF2B5EF4-FFF2-40B4-BE49-F238E27FC236}">
                <a16:creationId xmlns:a16="http://schemas.microsoft.com/office/drawing/2014/main" id="{9293935E-9048-D31D-3EBC-5B6BA93B6A53}"/>
              </a:ext>
            </a:extLst>
          </p:cNvPr>
          <p:cNvSpPr/>
          <p:nvPr/>
        </p:nvSpPr>
        <p:spPr>
          <a:xfrm>
            <a:off x="2916731" y="2119603"/>
            <a:ext cx="2228852" cy="333375"/>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AU" sz="1100" b="0" i="0" u="none" strike="noStrike" kern="1200" cap="none" spc="0" normalizeH="0" baseline="0" noProof="0">
                <a:ln>
                  <a:noFill/>
                </a:ln>
                <a:solidFill>
                  <a:prstClr val="white"/>
                </a:solidFill>
                <a:effectLst/>
                <a:uLnTx/>
                <a:uFillTx/>
                <a:latin typeface="Calibri" panose="020F0502020204030204"/>
                <a:ea typeface="+mn-ea"/>
                <a:cs typeface="+mn-cs"/>
              </a:rPr>
              <a:t>Is the data breach likely to result in serious harm to an individual?</a:t>
            </a:r>
          </a:p>
        </p:txBody>
      </p:sp>
      <p:sp>
        <p:nvSpPr>
          <p:cNvPr id="15" name="Rectangle: Rounded Corners 14">
            <a:extLst>
              <a:ext uri="{FF2B5EF4-FFF2-40B4-BE49-F238E27FC236}">
                <a16:creationId xmlns:a16="http://schemas.microsoft.com/office/drawing/2014/main" id="{5B3F3FBA-C5BC-0F4A-2562-813E0D280996}"/>
              </a:ext>
            </a:extLst>
          </p:cNvPr>
          <p:cNvSpPr/>
          <p:nvPr/>
        </p:nvSpPr>
        <p:spPr>
          <a:xfrm>
            <a:off x="3288210" y="2561017"/>
            <a:ext cx="1523999" cy="438151"/>
          </a:xfrm>
          <a:prstGeom prst="roundRect">
            <a:avLst/>
          </a:prstGeom>
          <a:solidFill>
            <a:schemeClr val="accent5"/>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000">
                <a:solidFill>
                  <a:prstClr val="white"/>
                </a:solidFill>
                <a:latin typeface="Calibri" panose="020F0502020204030204"/>
              </a:rPr>
              <a:t>s.</a:t>
            </a:r>
            <a:r>
              <a:rPr kumimoji="0" lang="en-AU" sz="1000" b="0" i="0" u="none" strike="noStrike" kern="1200" cap="none" spc="0" normalizeH="0" baseline="0" noProof="0">
                <a:ln>
                  <a:noFill/>
                </a:ln>
                <a:solidFill>
                  <a:prstClr val="white"/>
                </a:solidFill>
                <a:effectLst/>
                <a:uLnTx/>
                <a:uFillTx/>
                <a:latin typeface="Calibri" panose="020F0502020204030204"/>
                <a:ea typeface="+mn-ea"/>
                <a:cs typeface="+mn-cs"/>
              </a:rPr>
              <a:t>47(2) &amp; any other relevant considerations</a:t>
            </a:r>
          </a:p>
        </p:txBody>
      </p:sp>
      <p:sp>
        <p:nvSpPr>
          <p:cNvPr id="16" name="Rectangle: Rounded Corners 15">
            <a:extLst>
              <a:ext uri="{FF2B5EF4-FFF2-40B4-BE49-F238E27FC236}">
                <a16:creationId xmlns:a16="http://schemas.microsoft.com/office/drawing/2014/main" id="{FD66DBDF-A94C-4DD5-2277-5786D481207A}"/>
              </a:ext>
            </a:extLst>
          </p:cNvPr>
          <p:cNvSpPr/>
          <p:nvPr/>
        </p:nvSpPr>
        <p:spPr>
          <a:xfrm>
            <a:off x="2869107" y="3209038"/>
            <a:ext cx="609600" cy="438150"/>
          </a:xfrm>
          <a:prstGeom prst="roundRect">
            <a:avLst/>
          </a:prstGeom>
          <a:solidFill>
            <a:schemeClr val="accent6"/>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AU" sz="1100" b="0" i="0" u="none" strike="noStrike" kern="1200" cap="none" spc="0" normalizeH="0" baseline="0" noProof="0">
                <a:ln>
                  <a:noFill/>
                </a:ln>
                <a:solidFill>
                  <a:prstClr val="white"/>
                </a:solidFill>
                <a:effectLst/>
                <a:uLnTx/>
                <a:uFillTx/>
                <a:latin typeface="Calibri" panose="020F0502020204030204"/>
                <a:ea typeface="+mn-ea"/>
                <a:cs typeface="+mn-cs"/>
              </a:rPr>
              <a:t>Yes</a:t>
            </a:r>
          </a:p>
        </p:txBody>
      </p:sp>
      <p:sp>
        <p:nvSpPr>
          <p:cNvPr id="18" name="Rectangle: Rounded Corners 17">
            <a:extLst>
              <a:ext uri="{FF2B5EF4-FFF2-40B4-BE49-F238E27FC236}">
                <a16:creationId xmlns:a16="http://schemas.microsoft.com/office/drawing/2014/main" id="{C0678F3F-CFD8-1B74-3C6C-900D916490C3}"/>
              </a:ext>
            </a:extLst>
          </p:cNvPr>
          <p:cNvSpPr/>
          <p:nvPr/>
        </p:nvSpPr>
        <p:spPr>
          <a:xfrm>
            <a:off x="3638069" y="3227768"/>
            <a:ext cx="904876" cy="438150"/>
          </a:xfrm>
          <a:prstGeom prst="roundRect">
            <a:avLst/>
          </a:prstGeom>
          <a:solidFill>
            <a:schemeClr val="accent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AU" sz="1000" b="0" i="0" u="none" strike="noStrike" kern="1200" cap="none" spc="0" normalizeH="0" baseline="0" noProof="0">
                <a:ln>
                  <a:noFill/>
                </a:ln>
                <a:solidFill>
                  <a:prstClr val="white"/>
                </a:solidFill>
                <a:effectLst/>
                <a:uLnTx/>
                <a:uFillTx/>
                <a:latin typeface="Calibri" panose="020F0502020204030204"/>
                <a:ea typeface="+mn-ea"/>
                <a:cs typeface="+mn-cs"/>
              </a:rPr>
              <a:t>Reasonable suspicion?</a:t>
            </a:r>
          </a:p>
        </p:txBody>
      </p:sp>
      <p:sp>
        <p:nvSpPr>
          <p:cNvPr id="19" name="Rectangle: Rounded Corners 18">
            <a:extLst>
              <a:ext uri="{FF2B5EF4-FFF2-40B4-BE49-F238E27FC236}">
                <a16:creationId xmlns:a16="http://schemas.microsoft.com/office/drawing/2014/main" id="{26035197-389F-2A26-BDCB-21806A7774C1}"/>
              </a:ext>
            </a:extLst>
          </p:cNvPr>
          <p:cNvSpPr/>
          <p:nvPr/>
        </p:nvSpPr>
        <p:spPr>
          <a:xfrm>
            <a:off x="2831012" y="3974302"/>
            <a:ext cx="2495551" cy="566741"/>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AU" sz="1100" b="0" i="0" u="none" strike="noStrike" kern="1200" cap="none" spc="0" normalizeH="0" baseline="0" noProof="0">
                <a:ln>
                  <a:noFill/>
                </a:ln>
                <a:solidFill>
                  <a:prstClr val="white"/>
                </a:solidFill>
                <a:effectLst/>
                <a:uLnTx/>
                <a:uFillTx/>
                <a:latin typeface="Calibri" panose="020F0502020204030204"/>
                <a:ea typeface="+mn-ea"/>
                <a:cs typeface="+mn-cs"/>
              </a:rPr>
              <a:t>Assess – 30 days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AU" sz="1100" b="0" i="0" u="none" strike="noStrike" kern="1200" cap="none" spc="0" normalizeH="0" baseline="0" noProof="0">
                <a:ln>
                  <a:noFill/>
                </a:ln>
                <a:solidFill>
                  <a:prstClr val="white"/>
                </a:solidFill>
                <a:effectLst/>
                <a:uLnTx/>
                <a:uFillTx/>
                <a:latin typeface="Calibri" panose="020F0502020204030204"/>
                <a:ea typeface="+mn-ea"/>
                <a:cs typeface="+mn-cs"/>
              </a:rPr>
              <a:t>- reasonable grounds to believe breach likely to cause serious harm?</a:t>
            </a:r>
          </a:p>
        </p:txBody>
      </p:sp>
      <p:sp>
        <p:nvSpPr>
          <p:cNvPr id="20" name="Rectangle: Rounded Corners 19">
            <a:extLst>
              <a:ext uri="{FF2B5EF4-FFF2-40B4-BE49-F238E27FC236}">
                <a16:creationId xmlns:a16="http://schemas.microsoft.com/office/drawing/2014/main" id="{AD042C28-BCC3-CAFC-5043-7E9F0473D907}"/>
              </a:ext>
            </a:extLst>
          </p:cNvPr>
          <p:cNvSpPr/>
          <p:nvPr/>
        </p:nvSpPr>
        <p:spPr>
          <a:xfrm>
            <a:off x="2950071" y="4794647"/>
            <a:ext cx="609600" cy="438150"/>
          </a:xfrm>
          <a:prstGeom prst="roundRect">
            <a:avLst/>
          </a:prstGeom>
          <a:solidFill>
            <a:schemeClr val="accent6"/>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AU" sz="1800" b="0" i="0" u="none" strike="noStrike" kern="1200" cap="none" spc="0" normalizeH="0" baseline="0" noProof="0">
                <a:ln>
                  <a:noFill/>
                </a:ln>
                <a:solidFill>
                  <a:prstClr val="white"/>
                </a:solidFill>
                <a:effectLst/>
                <a:uLnTx/>
                <a:uFillTx/>
                <a:latin typeface="Calibri" panose="020F0502020204030204"/>
                <a:ea typeface="+mn-ea"/>
                <a:cs typeface="+mn-cs"/>
              </a:rPr>
              <a:t>Yes</a:t>
            </a:r>
          </a:p>
        </p:txBody>
      </p:sp>
      <p:sp>
        <p:nvSpPr>
          <p:cNvPr id="22" name="Rectangle: Rounded Corners 21">
            <a:extLst>
              <a:ext uri="{FF2B5EF4-FFF2-40B4-BE49-F238E27FC236}">
                <a16:creationId xmlns:a16="http://schemas.microsoft.com/office/drawing/2014/main" id="{64B60185-4E6F-CAAC-70BC-04A33C6D7E8C}"/>
              </a:ext>
            </a:extLst>
          </p:cNvPr>
          <p:cNvSpPr/>
          <p:nvPr/>
        </p:nvSpPr>
        <p:spPr>
          <a:xfrm>
            <a:off x="1439076" y="3237107"/>
            <a:ext cx="508112" cy="3466376"/>
          </a:xfrm>
          <a:prstGeom prst="roundRect">
            <a:avLst/>
          </a:prstGeom>
          <a:solidFill>
            <a:schemeClr val="accent3"/>
          </a:solidFill>
        </p:spPr>
        <p:style>
          <a:lnRef idx="2">
            <a:schemeClr val="accent1">
              <a:shade val="15000"/>
            </a:schemeClr>
          </a:lnRef>
          <a:fillRef idx="1">
            <a:schemeClr val="accent1"/>
          </a:fillRef>
          <a:effectRef idx="0">
            <a:schemeClr val="accent1"/>
          </a:effectRef>
          <a:fontRef idx="minor">
            <a:schemeClr val="lt1"/>
          </a:fontRef>
        </p:style>
        <p:txBody>
          <a:bodyPr vert="vert27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AU" sz="1400" b="0" i="0" u="none" strike="noStrike" kern="1200" cap="none" spc="0" normalizeH="0" baseline="0" noProof="0">
                <a:ln>
                  <a:noFill/>
                </a:ln>
                <a:solidFill>
                  <a:prstClr val="white"/>
                </a:solidFill>
                <a:effectLst/>
                <a:uLnTx/>
                <a:uFillTx/>
                <a:latin typeface="Calibri" panose="020F0502020204030204"/>
                <a:ea typeface="+mn-ea"/>
                <a:cs typeface="+mn-cs"/>
              </a:rPr>
              <a:t>Contain and mitigate</a:t>
            </a:r>
          </a:p>
        </p:txBody>
      </p:sp>
      <p:sp>
        <p:nvSpPr>
          <p:cNvPr id="23" name="Rectangle: Rounded Corners 22">
            <a:extLst>
              <a:ext uri="{FF2B5EF4-FFF2-40B4-BE49-F238E27FC236}">
                <a16:creationId xmlns:a16="http://schemas.microsoft.com/office/drawing/2014/main" id="{2EE5BC5D-FF32-5630-83BC-6323675518B6}"/>
              </a:ext>
            </a:extLst>
          </p:cNvPr>
          <p:cNvSpPr/>
          <p:nvPr/>
        </p:nvSpPr>
        <p:spPr>
          <a:xfrm>
            <a:off x="2054724" y="5436394"/>
            <a:ext cx="4048127" cy="438150"/>
          </a:xfrm>
          <a:prstGeom prst="roundRect">
            <a:avLst/>
          </a:prstGeom>
          <a:solidFill>
            <a:schemeClr val="accent6"/>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AU" sz="1800" b="1" i="0" u="none" strike="noStrike" kern="1200" cap="none" spc="0" normalizeH="0" baseline="0" noProof="0">
                <a:ln>
                  <a:noFill/>
                </a:ln>
                <a:solidFill>
                  <a:prstClr val="white"/>
                </a:solidFill>
                <a:effectLst/>
                <a:uLnTx/>
                <a:uFillTx/>
                <a:latin typeface="Calibri" panose="020F0502020204030204"/>
                <a:ea typeface="+mn-ea"/>
                <a:cs typeface="+mn-cs"/>
              </a:rPr>
              <a:t>Eligible Data Breach</a:t>
            </a:r>
          </a:p>
        </p:txBody>
      </p:sp>
      <p:sp>
        <p:nvSpPr>
          <p:cNvPr id="24" name="Rectangle: Rounded Corners 23">
            <a:extLst>
              <a:ext uri="{FF2B5EF4-FFF2-40B4-BE49-F238E27FC236}">
                <a16:creationId xmlns:a16="http://schemas.microsoft.com/office/drawing/2014/main" id="{02607B77-F112-EC58-83F6-02B87975E11C}"/>
              </a:ext>
            </a:extLst>
          </p:cNvPr>
          <p:cNvSpPr/>
          <p:nvPr/>
        </p:nvSpPr>
        <p:spPr>
          <a:xfrm>
            <a:off x="2066444" y="6265333"/>
            <a:ext cx="4048126" cy="438150"/>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AU" sz="1800" b="1" i="0" u="none" strike="noStrike" kern="1200" cap="none" spc="0" normalizeH="0" baseline="0" noProof="0">
                <a:ln>
                  <a:noFill/>
                </a:ln>
                <a:solidFill>
                  <a:prstClr val="white"/>
                </a:solidFill>
                <a:effectLst/>
                <a:uLnTx/>
                <a:uFillTx/>
                <a:latin typeface="Calibri" panose="020F0502020204030204"/>
                <a:ea typeface="+mn-ea"/>
                <a:cs typeface="+mn-cs"/>
              </a:rPr>
              <a:t>Notify</a:t>
            </a:r>
          </a:p>
        </p:txBody>
      </p:sp>
      <p:sp>
        <p:nvSpPr>
          <p:cNvPr id="25" name="Arrow: Down 24">
            <a:extLst>
              <a:ext uri="{FF2B5EF4-FFF2-40B4-BE49-F238E27FC236}">
                <a16:creationId xmlns:a16="http://schemas.microsoft.com/office/drawing/2014/main" id="{0F96D1E1-8286-B836-A89C-88D4BA4FC01A}"/>
              </a:ext>
            </a:extLst>
          </p:cNvPr>
          <p:cNvSpPr/>
          <p:nvPr/>
        </p:nvSpPr>
        <p:spPr>
          <a:xfrm>
            <a:off x="3321541" y="532498"/>
            <a:ext cx="219078" cy="150017"/>
          </a:xfrm>
          <a:prstGeom prst="downArrow">
            <a:avLst/>
          </a:prstGeom>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6" name="Arrow: Down 25">
            <a:extLst>
              <a:ext uri="{FF2B5EF4-FFF2-40B4-BE49-F238E27FC236}">
                <a16:creationId xmlns:a16="http://schemas.microsoft.com/office/drawing/2014/main" id="{6061E026-4F78-78BA-DE97-ECAE3B5367DC}"/>
              </a:ext>
            </a:extLst>
          </p:cNvPr>
          <p:cNvSpPr/>
          <p:nvPr/>
        </p:nvSpPr>
        <p:spPr>
          <a:xfrm>
            <a:off x="3192953" y="1512696"/>
            <a:ext cx="219078" cy="150017"/>
          </a:xfrm>
          <a:prstGeom prst="downArrow">
            <a:avLst/>
          </a:prstGeom>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7" name="Arrow: Down 26">
            <a:extLst>
              <a:ext uri="{FF2B5EF4-FFF2-40B4-BE49-F238E27FC236}">
                <a16:creationId xmlns:a16="http://schemas.microsoft.com/office/drawing/2014/main" id="{95A23CE0-24AC-5DD7-995F-F78FB87D10E4}"/>
              </a:ext>
            </a:extLst>
          </p:cNvPr>
          <p:cNvSpPr/>
          <p:nvPr/>
        </p:nvSpPr>
        <p:spPr>
          <a:xfrm>
            <a:off x="3290407" y="992698"/>
            <a:ext cx="219078" cy="150017"/>
          </a:xfrm>
          <a:prstGeom prst="downArrow">
            <a:avLst/>
          </a:prstGeom>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0" name="Arrow: Down 29">
            <a:extLst>
              <a:ext uri="{FF2B5EF4-FFF2-40B4-BE49-F238E27FC236}">
                <a16:creationId xmlns:a16="http://schemas.microsoft.com/office/drawing/2014/main" id="{D6102FB5-A032-12F1-0802-12C8CDDCD0DF}"/>
              </a:ext>
            </a:extLst>
          </p:cNvPr>
          <p:cNvSpPr/>
          <p:nvPr/>
        </p:nvSpPr>
        <p:spPr>
          <a:xfrm>
            <a:off x="3202477" y="1941612"/>
            <a:ext cx="219078" cy="150017"/>
          </a:xfrm>
          <a:prstGeom prst="downArrow">
            <a:avLst/>
          </a:prstGeom>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cxnSp>
        <p:nvCxnSpPr>
          <p:cNvPr id="31" name="Connector: Curved 30">
            <a:extLst>
              <a:ext uri="{FF2B5EF4-FFF2-40B4-BE49-F238E27FC236}">
                <a16:creationId xmlns:a16="http://schemas.microsoft.com/office/drawing/2014/main" id="{51B5ECDA-6984-CF32-04D4-005C72ADEFD9}"/>
              </a:ext>
            </a:extLst>
          </p:cNvPr>
          <p:cNvCxnSpPr>
            <a:endCxn id="15" idx="1"/>
          </p:cNvCxnSpPr>
          <p:nvPr/>
        </p:nvCxnSpPr>
        <p:spPr>
          <a:xfrm rot="16200000" flipH="1">
            <a:off x="3038926" y="2530808"/>
            <a:ext cx="327115" cy="171453"/>
          </a:xfrm>
          <a:prstGeom prst="curvedConnector2">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2" name="Connector: Curved 31">
            <a:extLst>
              <a:ext uri="{FF2B5EF4-FFF2-40B4-BE49-F238E27FC236}">
                <a16:creationId xmlns:a16="http://schemas.microsoft.com/office/drawing/2014/main" id="{DF18A093-5C79-1C34-5B48-5193CE1D6EEC}"/>
              </a:ext>
            </a:extLst>
          </p:cNvPr>
          <p:cNvCxnSpPr>
            <a:cxnSpLocks/>
          </p:cNvCxnSpPr>
          <p:nvPr/>
        </p:nvCxnSpPr>
        <p:spPr>
          <a:xfrm rot="5400000">
            <a:off x="4728051" y="2525038"/>
            <a:ext cx="382633" cy="204790"/>
          </a:xfrm>
          <a:prstGeom prst="curvedConnector3">
            <a:avLst>
              <a:gd name="adj1" fmla="val 86765"/>
            </a:avLst>
          </a:prstGeom>
          <a:ln>
            <a:tailEnd type="triangle"/>
          </a:ln>
        </p:spPr>
        <p:style>
          <a:lnRef idx="1">
            <a:schemeClr val="accent1"/>
          </a:lnRef>
          <a:fillRef idx="0">
            <a:schemeClr val="accent1"/>
          </a:fillRef>
          <a:effectRef idx="0">
            <a:schemeClr val="accent1"/>
          </a:effectRef>
          <a:fontRef idx="minor">
            <a:schemeClr val="tx1"/>
          </a:fontRef>
        </p:style>
      </p:cxnSp>
      <p:sp>
        <p:nvSpPr>
          <p:cNvPr id="33" name="Arrow: Down 32">
            <a:extLst>
              <a:ext uri="{FF2B5EF4-FFF2-40B4-BE49-F238E27FC236}">
                <a16:creationId xmlns:a16="http://schemas.microsoft.com/office/drawing/2014/main" id="{F6AD8A27-9118-AC75-D768-5EA664F14906}"/>
              </a:ext>
            </a:extLst>
          </p:cNvPr>
          <p:cNvSpPr/>
          <p:nvPr/>
        </p:nvSpPr>
        <p:spPr>
          <a:xfrm rot="2305605">
            <a:off x="3139650" y="3016604"/>
            <a:ext cx="219078" cy="150017"/>
          </a:xfrm>
          <a:prstGeom prst="downArrow">
            <a:avLst/>
          </a:prstGeom>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5" name="Arrow: Down 34">
            <a:extLst>
              <a:ext uri="{FF2B5EF4-FFF2-40B4-BE49-F238E27FC236}">
                <a16:creationId xmlns:a16="http://schemas.microsoft.com/office/drawing/2014/main" id="{99620FB1-6EAA-8522-4D88-64612FD37E3A}"/>
              </a:ext>
            </a:extLst>
          </p:cNvPr>
          <p:cNvSpPr/>
          <p:nvPr/>
        </p:nvSpPr>
        <p:spPr>
          <a:xfrm>
            <a:off x="3940670" y="3050961"/>
            <a:ext cx="219078" cy="150017"/>
          </a:xfrm>
          <a:prstGeom prst="downArrow">
            <a:avLst/>
          </a:prstGeom>
          <a:solidFill>
            <a:schemeClr val="accent2"/>
          </a:solidFill>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6" name="Arrow: Down 35">
            <a:extLst>
              <a:ext uri="{FF2B5EF4-FFF2-40B4-BE49-F238E27FC236}">
                <a16:creationId xmlns:a16="http://schemas.microsoft.com/office/drawing/2014/main" id="{08FAB10D-44F8-6744-E542-5F57D949F5BC}"/>
              </a:ext>
            </a:extLst>
          </p:cNvPr>
          <p:cNvSpPr/>
          <p:nvPr/>
        </p:nvSpPr>
        <p:spPr>
          <a:xfrm>
            <a:off x="3940670" y="3732262"/>
            <a:ext cx="219078" cy="150017"/>
          </a:xfrm>
          <a:prstGeom prst="downArrow">
            <a:avLst/>
          </a:prstGeom>
          <a:solidFill>
            <a:schemeClr val="accent2"/>
          </a:solidFill>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cxnSp>
        <p:nvCxnSpPr>
          <p:cNvPr id="37" name="Connector: Curved 36">
            <a:extLst>
              <a:ext uri="{FF2B5EF4-FFF2-40B4-BE49-F238E27FC236}">
                <a16:creationId xmlns:a16="http://schemas.microsoft.com/office/drawing/2014/main" id="{8B46869E-7387-B805-DB21-096B630E4703}"/>
              </a:ext>
            </a:extLst>
          </p:cNvPr>
          <p:cNvCxnSpPr>
            <a:cxnSpLocks/>
            <a:stCxn id="19" idx="1"/>
            <a:endCxn id="15" idx="1"/>
          </p:cNvCxnSpPr>
          <p:nvPr/>
        </p:nvCxnSpPr>
        <p:spPr>
          <a:xfrm rot="10800000" flipH="1">
            <a:off x="2831012" y="2780093"/>
            <a:ext cx="457198" cy="1477580"/>
          </a:xfrm>
          <a:prstGeom prst="curvedConnector3">
            <a:avLst>
              <a:gd name="adj1" fmla="val -50000"/>
            </a:avLst>
          </a:prstGeom>
          <a:ln>
            <a:prstDash val="solid"/>
            <a:tailEnd type="triangle"/>
          </a:ln>
        </p:spPr>
        <p:style>
          <a:lnRef idx="1">
            <a:schemeClr val="accent1"/>
          </a:lnRef>
          <a:fillRef idx="0">
            <a:schemeClr val="accent1"/>
          </a:fillRef>
          <a:effectRef idx="0">
            <a:schemeClr val="accent1"/>
          </a:effectRef>
          <a:fontRef idx="minor">
            <a:schemeClr val="tx1"/>
          </a:fontRef>
        </p:style>
      </p:cxnSp>
      <p:cxnSp>
        <p:nvCxnSpPr>
          <p:cNvPr id="38" name="Connector: Curved 37">
            <a:extLst>
              <a:ext uri="{FF2B5EF4-FFF2-40B4-BE49-F238E27FC236}">
                <a16:creationId xmlns:a16="http://schemas.microsoft.com/office/drawing/2014/main" id="{35651DE8-3179-7645-8425-5B3BC2C7EC42}"/>
              </a:ext>
            </a:extLst>
          </p:cNvPr>
          <p:cNvCxnSpPr>
            <a:cxnSpLocks/>
            <a:stCxn id="15" idx="3"/>
          </p:cNvCxnSpPr>
          <p:nvPr/>
        </p:nvCxnSpPr>
        <p:spPr>
          <a:xfrm>
            <a:off x="4812209" y="2780093"/>
            <a:ext cx="545393" cy="1266537"/>
          </a:xfrm>
          <a:prstGeom prst="curvedConnector2">
            <a:avLst/>
          </a:prstGeom>
          <a:ln>
            <a:tailEnd type="triangle"/>
          </a:ln>
        </p:spPr>
        <p:style>
          <a:lnRef idx="1">
            <a:schemeClr val="accent1"/>
          </a:lnRef>
          <a:fillRef idx="0">
            <a:schemeClr val="accent1"/>
          </a:fillRef>
          <a:effectRef idx="0">
            <a:schemeClr val="accent1"/>
          </a:effectRef>
          <a:fontRef idx="minor">
            <a:schemeClr val="tx1"/>
          </a:fontRef>
        </p:style>
      </p:cxnSp>
      <p:sp>
        <p:nvSpPr>
          <p:cNvPr id="39" name="Arrow: Down 38">
            <a:extLst>
              <a:ext uri="{FF2B5EF4-FFF2-40B4-BE49-F238E27FC236}">
                <a16:creationId xmlns:a16="http://schemas.microsoft.com/office/drawing/2014/main" id="{98DB7C08-86A5-2AB0-9836-F2E06505E838}"/>
              </a:ext>
            </a:extLst>
          </p:cNvPr>
          <p:cNvSpPr/>
          <p:nvPr/>
        </p:nvSpPr>
        <p:spPr>
          <a:xfrm>
            <a:off x="3162544" y="4611609"/>
            <a:ext cx="219078" cy="150017"/>
          </a:xfrm>
          <a:prstGeom prst="downArrow">
            <a:avLst/>
          </a:prstGeom>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1" name="Arrow: Down 40">
            <a:extLst>
              <a:ext uri="{FF2B5EF4-FFF2-40B4-BE49-F238E27FC236}">
                <a16:creationId xmlns:a16="http://schemas.microsoft.com/office/drawing/2014/main" id="{091BBE97-8A58-6B36-779D-824738576FFC}"/>
              </a:ext>
            </a:extLst>
          </p:cNvPr>
          <p:cNvSpPr/>
          <p:nvPr/>
        </p:nvSpPr>
        <p:spPr>
          <a:xfrm>
            <a:off x="3139650" y="5259587"/>
            <a:ext cx="219078" cy="150017"/>
          </a:xfrm>
          <a:prstGeom prst="downArrow">
            <a:avLst/>
          </a:prstGeom>
          <a:solidFill>
            <a:schemeClr val="accent6"/>
          </a:solidFill>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2" name="Arrow: Down 41">
            <a:extLst>
              <a:ext uri="{FF2B5EF4-FFF2-40B4-BE49-F238E27FC236}">
                <a16:creationId xmlns:a16="http://schemas.microsoft.com/office/drawing/2014/main" id="{DB59674A-3BC2-9E67-CFDE-A81EE05763BE}"/>
              </a:ext>
            </a:extLst>
          </p:cNvPr>
          <p:cNvSpPr/>
          <p:nvPr/>
        </p:nvSpPr>
        <p:spPr>
          <a:xfrm>
            <a:off x="3739728" y="5949365"/>
            <a:ext cx="544756" cy="241146"/>
          </a:xfrm>
          <a:prstGeom prst="downArrow">
            <a:avLst/>
          </a:prstGeom>
          <a:solidFill>
            <a:schemeClr val="accent6"/>
          </a:solidFill>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cxnSp>
        <p:nvCxnSpPr>
          <p:cNvPr id="43" name="Connector: Curved 42">
            <a:extLst>
              <a:ext uri="{FF2B5EF4-FFF2-40B4-BE49-F238E27FC236}">
                <a16:creationId xmlns:a16="http://schemas.microsoft.com/office/drawing/2014/main" id="{D30CBCFD-102B-E060-93B4-F3AC0EC3BFEF}"/>
              </a:ext>
            </a:extLst>
          </p:cNvPr>
          <p:cNvCxnSpPr>
            <a:stCxn id="16" idx="1"/>
          </p:cNvCxnSpPr>
          <p:nvPr/>
        </p:nvCxnSpPr>
        <p:spPr>
          <a:xfrm rot="10800000" flipV="1">
            <a:off x="2551273" y="3428112"/>
            <a:ext cx="317834" cy="2008281"/>
          </a:xfrm>
          <a:prstGeom prst="curvedConnector2">
            <a:avLst/>
          </a:prstGeom>
          <a:ln w="92075">
            <a:solidFill>
              <a:schemeClr val="accent6"/>
            </a:solidFill>
            <a:tailEnd type="triangle"/>
          </a:ln>
        </p:spPr>
        <p:style>
          <a:lnRef idx="1">
            <a:schemeClr val="accent1"/>
          </a:lnRef>
          <a:fillRef idx="0">
            <a:schemeClr val="accent1"/>
          </a:fillRef>
          <a:effectRef idx="0">
            <a:schemeClr val="accent1"/>
          </a:effectRef>
          <a:fontRef idx="minor">
            <a:schemeClr val="tx1"/>
          </a:fontRef>
        </p:style>
      </p:cxnSp>
      <p:sp>
        <p:nvSpPr>
          <p:cNvPr id="44" name="Rectangle: Rounded Corners 43">
            <a:extLst>
              <a:ext uri="{FF2B5EF4-FFF2-40B4-BE49-F238E27FC236}">
                <a16:creationId xmlns:a16="http://schemas.microsoft.com/office/drawing/2014/main" id="{71C0A749-F081-908A-0F91-73314391E501}"/>
              </a:ext>
            </a:extLst>
          </p:cNvPr>
          <p:cNvSpPr/>
          <p:nvPr/>
        </p:nvSpPr>
        <p:spPr>
          <a:xfrm>
            <a:off x="3139651" y="161922"/>
            <a:ext cx="1663032" cy="333375"/>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AU" sz="1200" b="0" i="0" u="none" strike="noStrike" kern="1200" cap="none" spc="0" normalizeH="0" baseline="0" noProof="0">
                <a:ln>
                  <a:noFill/>
                </a:ln>
                <a:solidFill>
                  <a:prstClr val="white"/>
                </a:solidFill>
                <a:effectLst/>
                <a:uLnTx/>
                <a:uFillTx/>
                <a:latin typeface="Calibri" panose="020F0502020204030204"/>
                <a:ea typeface="+mn-ea"/>
                <a:cs typeface="+mn-cs"/>
              </a:rPr>
              <a:t>Is there a data breach?</a:t>
            </a:r>
          </a:p>
        </p:txBody>
      </p:sp>
      <p:sp>
        <p:nvSpPr>
          <p:cNvPr id="46" name="Arrow: Right 45">
            <a:extLst>
              <a:ext uri="{FF2B5EF4-FFF2-40B4-BE49-F238E27FC236}">
                <a16:creationId xmlns:a16="http://schemas.microsoft.com/office/drawing/2014/main" id="{DD23524A-500B-E3E0-9F98-D371A0B4A078}"/>
              </a:ext>
            </a:extLst>
          </p:cNvPr>
          <p:cNvSpPr/>
          <p:nvPr/>
        </p:nvSpPr>
        <p:spPr>
          <a:xfrm>
            <a:off x="4840784" y="266700"/>
            <a:ext cx="202493" cy="209547"/>
          </a:xfrm>
          <a:prstGeom prst="rightArrow">
            <a:avLst/>
          </a:prstGeom>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algn="ctr"/>
            <a:endParaRPr lang="en-AU"/>
          </a:p>
        </p:txBody>
      </p:sp>
      <p:sp>
        <p:nvSpPr>
          <p:cNvPr id="47" name="Rectangle: Rounded Corners 46">
            <a:extLst>
              <a:ext uri="{FF2B5EF4-FFF2-40B4-BE49-F238E27FC236}">
                <a16:creationId xmlns:a16="http://schemas.microsoft.com/office/drawing/2014/main" id="{8A08CF04-CD71-E05C-8461-21339EF1E143}"/>
              </a:ext>
            </a:extLst>
          </p:cNvPr>
          <p:cNvSpPr/>
          <p:nvPr/>
        </p:nvSpPr>
        <p:spPr>
          <a:xfrm>
            <a:off x="5376653" y="1173643"/>
            <a:ext cx="476248" cy="272064"/>
          </a:xfrm>
          <a:prstGeom prst="roundRect">
            <a:avLst/>
          </a:prstGeom>
          <a:solidFill>
            <a:srgbClr val="C0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AU" sz="1100" b="0" i="0" u="none" strike="noStrike" kern="1200" cap="none" spc="0" normalizeH="0" baseline="0" noProof="0">
                <a:ln>
                  <a:noFill/>
                </a:ln>
                <a:solidFill>
                  <a:prstClr val="white"/>
                </a:solidFill>
                <a:effectLst/>
                <a:uLnTx/>
                <a:uFillTx/>
                <a:latin typeface="Calibri" panose="020F0502020204030204"/>
                <a:ea typeface="+mn-ea"/>
                <a:cs typeface="+mn-cs"/>
              </a:rPr>
              <a:t>No</a:t>
            </a:r>
          </a:p>
        </p:txBody>
      </p:sp>
      <p:sp>
        <p:nvSpPr>
          <p:cNvPr id="48" name="Arrow: Right 47">
            <a:extLst>
              <a:ext uri="{FF2B5EF4-FFF2-40B4-BE49-F238E27FC236}">
                <a16:creationId xmlns:a16="http://schemas.microsoft.com/office/drawing/2014/main" id="{3BD18E56-D4BE-7A93-E84D-7CFB393649FB}"/>
              </a:ext>
            </a:extLst>
          </p:cNvPr>
          <p:cNvSpPr/>
          <p:nvPr/>
        </p:nvSpPr>
        <p:spPr>
          <a:xfrm>
            <a:off x="5155109" y="1209675"/>
            <a:ext cx="202493" cy="209547"/>
          </a:xfrm>
          <a:prstGeom prst="rightArrow">
            <a:avLst/>
          </a:prstGeom>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algn="ctr"/>
            <a:endParaRPr lang="en-AU"/>
          </a:p>
        </p:txBody>
      </p:sp>
      <p:sp>
        <p:nvSpPr>
          <p:cNvPr id="49" name="Rectangle: Rounded Corners 48">
            <a:extLst>
              <a:ext uri="{FF2B5EF4-FFF2-40B4-BE49-F238E27FC236}">
                <a16:creationId xmlns:a16="http://schemas.microsoft.com/office/drawing/2014/main" id="{93F08C28-8B90-22D6-06C6-4684621F2EBA}"/>
              </a:ext>
            </a:extLst>
          </p:cNvPr>
          <p:cNvSpPr/>
          <p:nvPr/>
        </p:nvSpPr>
        <p:spPr>
          <a:xfrm>
            <a:off x="5071853" y="2621443"/>
            <a:ext cx="476248" cy="272064"/>
          </a:xfrm>
          <a:prstGeom prst="roundRect">
            <a:avLst/>
          </a:prstGeom>
          <a:solidFill>
            <a:srgbClr val="C0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AU" sz="1100" b="0" i="0" u="none" strike="noStrike" kern="1200" cap="none" spc="0" normalizeH="0" baseline="0" noProof="0">
                <a:ln>
                  <a:noFill/>
                </a:ln>
                <a:solidFill>
                  <a:prstClr val="white"/>
                </a:solidFill>
                <a:effectLst/>
                <a:uLnTx/>
                <a:uFillTx/>
                <a:latin typeface="Calibri" panose="020F0502020204030204"/>
                <a:ea typeface="+mn-ea"/>
                <a:cs typeface="+mn-cs"/>
              </a:rPr>
              <a:t>No</a:t>
            </a:r>
          </a:p>
        </p:txBody>
      </p:sp>
      <p:sp>
        <p:nvSpPr>
          <p:cNvPr id="50" name="Arrow: Right 49">
            <a:extLst>
              <a:ext uri="{FF2B5EF4-FFF2-40B4-BE49-F238E27FC236}">
                <a16:creationId xmlns:a16="http://schemas.microsoft.com/office/drawing/2014/main" id="{1F985FF5-216C-4674-0A96-76D6755501A7}"/>
              </a:ext>
            </a:extLst>
          </p:cNvPr>
          <p:cNvSpPr/>
          <p:nvPr/>
        </p:nvSpPr>
        <p:spPr>
          <a:xfrm>
            <a:off x="4850309" y="2657475"/>
            <a:ext cx="202493" cy="209547"/>
          </a:xfrm>
          <a:prstGeom prst="rightArrow">
            <a:avLst/>
          </a:prstGeom>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algn="ctr"/>
            <a:endParaRPr lang="en-AU"/>
          </a:p>
        </p:txBody>
      </p:sp>
      <p:sp>
        <p:nvSpPr>
          <p:cNvPr id="51" name="Rectangle: Rounded Corners 50">
            <a:extLst>
              <a:ext uri="{FF2B5EF4-FFF2-40B4-BE49-F238E27FC236}">
                <a16:creationId xmlns:a16="http://schemas.microsoft.com/office/drawing/2014/main" id="{56E908DD-B785-5E8A-01CB-9FF04F7E022B}"/>
              </a:ext>
            </a:extLst>
          </p:cNvPr>
          <p:cNvSpPr/>
          <p:nvPr/>
        </p:nvSpPr>
        <p:spPr>
          <a:xfrm>
            <a:off x="5614778" y="4116868"/>
            <a:ext cx="476248" cy="272064"/>
          </a:xfrm>
          <a:prstGeom prst="roundRect">
            <a:avLst/>
          </a:prstGeom>
          <a:solidFill>
            <a:srgbClr val="C0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AU" sz="1100" b="0" i="0" u="none" strike="noStrike" kern="1200" cap="none" spc="0" normalizeH="0" baseline="0" noProof="0">
                <a:ln>
                  <a:noFill/>
                </a:ln>
                <a:solidFill>
                  <a:prstClr val="white"/>
                </a:solidFill>
                <a:effectLst/>
                <a:uLnTx/>
                <a:uFillTx/>
                <a:latin typeface="Calibri" panose="020F0502020204030204"/>
                <a:ea typeface="+mn-ea"/>
                <a:cs typeface="+mn-cs"/>
              </a:rPr>
              <a:t>No</a:t>
            </a:r>
          </a:p>
        </p:txBody>
      </p:sp>
      <p:sp>
        <p:nvSpPr>
          <p:cNvPr id="52" name="Arrow: Right 51">
            <a:extLst>
              <a:ext uri="{FF2B5EF4-FFF2-40B4-BE49-F238E27FC236}">
                <a16:creationId xmlns:a16="http://schemas.microsoft.com/office/drawing/2014/main" id="{100EBA5D-4A42-C879-5B7A-E2311FD46E66}"/>
              </a:ext>
            </a:extLst>
          </p:cNvPr>
          <p:cNvSpPr/>
          <p:nvPr/>
        </p:nvSpPr>
        <p:spPr>
          <a:xfrm>
            <a:off x="5393234" y="4152900"/>
            <a:ext cx="202493" cy="209547"/>
          </a:xfrm>
          <a:prstGeom prst="rightArrow">
            <a:avLst/>
          </a:prstGeom>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algn="ctr"/>
            <a:endParaRPr lang="en-AU"/>
          </a:p>
        </p:txBody>
      </p:sp>
      <p:sp>
        <p:nvSpPr>
          <p:cNvPr id="59" name="TextBox 58">
            <a:extLst>
              <a:ext uri="{FF2B5EF4-FFF2-40B4-BE49-F238E27FC236}">
                <a16:creationId xmlns:a16="http://schemas.microsoft.com/office/drawing/2014/main" id="{6FC976FC-3D40-A244-F1AD-C86CEECCFF68}"/>
              </a:ext>
            </a:extLst>
          </p:cNvPr>
          <p:cNvSpPr txBox="1"/>
          <p:nvPr/>
        </p:nvSpPr>
        <p:spPr>
          <a:xfrm>
            <a:off x="6880098" y="2122131"/>
            <a:ext cx="4956145" cy="1200329"/>
          </a:xfrm>
          <a:prstGeom prst="rect">
            <a:avLst/>
          </a:prstGeom>
          <a:noFill/>
        </p:spPr>
        <p:txBody>
          <a:bodyPr wrap="square" lIns="91440" tIns="45720" rIns="91440" bIns="45720" rtlCol="0" anchor="t">
            <a:spAutoFit/>
          </a:bodyPr>
          <a:lstStyle/>
          <a:p>
            <a:pPr algn="ctr"/>
            <a:r>
              <a:rPr lang="en-AU" sz="3600">
                <a:solidFill>
                  <a:schemeClr val="accent1">
                    <a:lumMod val="50000"/>
                  </a:schemeClr>
                </a:solidFill>
                <a:latin typeface="Arial"/>
                <a:cs typeface="Arial"/>
              </a:rPr>
              <a:t>Managing a suspected </a:t>
            </a:r>
          </a:p>
          <a:p>
            <a:pPr algn="ctr"/>
            <a:r>
              <a:rPr lang="en-AU" sz="3600">
                <a:solidFill>
                  <a:schemeClr val="accent1">
                    <a:lumMod val="50000"/>
                  </a:schemeClr>
                </a:solidFill>
                <a:latin typeface="Arial"/>
                <a:cs typeface="Arial"/>
              </a:rPr>
              <a:t>eligible data breach</a:t>
            </a:r>
          </a:p>
        </p:txBody>
      </p:sp>
    </p:spTree>
    <p:extLst>
      <p:ext uri="{BB962C8B-B14F-4D97-AF65-F5344CB8AC3E}">
        <p14:creationId xmlns:p14="http://schemas.microsoft.com/office/powerpoint/2010/main" val="17181041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8BC9729A-6409-B7B1-0810-8256CA3B285D}"/>
              </a:ext>
            </a:extLst>
          </p:cNvPr>
          <p:cNvSpPr txBox="1"/>
          <p:nvPr/>
        </p:nvSpPr>
        <p:spPr>
          <a:xfrm>
            <a:off x="1508716" y="535379"/>
            <a:ext cx="5435895" cy="646331"/>
          </a:xfrm>
          <a:prstGeom prst="rect">
            <a:avLst/>
          </a:prstGeom>
          <a:noFill/>
        </p:spPr>
        <p:txBody>
          <a:bodyPr wrap="square" lIns="91440" tIns="45720" rIns="91440" bIns="45720" anchor="t">
            <a:spAutoFit/>
          </a:bodyPr>
          <a:lstStyle/>
          <a:p>
            <a:r>
              <a:rPr lang="en-AU" sz="3600" kern="0">
                <a:solidFill>
                  <a:schemeClr val="accent3"/>
                </a:solidFill>
                <a:effectLst/>
                <a:latin typeface="Arial"/>
                <a:ea typeface="Calibri"/>
                <a:cs typeface="Times New Roman"/>
              </a:rPr>
              <a:t>Scenario 4</a:t>
            </a:r>
            <a:endParaRPr lang="en-AU" sz="3600">
              <a:solidFill>
                <a:schemeClr val="accent3"/>
              </a:solidFill>
              <a:latin typeface="Arial"/>
              <a:ea typeface="Calibri"/>
              <a:cs typeface="Times New Roman"/>
            </a:endParaRPr>
          </a:p>
        </p:txBody>
      </p:sp>
      <p:sp>
        <p:nvSpPr>
          <p:cNvPr id="10" name="TextBox 9">
            <a:extLst>
              <a:ext uri="{FF2B5EF4-FFF2-40B4-BE49-F238E27FC236}">
                <a16:creationId xmlns:a16="http://schemas.microsoft.com/office/drawing/2014/main" id="{7E6D42AD-EB2B-1904-B3AA-E9445F7BE52F}"/>
              </a:ext>
            </a:extLst>
          </p:cNvPr>
          <p:cNvSpPr txBox="1"/>
          <p:nvPr/>
        </p:nvSpPr>
        <p:spPr>
          <a:xfrm>
            <a:off x="1580797" y="1303184"/>
            <a:ext cx="10612753" cy="5309146"/>
          </a:xfrm>
          <a:prstGeom prst="rect">
            <a:avLst/>
          </a:prstGeom>
          <a:noFill/>
        </p:spPr>
        <p:txBody>
          <a:bodyPr wrap="square" lIns="91440" tIns="45720" rIns="91440" bIns="45720" anchor="t">
            <a:spAutoFit/>
          </a:bodyPr>
          <a:lstStyle/>
          <a:p>
            <a:pPr algn="just">
              <a:spcBef>
                <a:spcPts val="600"/>
              </a:spcBef>
              <a:spcAft>
                <a:spcPts val="1200"/>
              </a:spcAft>
            </a:pPr>
            <a:r>
              <a:rPr lang="en-AU" dirty="0">
                <a:effectLst/>
                <a:latin typeface="Arial"/>
                <a:ea typeface="Calibri"/>
                <a:cs typeface="Times New Roman"/>
              </a:rPr>
              <a:t>In breach of policy, a government employee copies records of an agency’s customers to an un-encrypted portable memory device to conduct work outside the office.</a:t>
            </a:r>
          </a:p>
          <a:p>
            <a:pPr algn="just">
              <a:spcBef>
                <a:spcPts val="600"/>
              </a:spcBef>
              <a:spcAft>
                <a:spcPts val="1200"/>
              </a:spcAft>
            </a:pPr>
            <a:r>
              <a:rPr lang="en-AU" dirty="0">
                <a:effectLst/>
                <a:latin typeface="Arial"/>
                <a:ea typeface="Calibri"/>
                <a:cs typeface="Times New Roman"/>
              </a:rPr>
              <a:t>The employee leaves the memory device in their vehicle overnight and the vehicle is stolen.</a:t>
            </a:r>
            <a:r>
              <a:rPr lang="en-AU" dirty="0">
                <a:latin typeface="Arial"/>
                <a:ea typeface="Calibri"/>
                <a:cs typeface="Times New Roman"/>
              </a:rPr>
              <a:t> </a:t>
            </a:r>
            <a:r>
              <a:rPr lang="en-AU" dirty="0">
                <a:effectLst/>
                <a:latin typeface="Arial"/>
                <a:ea typeface="Calibri"/>
                <a:cs typeface="Times New Roman"/>
              </a:rPr>
              <a:t>This is reported to the employee’s manager. The agency conducts searches of the nearby area in case the device has been thrown away but fails to locate it. The agency also reports the matter to police. </a:t>
            </a:r>
          </a:p>
          <a:p>
            <a:pPr algn="just">
              <a:spcBef>
                <a:spcPts val="600"/>
              </a:spcBef>
              <a:spcAft>
                <a:spcPts val="1200"/>
              </a:spcAft>
            </a:pPr>
            <a:r>
              <a:rPr lang="en-AU" dirty="0">
                <a:effectLst/>
                <a:latin typeface="Arial"/>
                <a:ea typeface="Calibri"/>
                <a:cs typeface="Times New Roman"/>
              </a:rPr>
              <a:t>The information contained in the memory device includes the names, driver licence numbers, home addresses, phone numbers, birth dates, and in some cases health information (including disability information) of approximately 2,000 current agency customers.</a:t>
            </a:r>
          </a:p>
          <a:p>
            <a:pPr marL="800100" lvl="1" indent="-342900" algn="just">
              <a:spcBef>
                <a:spcPts val="600"/>
              </a:spcBef>
              <a:spcAft>
                <a:spcPts val="1200"/>
              </a:spcAft>
              <a:buFont typeface="Wingdings" panose="05000000000000000000" pitchFamily="2" charset="2"/>
              <a:buChar char="q"/>
            </a:pPr>
            <a:r>
              <a:rPr lang="en-AU" dirty="0">
                <a:solidFill>
                  <a:schemeClr val="accent2">
                    <a:lumMod val="75000"/>
                  </a:schemeClr>
                </a:solidFill>
                <a:effectLst/>
                <a:latin typeface="Arial"/>
                <a:ea typeface="Calibri"/>
                <a:cs typeface="Times New Roman"/>
              </a:rPr>
              <a:t>Is there a data breach?</a:t>
            </a:r>
          </a:p>
          <a:p>
            <a:pPr marL="800100" lvl="1" indent="-342900" algn="just">
              <a:spcBef>
                <a:spcPts val="600"/>
              </a:spcBef>
              <a:spcAft>
                <a:spcPts val="1200"/>
              </a:spcAft>
              <a:buFont typeface="Wingdings" panose="05000000000000000000" pitchFamily="2" charset="2"/>
              <a:buChar char="q"/>
            </a:pPr>
            <a:r>
              <a:rPr lang="en-AU" dirty="0">
                <a:solidFill>
                  <a:schemeClr val="accent2">
                    <a:lumMod val="75000"/>
                  </a:schemeClr>
                </a:solidFill>
                <a:latin typeface="Arial"/>
                <a:ea typeface="Calibri"/>
                <a:cs typeface="Times New Roman"/>
              </a:rPr>
              <a:t>If so, is there </a:t>
            </a:r>
            <a:r>
              <a:rPr lang="en-AU" dirty="0">
                <a:solidFill>
                  <a:schemeClr val="accent2">
                    <a:lumMod val="75000"/>
                  </a:schemeClr>
                </a:solidFill>
                <a:effectLst/>
                <a:latin typeface="Arial"/>
                <a:ea typeface="Calibri"/>
                <a:cs typeface="Times New Roman"/>
              </a:rPr>
              <a:t>sufficient information for:</a:t>
            </a:r>
          </a:p>
          <a:p>
            <a:pPr marL="1200150" lvl="2" indent="-285750" algn="just">
              <a:spcBef>
                <a:spcPts val="600"/>
              </a:spcBef>
              <a:spcAft>
                <a:spcPts val="1200"/>
              </a:spcAft>
              <a:buFont typeface="Wingdings" panose="05000000000000000000" pitchFamily="2" charset="2"/>
              <a:buChar char="§"/>
            </a:pPr>
            <a:r>
              <a:rPr lang="en-AU" dirty="0">
                <a:solidFill>
                  <a:schemeClr val="accent2">
                    <a:lumMod val="75000"/>
                  </a:schemeClr>
                </a:solidFill>
                <a:latin typeface="Arial"/>
                <a:ea typeface="Calibri"/>
                <a:cs typeface="Times New Roman"/>
              </a:rPr>
              <a:t>A</a:t>
            </a:r>
            <a:r>
              <a:rPr lang="en-AU" dirty="0">
                <a:solidFill>
                  <a:schemeClr val="accent2">
                    <a:lumMod val="75000"/>
                  </a:schemeClr>
                </a:solidFill>
                <a:effectLst/>
                <a:latin typeface="Arial"/>
                <a:ea typeface="Calibri"/>
                <a:cs typeface="Times New Roman"/>
              </a:rPr>
              <a:t> reasonable suspicion that this would be an eligible data breach of the agency? or</a:t>
            </a:r>
          </a:p>
          <a:p>
            <a:pPr marL="1200150" lvl="2" indent="-285750" algn="just">
              <a:spcBef>
                <a:spcPts val="600"/>
              </a:spcBef>
              <a:spcAft>
                <a:spcPts val="1200"/>
              </a:spcAft>
              <a:buFont typeface="Wingdings" panose="05000000000000000000" pitchFamily="2" charset="2"/>
              <a:buChar char="§"/>
            </a:pPr>
            <a:r>
              <a:rPr lang="en-AU" dirty="0">
                <a:solidFill>
                  <a:schemeClr val="accent2">
                    <a:lumMod val="75000"/>
                  </a:schemeClr>
                </a:solidFill>
                <a:latin typeface="Arial"/>
                <a:ea typeface="Calibri"/>
                <a:cs typeface="Times New Roman"/>
              </a:rPr>
              <a:t>Knowledge</a:t>
            </a:r>
            <a:r>
              <a:rPr lang="en-AU" dirty="0">
                <a:solidFill>
                  <a:schemeClr val="accent2">
                    <a:lumMod val="75000"/>
                  </a:schemeClr>
                </a:solidFill>
                <a:effectLst/>
                <a:latin typeface="Arial"/>
                <a:ea typeface="Calibri"/>
                <a:cs typeface="Times New Roman"/>
              </a:rPr>
              <a:t> or a reasonable belief that this would be an eligible data breach of the agency?</a:t>
            </a:r>
          </a:p>
          <a:p>
            <a:pPr marL="800100" lvl="1" indent="-342900" algn="just">
              <a:spcBef>
                <a:spcPts val="600"/>
              </a:spcBef>
              <a:spcAft>
                <a:spcPts val="1200"/>
              </a:spcAft>
              <a:buFont typeface="Wingdings" panose="05000000000000000000" pitchFamily="2" charset="2"/>
              <a:buChar char="q"/>
            </a:pPr>
            <a:r>
              <a:rPr lang="en-AU" dirty="0">
                <a:solidFill>
                  <a:schemeClr val="accent2">
                    <a:lumMod val="75000"/>
                  </a:schemeClr>
                </a:solidFill>
                <a:effectLst/>
                <a:latin typeface="Arial"/>
                <a:ea typeface="Calibri"/>
                <a:cs typeface="Times New Roman"/>
              </a:rPr>
              <a:t>Based on the above, what are your </a:t>
            </a:r>
            <a:r>
              <a:rPr lang="en-AU" dirty="0">
                <a:solidFill>
                  <a:schemeClr val="accent2">
                    <a:lumMod val="75000"/>
                  </a:schemeClr>
                </a:solidFill>
                <a:latin typeface="Arial"/>
                <a:ea typeface="Calibri"/>
                <a:cs typeface="Times New Roman"/>
              </a:rPr>
              <a:t>agency </a:t>
            </a:r>
            <a:r>
              <a:rPr lang="en-AU" dirty="0">
                <a:solidFill>
                  <a:schemeClr val="accent2">
                    <a:lumMod val="75000"/>
                  </a:schemeClr>
                </a:solidFill>
                <a:effectLst/>
                <a:latin typeface="Arial"/>
                <a:ea typeface="Calibri"/>
                <a:cs typeface="Times New Roman"/>
              </a:rPr>
              <a:t>obligations? </a:t>
            </a:r>
          </a:p>
        </p:txBody>
      </p:sp>
      <p:sp>
        <p:nvSpPr>
          <p:cNvPr id="2" name="Slide Number Placeholder 1">
            <a:extLst>
              <a:ext uri="{FF2B5EF4-FFF2-40B4-BE49-F238E27FC236}">
                <a16:creationId xmlns:a16="http://schemas.microsoft.com/office/drawing/2014/main" id="{D08CD845-99A3-F218-1E03-06A89BBCA433}"/>
              </a:ext>
            </a:extLst>
          </p:cNvPr>
          <p:cNvSpPr>
            <a:spLocks noGrp="1"/>
          </p:cNvSpPr>
          <p:nvPr>
            <p:ph type="sldNum" sz="quarter" idx="12"/>
          </p:nvPr>
        </p:nvSpPr>
        <p:spPr>
          <a:xfrm>
            <a:off x="11542406" y="6247205"/>
            <a:ext cx="551167" cy="365125"/>
          </a:xfrm>
        </p:spPr>
        <p:txBody>
          <a:bodyPr/>
          <a:lstStyle/>
          <a:p>
            <a:fld id="{EFEFB83B-929B-4890-9662-1BECF96BE500}" type="slidenum">
              <a:rPr lang="en-AU" smtClean="0"/>
              <a:t>36</a:t>
            </a:fld>
            <a:endParaRPr lang="en-AU"/>
          </a:p>
        </p:txBody>
      </p:sp>
    </p:spTree>
    <p:extLst>
      <p:ext uri="{BB962C8B-B14F-4D97-AF65-F5344CB8AC3E}">
        <p14:creationId xmlns:p14="http://schemas.microsoft.com/office/powerpoint/2010/main" val="26828185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0">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0">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0">
                                            <p:txEl>
                                              <p:pRg st="4" end="4"/>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0">
                                            <p:txEl>
                                              <p:pRg st="5" end="5"/>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0">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0">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76000"/>
                <a:satMod val="180000"/>
              </a:schemeClr>
              <a:schemeClr val="bg2">
                <a:tint val="80000"/>
                <a:satMod val="120000"/>
                <a:lumMod val="180000"/>
              </a:schemeClr>
            </a:duotone>
          </a:blip>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8BC9729A-6409-B7B1-0810-8256CA3B285D}"/>
              </a:ext>
            </a:extLst>
          </p:cNvPr>
          <p:cNvSpPr txBox="1"/>
          <p:nvPr/>
        </p:nvSpPr>
        <p:spPr>
          <a:xfrm>
            <a:off x="1554494" y="411892"/>
            <a:ext cx="6623758" cy="800100"/>
          </a:xfrm>
          <a:prstGeom prst="rect">
            <a:avLst/>
          </a:prstGeom>
        </p:spPr>
        <p:txBody>
          <a:bodyPr vert="horz" lIns="91440" tIns="45720" rIns="91440" bIns="45720" rtlCol="0" anchor="ctr">
            <a:normAutofit/>
          </a:bodyPr>
          <a:lstStyle/>
          <a:p>
            <a:pPr>
              <a:spcBef>
                <a:spcPct val="0"/>
              </a:spcBef>
              <a:spcAft>
                <a:spcPts val="600"/>
              </a:spcAft>
            </a:pPr>
            <a:r>
              <a:rPr lang="en-US" sz="3600">
                <a:ln w="3175" cmpd="sng">
                  <a:noFill/>
                </a:ln>
                <a:solidFill>
                  <a:schemeClr val="accent3"/>
                </a:solidFill>
                <a:latin typeface="Arial"/>
                <a:ea typeface="+mj-ea"/>
                <a:cs typeface="Arial"/>
              </a:rPr>
              <a:t>Scenario 5 – Part 1</a:t>
            </a:r>
          </a:p>
        </p:txBody>
      </p:sp>
      <p:sp>
        <p:nvSpPr>
          <p:cNvPr id="10" name="TextBox 9">
            <a:extLst>
              <a:ext uri="{FF2B5EF4-FFF2-40B4-BE49-F238E27FC236}">
                <a16:creationId xmlns:a16="http://schemas.microsoft.com/office/drawing/2014/main" id="{7E6D42AD-EB2B-1904-B3AA-E9445F7BE52F}"/>
              </a:ext>
            </a:extLst>
          </p:cNvPr>
          <p:cNvSpPr txBox="1"/>
          <p:nvPr/>
        </p:nvSpPr>
        <p:spPr>
          <a:xfrm>
            <a:off x="1671803" y="985193"/>
            <a:ext cx="9280053" cy="5460915"/>
          </a:xfrm>
          <a:prstGeom prst="rect">
            <a:avLst/>
          </a:prstGeom>
        </p:spPr>
        <p:txBody>
          <a:bodyPr vert="horz" lIns="91440" tIns="45720" rIns="91440" bIns="45720" rtlCol="0" anchor="ctr">
            <a:noAutofit/>
          </a:bodyPr>
          <a:lstStyle/>
          <a:p>
            <a:pPr>
              <a:lnSpc>
                <a:spcPct val="90000"/>
              </a:lnSpc>
              <a:spcBef>
                <a:spcPct val="20000"/>
              </a:spcBef>
              <a:spcAft>
                <a:spcPts val="600"/>
              </a:spcAft>
              <a:buClr>
                <a:schemeClr val="accent1">
                  <a:lumMod val="75000"/>
                </a:schemeClr>
              </a:buClr>
              <a:buSzPct val="145000"/>
            </a:pPr>
            <a:r>
              <a:rPr lang="en-US" sz="2400">
                <a:latin typeface="Arial"/>
                <a:cs typeface="Arial"/>
              </a:rPr>
              <a:t>An agency provides a portal to allow customers to pay for certain services.</a:t>
            </a:r>
            <a:endParaRPr lang="en-US"/>
          </a:p>
          <a:p>
            <a:pPr>
              <a:lnSpc>
                <a:spcPct val="90000"/>
              </a:lnSpc>
              <a:spcBef>
                <a:spcPct val="20000"/>
              </a:spcBef>
              <a:spcAft>
                <a:spcPts val="600"/>
              </a:spcAft>
              <a:buClr>
                <a:schemeClr val="accent1">
                  <a:lumMod val="75000"/>
                </a:schemeClr>
              </a:buClr>
              <a:buSzPct val="145000"/>
            </a:pPr>
            <a:r>
              <a:rPr lang="en-US" sz="2400">
                <a:latin typeface="Arial"/>
                <a:cs typeface="Arial"/>
              </a:rPr>
              <a:t>An attacker installs malicious software on the agency portal that intercepts payment card, name and address details when purchases are made.</a:t>
            </a:r>
          </a:p>
          <a:p>
            <a:pPr>
              <a:lnSpc>
                <a:spcPct val="90000"/>
              </a:lnSpc>
              <a:spcBef>
                <a:spcPct val="20000"/>
              </a:spcBef>
              <a:spcAft>
                <a:spcPts val="600"/>
              </a:spcAft>
              <a:buClr>
                <a:schemeClr val="accent1">
                  <a:lumMod val="75000"/>
                </a:schemeClr>
              </a:buClr>
              <a:buSzPct val="145000"/>
            </a:pPr>
            <a:r>
              <a:rPr lang="en-US" sz="2400">
                <a:latin typeface="Arial"/>
                <a:cs typeface="Arial"/>
              </a:rPr>
              <a:t>During a routine IT security sweep, the malicious software is identified.  At this stage, it is not clear to the agency how long the software has been installed, or if any information has been accessed.</a:t>
            </a:r>
          </a:p>
          <a:p>
            <a:pPr>
              <a:lnSpc>
                <a:spcPct val="90000"/>
              </a:lnSpc>
              <a:spcBef>
                <a:spcPct val="20000"/>
              </a:spcBef>
              <a:spcAft>
                <a:spcPts val="600"/>
              </a:spcAft>
              <a:buClr>
                <a:schemeClr val="accent1">
                  <a:lumMod val="75000"/>
                </a:schemeClr>
              </a:buClr>
              <a:buSzPct val="145000"/>
            </a:pPr>
            <a:endParaRPr lang="en-US" sz="2400">
              <a:latin typeface="Arial"/>
              <a:cs typeface="Arial"/>
            </a:endParaRPr>
          </a:p>
          <a:p>
            <a:pPr marL="742950" lvl="1" indent="-285750">
              <a:lnSpc>
                <a:spcPct val="90000"/>
              </a:lnSpc>
              <a:spcBef>
                <a:spcPct val="20000"/>
              </a:spcBef>
              <a:spcAft>
                <a:spcPts val="1200"/>
              </a:spcAft>
              <a:buClr>
                <a:schemeClr val="accent2">
                  <a:lumMod val="50000"/>
                </a:schemeClr>
              </a:buClr>
              <a:buSzPct val="100000"/>
              <a:buFont typeface="Wingdings" panose="05000000000000000000" pitchFamily="2" charset="2"/>
              <a:buChar char="q"/>
            </a:pPr>
            <a:r>
              <a:rPr lang="en-US" sz="2400">
                <a:solidFill>
                  <a:schemeClr val="accent2">
                    <a:lumMod val="50000"/>
                  </a:schemeClr>
                </a:solidFill>
                <a:latin typeface="Arial"/>
                <a:cs typeface="Arial"/>
              </a:rPr>
              <a:t>Does the agency have obligations to take action under the MNDB scheme?  </a:t>
            </a:r>
          </a:p>
          <a:p>
            <a:pPr marL="742950" lvl="1" indent="-285750">
              <a:lnSpc>
                <a:spcPct val="90000"/>
              </a:lnSpc>
              <a:spcBef>
                <a:spcPct val="20000"/>
              </a:spcBef>
              <a:spcAft>
                <a:spcPts val="600"/>
              </a:spcAft>
              <a:buClr>
                <a:schemeClr val="accent2">
                  <a:lumMod val="50000"/>
                </a:schemeClr>
              </a:buClr>
              <a:buSzPct val="100000"/>
              <a:buFont typeface="Wingdings" panose="05000000000000000000" pitchFamily="2" charset="2"/>
              <a:buChar char="q"/>
            </a:pPr>
            <a:r>
              <a:rPr lang="en-US" sz="2400">
                <a:solidFill>
                  <a:schemeClr val="accent2">
                    <a:lumMod val="50000"/>
                  </a:schemeClr>
                </a:solidFill>
                <a:latin typeface="Arial"/>
                <a:cs typeface="Arial"/>
              </a:rPr>
              <a:t>If so, explain what actions the agency should take.</a:t>
            </a:r>
          </a:p>
        </p:txBody>
      </p:sp>
      <p:sp>
        <p:nvSpPr>
          <p:cNvPr id="2" name="Slide Number Placeholder 1">
            <a:extLst>
              <a:ext uri="{FF2B5EF4-FFF2-40B4-BE49-F238E27FC236}">
                <a16:creationId xmlns:a16="http://schemas.microsoft.com/office/drawing/2014/main" id="{0238AFFD-1055-1129-E88A-03044541D1D4}"/>
              </a:ext>
            </a:extLst>
          </p:cNvPr>
          <p:cNvSpPr>
            <a:spLocks noGrp="1"/>
          </p:cNvSpPr>
          <p:nvPr>
            <p:ph type="sldNum" sz="quarter" idx="12"/>
          </p:nvPr>
        </p:nvSpPr>
        <p:spPr>
          <a:xfrm>
            <a:off x="11485256" y="6181456"/>
            <a:ext cx="551167" cy="365125"/>
          </a:xfrm>
        </p:spPr>
        <p:txBody>
          <a:bodyPr/>
          <a:lstStyle/>
          <a:p>
            <a:fld id="{EFEFB83B-929B-4890-9662-1BECF96BE500}" type="slidenum">
              <a:rPr lang="en-AU" smtClean="0"/>
              <a:t>37</a:t>
            </a:fld>
            <a:endParaRPr lang="en-AU"/>
          </a:p>
        </p:txBody>
      </p:sp>
    </p:spTree>
    <p:extLst>
      <p:ext uri="{BB962C8B-B14F-4D97-AF65-F5344CB8AC3E}">
        <p14:creationId xmlns:p14="http://schemas.microsoft.com/office/powerpoint/2010/main" val="192345449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7E6D42AD-EB2B-1904-B3AA-E9445F7BE52F}"/>
              </a:ext>
            </a:extLst>
          </p:cNvPr>
          <p:cNvSpPr txBox="1"/>
          <p:nvPr/>
        </p:nvSpPr>
        <p:spPr>
          <a:xfrm>
            <a:off x="1728948" y="1113959"/>
            <a:ext cx="9933690" cy="5646235"/>
          </a:xfrm>
          <a:prstGeom prst="rect">
            <a:avLst/>
          </a:prstGeom>
        </p:spPr>
        <p:txBody>
          <a:bodyPr vert="horz" lIns="91440" tIns="45720" rIns="91440" bIns="45720" rtlCol="0" anchor="ctr">
            <a:normAutofit/>
          </a:bodyPr>
          <a:lstStyle/>
          <a:p>
            <a:pPr marL="285750" indent="-285750">
              <a:lnSpc>
                <a:spcPct val="90000"/>
              </a:lnSpc>
              <a:spcBef>
                <a:spcPct val="20000"/>
              </a:spcBef>
              <a:spcAft>
                <a:spcPts val="600"/>
              </a:spcAft>
              <a:buClr>
                <a:schemeClr val="accent1">
                  <a:lumMod val="75000"/>
                </a:schemeClr>
              </a:buClr>
              <a:buSzPct val="145000"/>
              <a:buFont typeface="Arial" panose="020B0604020202020204" pitchFamily="34" charset="0"/>
              <a:buChar char="•"/>
            </a:pPr>
            <a:r>
              <a:rPr lang="en-US" sz="2400">
                <a:latin typeface="Arial"/>
                <a:cs typeface="Arial"/>
              </a:rPr>
              <a:t>The agency contains the breach by shutting down the website until the issue can be rectified.</a:t>
            </a:r>
          </a:p>
          <a:p>
            <a:pPr marL="285750" indent="-285750">
              <a:lnSpc>
                <a:spcPct val="90000"/>
              </a:lnSpc>
              <a:spcBef>
                <a:spcPct val="20000"/>
              </a:spcBef>
              <a:spcAft>
                <a:spcPts val="600"/>
              </a:spcAft>
              <a:buClr>
                <a:schemeClr val="accent1">
                  <a:lumMod val="75000"/>
                </a:schemeClr>
              </a:buClr>
              <a:buSzPct val="145000"/>
              <a:buFont typeface="Arial" panose="020B0604020202020204" pitchFamily="34" charset="0"/>
              <a:buChar char="•"/>
            </a:pPr>
            <a:r>
              <a:rPr lang="en-US" sz="2400">
                <a:latin typeface="Arial"/>
                <a:cs typeface="Arial"/>
              </a:rPr>
              <a:t>The agency conducts a rapid assessment of the breach and identifies that the malware has been installed for 2 days prior to identification. In this time, payment card, name and address details of 35 customers has been intercepted. No other customer information has been accessed. </a:t>
            </a:r>
          </a:p>
          <a:p>
            <a:pPr marL="285750" indent="-285750">
              <a:lnSpc>
                <a:spcPct val="90000"/>
              </a:lnSpc>
              <a:spcBef>
                <a:spcPct val="20000"/>
              </a:spcBef>
              <a:spcAft>
                <a:spcPts val="600"/>
              </a:spcAft>
              <a:buClr>
                <a:schemeClr val="accent1">
                  <a:lumMod val="75000"/>
                </a:schemeClr>
              </a:buClr>
              <a:buSzPct val="145000"/>
              <a:buFont typeface="Arial" panose="020B0604020202020204" pitchFamily="34" charset="0"/>
              <a:buChar char="•"/>
            </a:pPr>
            <a:endParaRPr lang="en-US" sz="2400">
              <a:latin typeface="Arial"/>
              <a:cs typeface="Arial"/>
            </a:endParaRPr>
          </a:p>
          <a:p>
            <a:pPr marL="1200150" lvl="2" indent="-285750">
              <a:lnSpc>
                <a:spcPct val="90000"/>
              </a:lnSpc>
              <a:spcBef>
                <a:spcPct val="20000"/>
              </a:spcBef>
              <a:spcAft>
                <a:spcPts val="600"/>
              </a:spcAft>
              <a:buClr>
                <a:schemeClr val="accent2">
                  <a:lumMod val="50000"/>
                </a:schemeClr>
              </a:buClr>
              <a:buSzPct val="100000"/>
              <a:buFont typeface="Wingdings" panose="05000000000000000000" pitchFamily="2" charset="2"/>
              <a:buChar char="q"/>
            </a:pPr>
            <a:r>
              <a:rPr lang="en-US" sz="2400">
                <a:solidFill>
                  <a:schemeClr val="accent2">
                    <a:lumMod val="50000"/>
                  </a:schemeClr>
                </a:solidFill>
                <a:latin typeface="Arial"/>
                <a:cs typeface="Arial"/>
              </a:rPr>
              <a:t>Does the agency have sufficient information to establish a reasonable belief that an eligible data breach has occurred? </a:t>
            </a:r>
          </a:p>
          <a:p>
            <a:pPr marL="1200150" lvl="2" indent="-285750">
              <a:lnSpc>
                <a:spcPct val="90000"/>
              </a:lnSpc>
              <a:spcBef>
                <a:spcPct val="20000"/>
              </a:spcBef>
              <a:spcAft>
                <a:spcPts val="600"/>
              </a:spcAft>
              <a:buClr>
                <a:schemeClr val="accent2">
                  <a:lumMod val="50000"/>
                </a:schemeClr>
              </a:buClr>
              <a:buSzPct val="100000"/>
              <a:buFont typeface="Wingdings" panose="05000000000000000000" pitchFamily="2" charset="2"/>
              <a:buChar char="q"/>
            </a:pPr>
            <a:r>
              <a:rPr lang="en-US" sz="2400">
                <a:solidFill>
                  <a:schemeClr val="accent2">
                    <a:lumMod val="50000"/>
                  </a:schemeClr>
                </a:solidFill>
                <a:latin typeface="Arial"/>
                <a:cs typeface="Arial"/>
              </a:rPr>
              <a:t>How many people are at risk of serious harm?</a:t>
            </a:r>
          </a:p>
          <a:p>
            <a:pPr marL="1200150" lvl="2" indent="-285750">
              <a:lnSpc>
                <a:spcPct val="90000"/>
              </a:lnSpc>
              <a:spcBef>
                <a:spcPct val="20000"/>
              </a:spcBef>
              <a:spcAft>
                <a:spcPts val="600"/>
              </a:spcAft>
              <a:buClr>
                <a:schemeClr val="accent2">
                  <a:lumMod val="50000"/>
                </a:schemeClr>
              </a:buClr>
              <a:buSzPct val="100000"/>
              <a:buFont typeface="Wingdings" panose="05000000000000000000" pitchFamily="2" charset="2"/>
              <a:buChar char="q"/>
            </a:pPr>
            <a:r>
              <a:rPr lang="en-US" sz="2400">
                <a:solidFill>
                  <a:schemeClr val="accent2">
                    <a:lumMod val="50000"/>
                  </a:schemeClr>
                </a:solidFill>
                <a:latin typeface="Arial"/>
                <a:cs typeface="Arial"/>
              </a:rPr>
              <a:t>What obligations does the agency now have?</a:t>
            </a:r>
          </a:p>
        </p:txBody>
      </p:sp>
      <p:sp>
        <p:nvSpPr>
          <p:cNvPr id="2" name="Slide Number Placeholder 1">
            <a:extLst>
              <a:ext uri="{FF2B5EF4-FFF2-40B4-BE49-F238E27FC236}">
                <a16:creationId xmlns:a16="http://schemas.microsoft.com/office/drawing/2014/main" id="{7BE4FA33-ADA2-7B4C-B3F3-7D0C1198C453}"/>
              </a:ext>
            </a:extLst>
          </p:cNvPr>
          <p:cNvSpPr>
            <a:spLocks noGrp="1"/>
          </p:cNvSpPr>
          <p:nvPr>
            <p:ph type="sldNum" sz="quarter" idx="12"/>
          </p:nvPr>
        </p:nvSpPr>
        <p:spPr>
          <a:xfrm>
            <a:off x="11453729" y="6238606"/>
            <a:ext cx="551167" cy="365125"/>
          </a:xfrm>
        </p:spPr>
        <p:txBody>
          <a:bodyPr/>
          <a:lstStyle/>
          <a:p>
            <a:fld id="{EFEFB83B-929B-4890-9662-1BECF96BE500}" type="slidenum">
              <a:rPr lang="en-AU" smtClean="0"/>
              <a:t>38</a:t>
            </a:fld>
            <a:endParaRPr lang="en-AU"/>
          </a:p>
        </p:txBody>
      </p:sp>
      <p:sp>
        <p:nvSpPr>
          <p:cNvPr id="3" name="TextBox 2">
            <a:extLst>
              <a:ext uri="{FF2B5EF4-FFF2-40B4-BE49-F238E27FC236}">
                <a16:creationId xmlns:a16="http://schemas.microsoft.com/office/drawing/2014/main" id="{1BC10505-63B5-759C-2326-FDF033683B98}"/>
              </a:ext>
            </a:extLst>
          </p:cNvPr>
          <p:cNvSpPr txBox="1"/>
          <p:nvPr/>
        </p:nvSpPr>
        <p:spPr>
          <a:xfrm>
            <a:off x="1591277" y="542392"/>
            <a:ext cx="6623758" cy="800100"/>
          </a:xfrm>
          <a:prstGeom prst="rect">
            <a:avLst/>
          </a:prstGeom>
        </p:spPr>
        <p:txBody>
          <a:bodyPr vert="horz" lIns="91440" tIns="45720" rIns="91440" bIns="45720" rtlCol="0" anchor="ctr">
            <a:normAutofit/>
          </a:bodyPr>
          <a:lstStyle/>
          <a:p>
            <a:pPr>
              <a:spcBef>
                <a:spcPct val="0"/>
              </a:spcBef>
              <a:spcAft>
                <a:spcPts val="600"/>
              </a:spcAft>
            </a:pPr>
            <a:r>
              <a:rPr lang="en-US" sz="3600">
                <a:ln w="3175" cmpd="sng">
                  <a:noFill/>
                </a:ln>
                <a:solidFill>
                  <a:schemeClr val="accent3"/>
                </a:solidFill>
                <a:latin typeface="Arial"/>
                <a:ea typeface="+mj-ea"/>
                <a:cs typeface="Arial"/>
              </a:rPr>
              <a:t>Scenario 5 – Part 2</a:t>
            </a:r>
          </a:p>
        </p:txBody>
      </p:sp>
    </p:spTree>
    <p:extLst>
      <p:ext uri="{BB962C8B-B14F-4D97-AF65-F5344CB8AC3E}">
        <p14:creationId xmlns:p14="http://schemas.microsoft.com/office/powerpoint/2010/main" val="35445743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0">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0">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0">
                                            <p:txEl>
                                              <p:pRg st="4" end="4"/>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0">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CF242001-13C6-B572-9EC8-AD9E363800E3}"/>
              </a:ext>
            </a:extLst>
          </p:cNvPr>
          <p:cNvSpPr>
            <a:spLocks noGrp="1"/>
          </p:cNvSpPr>
          <p:nvPr>
            <p:ph type="sldNum" sz="quarter" idx="12"/>
          </p:nvPr>
        </p:nvSpPr>
        <p:spPr>
          <a:xfrm>
            <a:off x="11446001" y="6256501"/>
            <a:ext cx="551167" cy="365125"/>
          </a:xfrm>
        </p:spPr>
        <p:txBody>
          <a:bodyPr/>
          <a:lstStyle/>
          <a:p>
            <a:fld id="{EFEFB83B-929B-4890-9662-1BECF96BE500}" type="slidenum">
              <a:rPr lang="en-AU" smtClean="0"/>
              <a:t>39</a:t>
            </a:fld>
            <a:endParaRPr lang="en-AU"/>
          </a:p>
        </p:txBody>
      </p:sp>
      <p:graphicFrame>
        <p:nvGraphicFramePr>
          <p:cNvPr id="5" name="Content Placeholder 12">
            <a:extLst>
              <a:ext uri="{FF2B5EF4-FFF2-40B4-BE49-F238E27FC236}">
                <a16:creationId xmlns:a16="http://schemas.microsoft.com/office/drawing/2014/main" id="{6218DBA5-23CA-BDFE-CAD5-9E169FF91C26}"/>
              </a:ext>
            </a:extLst>
          </p:cNvPr>
          <p:cNvGraphicFramePr>
            <a:graphicFrameLocks/>
          </p:cNvGraphicFramePr>
          <p:nvPr>
            <p:extLst>
              <p:ext uri="{D42A27DB-BD31-4B8C-83A1-F6EECF244321}">
                <p14:modId xmlns:p14="http://schemas.microsoft.com/office/powerpoint/2010/main" val="3643826243"/>
              </p:ext>
            </p:extLst>
          </p:nvPr>
        </p:nvGraphicFramePr>
        <p:xfrm>
          <a:off x="1784010" y="1141776"/>
          <a:ext cx="8309901" cy="494486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48022558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a:extLst>
              <a:ext uri="{FF2B5EF4-FFF2-40B4-BE49-F238E27FC236}">
                <a16:creationId xmlns:a16="http://schemas.microsoft.com/office/drawing/2014/main" id="{7012019C-DD94-F89F-D7FA-D39AFCEE6C62}"/>
              </a:ext>
            </a:extLst>
          </p:cNvPr>
          <p:cNvSpPr>
            <a:spLocks noGrp="1" noChangeArrowheads="1"/>
          </p:cNvSpPr>
          <p:nvPr>
            <p:ph type="title"/>
          </p:nvPr>
        </p:nvSpPr>
        <p:spPr>
          <a:xfrm>
            <a:off x="1772150" y="898261"/>
            <a:ext cx="8634443" cy="657408"/>
          </a:xfrm>
        </p:spPr>
        <p:txBody>
          <a:bodyPr>
            <a:normAutofit/>
          </a:bodyPr>
          <a:lstStyle/>
          <a:p>
            <a:pPr algn="l"/>
            <a:r>
              <a:rPr lang="en-US" altLang="en-US" sz="3600">
                <a:solidFill>
                  <a:schemeClr val="accent1">
                    <a:lumMod val="50000"/>
                  </a:schemeClr>
                </a:solidFill>
                <a:latin typeface="Arial"/>
                <a:cs typeface="Arial"/>
              </a:rPr>
              <a:t>Recap of the MNDB scheme</a:t>
            </a:r>
            <a:endParaRPr lang="en-AU" altLang="en-US" sz="3600">
              <a:solidFill>
                <a:schemeClr val="accent1">
                  <a:lumMod val="50000"/>
                </a:schemeClr>
              </a:solidFill>
              <a:latin typeface="Arial"/>
              <a:cs typeface="Arial"/>
            </a:endParaRPr>
          </a:p>
        </p:txBody>
      </p:sp>
      <p:sp>
        <p:nvSpPr>
          <p:cNvPr id="7171" name="Content Placeholder 2">
            <a:extLst>
              <a:ext uri="{FF2B5EF4-FFF2-40B4-BE49-F238E27FC236}">
                <a16:creationId xmlns:a16="http://schemas.microsoft.com/office/drawing/2014/main" id="{92AF5199-5A53-BFBF-940A-AFBB85C7FC62}"/>
              </a:ext>
            </a:extLst>
          </p:cNvPr>
          <p:cNvSpPr>
            <a:spLocks noGrp="1" noChangeArrowheads="1"/>
          </p:cNvSpPr>
          <p:nvPr>
            <p:ph idx="1"/>
          </p:nvPr>
        </p:nvSpPr>
        <p:spPr>
          <a:xfrm>
            <a:off x="2039881" y="1710132"/>
            <a:ext cx="9734853" cy="4917626"/>
          </a:xfrm>
        </p:spPr>
        <p:txBody>
          <a:bodyPr>
            <a:normAutofit/>
          </a:bodyPr>
          <a:lstStyle/>
          <a:p>
            <a:pPr>
              <a:lnSpc>
                <a:spcPct val="90000"/>
              </a:lnSpc>
              <a:buClrTx/>
            </a:pPr>
            <a:r>
              <a:rPr lang="en-US" altLang="en-US">
                <a:latin typeface="Arial"/>
                <a:cs typeface="Arial"/>
              </a:rPr>
              <a:t>Queensland scheme</a:t>
            </a:r>
          </a:p>
          <a:p>
            <a:pPr>
              <a:lnSpc>
                <a:spcPct val="90000"/>
              </a:lnSpc>
              <a:buClrTx/>
            </a:pPr>
            <a:r>
              <a:rPr lang="en-US" altLang="en-US">
                <a:latin typeface="Arial"/>
                <a:cs typeface="Arial"/>
              </a:rPr>
              <a:t>Aims to</a:t>
            </a:r>
            <a:r>
              <a:rPr lang="en-US" altLang="en-US" sz="2000">
                <a:latin typeface="Arial"/>
                <a:cs typeface="Arial"/>
              </a:rPr>
              <a:t>:</a:t>
            </a:r>
          </a:p>
          <a:p>
            <a:pPr lvl="1">
              <a:lnSpc>
                <a:spcPct val="90000"/>
              </a:lnSpc>
              <a:buClrTx/>
              <a:buFont typeface="Courier New" panose="02070309020205020404" pitchFamily="49" charset="0"/>
              <a:buChar char="o"/>
            </a:pPr>
            <a:r>
              <a:rPr lang="en-US" altLang="en-US" sz="2200">
                <a:latin typeface="Arial"/>
                <a:cs typeface="Arial"/>
              </a:rPr>
              <a:t>Safeguard personal information</a:t>
            </a:r>
          </a:p>
          <a:p>
            <a:pPr lvl="1">
              <a:lnSpc>
                <a:spcPct val="90000"/>
              </a:lnSpc>
              <a:buClrTx/>
              <a:buFont typeface="Courier New" panose="02070309020205020404" pitchFamily="49" charset="0"/>
              <a:buChar char="o"/>
            </a:pPr>
            <a:r>
              <a:rPr lang="en-US" altLang="en-US" sz="2200">
                <a:latin typeface="Arial"/>
                <a:cs typeface="Arial"/>
              </a:rPr>
              <a:t>Enhance transparency and accountability</a:t>
            </a:r>
          </a:p>
          <a:p>
            <a:pPr lvl="1">
              <a:lnSpc>
                <a:spcPct val="90000"/>
              </a:lnSpc>
              <a:buClrTx/>
              <a:buFont typeface="Courier New" panose="02070309020205020404" pitchFamily="49" charset="0"/>
              <a:buChar char="o"/>
            </a:pPr>
            <a:r>
              <a:rPr lang="en-US" altLang="en-US" sz="2200">
                <a:latin typeface="Arial"/>
                <a:cs typeface="Arial"/>
              </a:rPr>
              <a:t>Prompt response to data breach incidents, and</a:t>
            </a:r>
          </a:p>
          <a:p>
            <a:pPr lvl="1">
              <a:lnSpc>
                <a:spcPct val="90000"/>
              </a:lnSpc>
              <a:buClrTx/>
              <a:buFont typeface="Courier New" panose="02070309020205020404" pitchFamily="49" charset="0"/>
              <a:buChar char="o"/>
            </a:pPr>
            <a:r>
              <a:rPr lang="en-US" altLang="en-US" sz="2200">
                <a:latin typeface="Arial"/>
                <a:cs typeface="Arial"/>
              </a:rPr>
              <a:t>Empower individuals to take protective steps. </a:t>
            </a:r>
          </a:p>
          <a:p>
            <a:pPr>
              <a:lnSpc>
                <a:spcPct val="90000"/>
              </a:lnSpc>
              <a:buClrTx/>
            </a:pPr>
            <a:r>
              <a:rPr lang="en-US" altLang="en-US">
                <a:latin typeface="Arial"/>
                <a:cs typeface="Arial"/>
              </a:rPr>
              <a:t>Commences 1 July 2025 (Local government  – 12 months later)</a:t>
            </a:r>
          </a:p>
          <a:p>
            <a:pPr lvl="1">
              <a:lnSpc>
                <a:spcPct val="90000"/>
              </a:lnSpc>
              <a:buClrTx/>
              <a:buFont typeface="Courier New" panose="02070309020205020404" pitchFamily="49" charset="0"/>
              <a:buChar char="o"/>
            </a:pPr>
            <a:r>
              <a:rPr lang="en-US" altLang="en-US" sz="2200">
                <a:latin typeface="Arial"/>
                <a:cs typeface="Arial"/>
              </a:rPr>
              <a:t>Eligible data breaches</a:t>
            </a:r>
          </a:p>
          <a:p>
            <a:pPr lvl="1">
              <a:lnSpc>
                <a:spcPct val="90000"/>
              </a:lnSpc>
              <a:buClrTx/>
              <a:buFont typeface="Courier New" panose="02070309020205020404" pitchFamily="49" charset="0"/>
              <a:buChar char="o"/>
            </a:pPr>
            <a:r>
              <a:rPr lang="en-US" altLang="en-US" sz="2200">
                <a:latin typeface="Arial"/>
                <a:cs typeface="Arial"/>
              </a:rPr>
              <a:t>Notification to individuals and Information Commissioner.</a:t>
            </a:r>
          </a:p>
          <a:p>
            <a:pPr>
              <a:lnSpc>
                <a:spcPct val="90000"/>
              </a:lnSpc>
            </a:pPr>
            <a:endParaRPr lang="en-AU" altLang="en-US" sz="1800"/>
          </a:p>
        </p:txBody>
      </p:sp>
      <p:sp>
        <p:nvSpPr>
          <p:cNvPr id="2" name="Slide Number Placeholder 1">
            <a:extLst>
              <a:ext uri="{FF2B5EF4-FFF2-40B4-BE49-F238E27FC236}">
                <a16:creationId xmlns:a16="http://schemas.microsoft.com/office/drawing/2014/main" id="{F1EF3783-CD89-7BA4-00EA-B13B48567B2D}"/>
              </a:ext>
            </a:extLst>
          </p:cNvPr>
          <p:cNvSpPr>
            <a:spLocks noGrp="1"/>
          </p:cNvSpPr>
          <p:nvPr>
            <p:ph type="sldNum" sz="quarter" idx="12"/>
          </p:nvPr>
        </p:nvSpPr>
        <p:spPr>
          <a:xfrm>
            <a:off x="11494296" y="6037612"/>
            <a:ext cx="551167" cy="365125"/>
          </a:xfrm>
        </p:spPr>
        <p:txBody>
          <a:bodyPr/>
          <a:lstStyle/>
          <a:p>
            <a:fld id="{EFEFB83B-929B-4890-9662-1BECF96BE500}" type="slidenum">
              <a:rPr lang="en-AU" smtClean="0"/>
              <a:t>4</a:t>
            </a:fld>
            <a:endParaRPr lang="en-AU"/>
          </a:p>
        </p:txBody>
      </p:sp>
    </p:spTree>
    <p:extLst>
      <p:ext uri="{BB962C8B-B14F-4D97-AF65-F5344CB8AC3E}">
        <p14:creationId xmlns:p14="http://schemas.microsoft.com/office/powerpoint/2010/main" val="146112378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0CCDC6-CBD9-151C-F5C5-0B5C13E6C124}"/>
              </a:ext>
            </a:extLst>
          </p:cNvPr>
          <p:cNvSpPr>
            <a:spLocks noGrp="1"/>
          </p:cNvSpPr>
          <p:nvPr>
            <p:ph type="title"/>
          </p:nvPr>
        </p:nvSpPr>
        <p:spPr>
          <a:xfrm>
            <a:off x="1636234" y="401822"/>
            <a:ext cx="4240692" cy="876300"/>
          </a:xfrm>
        </p:spPr>
        <p:txBody>
          <a:bodyPr>
            <a:normAutofit/>
          </a:bodyPr>
          <a:lstStyle/>
          <a:p>
            <a:pPr algn="l"/>
            <a:r>
              <a:rPr lang="en-AU" sz="3600">
                <a:solidFill>
                  <a:schemeClr val="accent1">
                    <a:lumMod val="50000"/>
                  </a:schemeClr>
                </a:solidFill>
                <a:latin typeface="Arial"/>
                <a:cs typeface="Arial"/>
              </a:rPr>
              <a:t>Exemptions</a:t>
            </a:r>
          </a:p>
        </p:txBody>
      </p:sp>
      <p:graphicFrame>
        <p:nvGraphicFramePr>
          <p:cNvPr id="6" name="Content Placeholder 2">
            <a:extLst>
              <a:ext uri="{FF2B5EF4-FFF2-40B4-BE49-F238E27FC236}">
                <a16:creationId xmlns:a16="http://schemas.microsoft.com/office/drawing/2014/main" id="{3AA0A944-9094-3752-96A9-5B867DA89010}"/>
              </a:ext>
            </a:extLst>
          </p:cNvPr>
          <p:cNvGraphicFramePr>
            <a:graphicFrameLocks noGrp="1"/>
          </p:cNvGraphicFramePr>
          <p:nvPr>
            <p:ph idx="1"/>
            <p:extLst>
              <p:ext uri="{D42A27DB-BD31-4B8C-83A1-F6EECF244321}">
                <p14:modId xmlns:p14="http://schemas.microsoft.com/office/powerpoint/2010/main" val="3038874842"/>
              </p:ext>
            </p:extLst>
          </p:nvPr>
        </p:nvGraphicFramePr>
        <p:xfrm>
          <a:off x="1467745" y="1278122"/>
          <a:ext cx="5079253" cy="435934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4" name="Diagram 3">
            <a:extLst>
              <a:ext uri="{FF2B5EF4-FFF2-40B4-BE49-F238E27FC236}">
                <a16:creationId xmlns:a16="http://schemas.microsoft.com/office/drawing/2014/main" id="{5790E4F1-F6C3-7CD2-C509-C78101F7AD46}"/>
              </a:ext>
            </a:extLst>
          </p:cNvPr>
          <p:cNvGraphicFramePr/>
          <p:nvPr>
            <p:extLst>
              <p:ext uri="{D42A27DB-BD31-4B8C-83A1-F6EECF244321}">
                <p14:modId xmlns:p14="http://schemas.microsoft.com/office/powerpoint/2010/main" val="3280963332"/>
              </p:ext>
            </p:extLst>
          </p:nvPr>
        </p:nvGraphicFramePr>
        <p:xfrm>
          <a:off x="5581669" y="1271016"/>
          <a:ext cx="7432665" cy="4828032"/>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3" name="Slide Number Placeholder 2">
            <a:extLst>
              <a:ext uri="{FF2B5EF4-FFF2-40B4-BE49-F238E27FC236}">
                <a16:creationId xmlns:a16="http://schemas.microsoft.com/office/drawing/2014/main" id="{2616E452-9CB9-9F76-B4B4-38BD5C32C4F1}"/>
              </a:ext>
            </a:extLst>
          </p:cNvPr>
          <p:cNvSpPr>
            <a:spLocks noGrp="1"/>
          </p:cNvSpPr>
          <p:nvPr>
            <p:ph type="sldNum" sz="quarter" idx="12"/>
          </p:nvPr>
        </p:nvSpPr>
        <p:spPr>
          <a:xfrm>
            <a:off x="11466206" y="6240335"/>
            <a:ext cx="551167" cy="365125"/>
          </a:xfrm>
        </p:spPr>
        <p:txBody>
          <a:bodyPr/>
          <a:lstStyle/>
          <a:p>
            <a:fld id="{EFEFB83B-929B-4890-9662-1BECF96BE500}" type="slidenum">
              <a:rPr lang="en-AU" smtClean="0"/>
              <a:t>40</a:t>
            </a:fld>
            <a:endParaRPr lang="en-AU"/>
          </a:p>
        </p:txBody>
      </p:sp>
    </p:spTree>
    <p:extLst>
      <p:ext uri="{BB962C8B-B14F-4D97-AF65-F5344CB8AC3E}">
        <p14:creationId xmlns:p14="http://schemas.microsoft.com/office/powerpoint/2010/main" val="390908164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0CCDC6-CBD9-151C-F5C5-0B5C13E6C124}"/>
              </a:ext>
            </a:extLst>
          </p:cNvPr>
          <p:cNvSpPr>
            <a:spLocks noGrp="1"/>
          </p:cNvSpPr>
          <p:nvPr>
            <p:ph type="title"/>
          </p:nvPr>
        </p:nvSpPr>
        <p:spPr>
          <a:xfrm>
            <a:off x="1484310" y="688709"/>
            <a:ext cx="4192590" cy="638870"/>
          </a:xfrm>
        </p:spPr>
        <p:txBody>
          <a:bodyPr>
            <a:noAutofit/>
          </a:bodyPr>
          <a:lstStyle/>
          <a:p>
            <a:pPr algn="l"/>
            <a:r>
              <a:rPr lang="en-AU" sz="3600">
                <a:solidFill>
                  <a:schemeClr val="accent1">
                    <a:lumMod val="50000"/>
                  </a:schemeClr>
                </a:solidFill>
                <a:latin typeface="Arial"/>
                <a:cs typeface="Arial"/>
              </a:rPr>
              <a:t>Remedial action </a:t>
            </a:r>
            <a:br>
              <a:rPr lang="en-AU" sz="3200">
                <a:effectLst/>
                <a:latin typeface="Arial" panose="020B0604020202020204" pitchFamily="34" charset="0"/>
                <a:ea typeface="Calibri" panose="020F0502020204030204" pitchFamily="34" charset="0"/>
                <a:cs typeface="Times New Roman" panose="02020603050405020304" pitchFamily="18" charset="0"/>
              </a:rPr>
            </a:br>
            <a:endParaRPr lang="en-AU" sz="3200" b="1">
              <a:solidFill>
                <a:schemeClr val="accent1">
                  <a:lumMod val="50000"/>
                </a:schemeClr>
              </a:solidFill>
            </a:endParaRPr>
          </a:p>
        </p:txBody>
      </p:sp>
      <p:sp>
        <p:nvSpPr>
          <p:cNvPr id="6" name="Content Placeholder 5">
            <a:extLst>
              <a:ext uri="{FF2B5EF4-FFF2-40B4-BE49-F238E27FC236}">
                <a16:creationId xmlns:a16="http://schemas.microsoft.com/office/drawing/2014/main" id="{C3B7090F-DBD8-3A64-0A83-1EA6DF273392}"/>
              </a:ext>
            </a:extLst>
          </p:cNvPr>
          <p:cNvSpPr>
            <a:spLocks noGrp="1"/>
          </p:cNvSpPr>
          <p:nvPr>
            <p:ph idx="1"/>
          </p:nvPr>
        </p:nvSpPr>
        <p:spPr>
          <a:xfrm>
            <a:off x="1484310" y="1219201"/>
            <a:ext cx="8720051" cy="5464600"/>
          </a:xfrm>
        </p:spPr>
        <p:txBody>
          <a:bodyPr>
            <a:normAutofit fontScale="92500" lnSpcReduction="20000"/>
          </a:bodyPr>
          <a:lstStyle/>
          <a:p>
            <a:pPr marL="0" indent="0" algn="just">
              <a:spcAft>
                <a:spcPts val="1200"/>
              </a:spcAft>
              <a:buNone/>
            </a:pPr>
            <a:r>
              <a:rPr lang="en-AU">
                <a:solidFill>
                  <a:schemeClr val="accent1">
                    <a:lumMod val="50000"/>
                  </a:schemeClr>
                </a:solidFill>
                <a:latin typeface="Arial"/>
                <a:ea typeface="Calibri"/>
                <a:cs typeface="Times New Roman"/>
              </a:rPr>
              <a:t>Fo</a:t>
            </a:r>
            <a:r>
              <a:rPr lang="en-AU">
                <a:solidFill>
                  <a:schemeClr val="accent1">
                    <a:lumMod val="50000"/>
                  </a:schemeClr>
                </a:solidFill>
                <a:effectLst/>
                <a:latin typeface="Arial"/>
                <a:ea typeface="Calibri"/>
                <a:cs typeface="Times New Roman"/>
              </a:rPr>
              <a:t>r </a:t>
            </a:r>
            <a:r>
              <a:rPr lang="en-AU" b="1" i="1">
                <a:solidFill>
                  <a:schemeClr val="accent1">
                    <a:lumMod val="50000"/>
                  </a:schemeClr>
                </a:solidFill>
                <a:effectLst/>
                <a:latin typeface="Arial"/>
                <a:ea typeface="Calibri"/>
                <a:cs typeface="Times New Roman"/>
              </a:rPr>
              <a:t>unauthorised access</a:t>
            </a:r>
            <a:r>
              <a:rPr lang="en-AU">
                <a:solidFill>
                  <a:schemeClr val="accent1">
                    <a:lumMod val="50000"/>
                  </a:schemeClr>
                </a:solidFill>
                <a:effectLst/>
                <a:latin typeface="Arial"/>
                <a:ea typeface="Calibri"/>
                <a:cs typeface="Times New Roman"/>
              </a:rPr>
              <a:t>, or </a:t>
            </a:r>
            <a:r>
              <a:rPr lang="en-AU" b="1" i="1">
                <a:solidFill>
                  <a:schemeClr val="accent1">
                    <a:lumMod val="50000"/>
                  </a:schemeClr>
                </a:solidFill>
                <a:effectLst/>
                <a:latin typeface="Arial"/>
                <a:ea typeface="Calibri"/>
                <a:cs typeface="Times New Roman"/>
              </a:rPr>
              <a:t>disclosure</a:t>
            </a:r>
            <a:r>
              <a:rPr lang="en-AU">
                <a:solidFill>
                  <a:schemeClr val="accent1">
                    <a:lumMod val="50000"/>
                  </a:schemeClr>
                </a:solidFill>
                <a:effectLst/>
                <a:latin typeface="Arial"/>
                <a:ea typeface="Calibri"/>
                <a:cs typeface="Times New Roman"/>
              </a:rPr>
              <a:t>, individual notification exemption </a:t>
            </a:r>
            <a:r>
              <a:rPr lang="en-AU">
                <a:solidFill>
                  <a:schemeClr val="accent1">
                    <a:lumMod val="50000"/>
                  </a:schemeClr>
                </a:solidFill>
                <a:latin typeface="Arial"/>
                <a:ea typeface="Calibri"/>
                <a:cs typeface="Times New Roman"/>
              </a:rPr>
              <a:t>where:</a:t>
            </a:r>
          </a:p>
          <a:p>
            <a:pPr lvl="1" algn="just">
              <a:buFont typeface="Arial" panose="020B0604020202020204" pitchFamily="34" charset="0"/>
              <a:buChar char="•"/>
            </a:pPr>
            <a:r>
              <a:rPr lang="en-AU">
                <a:latin typeface="Arial"/>
                <a:ea typeface="Calibri"/>
                <a:cs typeface="Times New Roman"/>
              </a:rPr>
              <a:t>Mitigation</a:t>
            </a:r>
            <a:r>
              <a:rPr lang="en-AU">
                <a:effectLst/>
                <a:latin typeface="Arial"/>
                <a:ea typeface="Calibri"/>
                <a:cs typeface="Times New Roman"/>
              </a:rPr>
              <a:t> occurs before serious harm, and</a:t>
            </a:r>
          </a:p>
          <a:p>
            <a:pPr lvl="1" algn="just">
              <a:buSzPct val="160000"/>
              <a:buFont typeface="Arial" panose="020B0604020202020204" pitchFamily="34" charset="0"/>
              <a:buChar char="•"/>
            </a:pPr>
            <a:r>
              <a:rPr lang="en-AU">
                <a:latin typeface="Arial"/>
                <a:ea typeface="Calibri"/>
                <a:cs typeface="Times New Roman"/>
              </a:rPr>
              <a:t>Breach no longer likely to result in serious harm</a:t>
            </a:r>
          </a:p>
          <a:p>
            <a:pPr marL="0" indent="0" algn="just">
              <a:spcAft>
                <a:spcPts val="1200"/>
              </a:spcAft>
              <a:buNone/>
            </a:pPr>
            <a:r>
              <a:rPr lang="en-AU" sz="2000">
                <a:solidFill>
                  <a:schemeClr val="accent1">
                    <a:lumMod val="50000"/>
                  </a:schemeClr>
                </a:solidFill>
                <a:latin typeface="Arial"/>
                <a:ea typeface="Calibri"/>
                <a:cs typeface="Times New Roman"/>
              </a:rPr>
              <a:t>Fo</a:t>
            </a:r>
            <a:r>
              <a:rPr lang="en-AU" sz="2000">
                <a:solidFill>
                  <a:schemeClr val="accent1">
                    <a:lumMod val="50000"/>
                  </a:schemeClr>
                </a:solidFill>
                <a:effectLst/>
                <a:latin typeface="Arial"/>
                <a:ea typeface="Calibri"/>
                <a:cs typeface="Times New Roman"/>
              </a:rPr>
              <a:t>r </a:t>
            </a:r>
            <a:r>
              <a:rPr lang="en-AU" sz="2000" b="1" i="1">
                <a:solidFill>
                  <a:schemeClr val="accent1">
                    <a:lumMod val="50000"/>
                  </a:schemeClr>
                </a:solidFill>
                <a:effectLst/>
                <a:latin typeface="Arial"/>
                <a:ea typeface="Calibri"/>
                <a:cs typeface="Times New Roman"/>
              </a:rPr>
              <a:t>loss</a:t>
            </a:r>
            <a:r>
              <a:rPr lang="en-AU" sz="2000">
                <a:latin typeface="Arial"/>
                <a:ea typeface="Calibri"/>
                <a:cs typeface="Times New Roman"/>
              </a:rPr>
              <a:t>:</a:t>
            </a:r>
          </a:p>
          <a:p>
            <a:pPr marL="800100" lvl="1" indent="-342900" algn="just">
              <a:buSzPct val="100000"/>
              <a:buFont typeface="Symbol" panose="05050102010706020507" pitchFamily="18" charset="2"/>
              <a:buChar char=""/>
            </a:pPr>
            <a:r>
              <a:rPr lang="en-AU">
                <a:latin typeface="Arial"/>
                <a:cs typeface="Times New Roman"/>
              </a:rPr>
              <a:t>Mitigation occurs before there is unauthorised access or disclosure, and </a:t>
            </a:r>
          </a:p>
          <a:p>
            <a:pPr marL="800100" lvl="1" indent="-342900" algn="just">
              <a:buSzPct val="100000"/>
              <a:buFont typeface="Symbol" panose="05050102010706020507" pitchFamily="18" charset="2"/>
              <a:buChar char=""/>
            </a:pPr>
            <a:r>
              <a:rPr lang="en-AU">
                <a:latin typeface="Arial"/>
                <a:cs typeface="Times New Roman"/>
              </a:rPr>
              <a:t>Results in no access or disclosure occurring</a:t>
            </a:r>
          </a:p>
          <a:p>
            <a:pPr marL="0" indent="0" algn="just">
              <a:buNone/>
            </a:pPr>
            <a:r>
              <a:rPr lang="en-AU" sz="2000" b="1">
                <a:solidFill>
                  <a:schemeClr val="accent1">
                    <a:lumMod val="50000"/>
                  </a:schemeClr>
                </a:solidFill>
                <a:latin typeface="Arial"/>
                <a:ea typeface="Calibri"/>
                <a:cs typeface="Times New Roman"/>
              </a:rPr>
              <a:t>        OR</a:t>
            </a:r>
          </a:p>
          <a:p>
            <a:pPr marL="800100" lvl="1" indent="-342900" algn="just">
              <a:buSzPct val="100000"/>
              <a:buFont typeface="Symbol" panose="05050102010706020507" pitchFamily="18" charset="2"/>
              <a:buChar char=""/>
            </a:pPr>
            <a:r>
              <a:rPr lang="en-AU">
                <a:latin typeface="Arial"/>
                <a:cs typeface="Times New Roman"/>
              </a:rPr>
              <a:t>Mitigation occurs after unauthorised access or disclosure BUT before serious harm, and</a:t>
            </a:r>
          </a:p>
          <a:p>
            <a:pPr marL="800100" lvl="1" indent="-342900" algn="just">
              <a:buSzPct val="100000"/>
              <a:buFont typeface="Symbol" panose="05050102010706020507" pitchFamily="18" charset="2"/>
              <a:buChar char=""/>
            </a:pPr>
            <a:r>
              <a:rPr lang="en-AU">
                <a:latin typeface="Arial"/>
                <a:cs typeface="Times New Roman"/>
              </a:rPr>
              <a:t>Breach is no longer likely to result in serious harm to any individual.</a:t>
            </a:r>
          </a:p>
          <a:p>
            <a:pPr marL="0" indent="0" algn="just">
              <a:spcAft>
                <a:spcPts val="1200"/>
              </a:spcAft>
              <a:buNone/>
            </a:pPr>
            <a:endParaRPr lang="en-AU" sz="1800">
              <a:latin typeface="Arial" panose="020B0604020202020204" pitchFamily="34" charset="0"/>
              <a:cs typeface="Times New Roman" panose="02020603050405020304" pitchFamily="18" charset="0"/>
            </a:endParaRPr>
          </a:p>
          <a:p>
            <a:pPr marL="457200" lvl="1" indent="0">
              <a:spcAft>
                <a:spcPts val="1200"/>
              </a:spcAft>
              <a:buNone/>
            </a:pPr>
            <a:r>
              <a:rPr lang="en-AU" sz="2400">
                <a:latin typeface="Arial"/>
                <a:ea typeface="Calibri"/>
                <a:cs typeface="Times New Roman"/>
              </a:rPr>
              <a:t>Agencies m</a:t>
            </a:r>
            <a:r>
              <a:rPr lang="en-AU" sz="2400">
                <a:effectLst/>
                <a:latin typeface="Arial"/>
                <a:ea typeface="Calibri"/>
                <a:cs typeface="Times New Roman"/>
              </a:rPr>
              <a:t>ust still notify the Information Commissioner and include information about the mitigation actions taken. </a:t>
            </a:r>
          </a:p>
          <a:p>
            <a:endParaRPr lang="en-AU" sz="2800"/>
          </a:p>
        </p:txBody>
      </p:sp>
      <p:sp>
        <p:nvSpPr>
          <p:cNvPr id="3" name="Slide Number Placeholder 2">
            <a:extLst>
              <a:ext uri="{FF2B5EF4-FFF2-40B4-BE49-F238E27FC236}">
                <a16:creationId xmlns:a16="http://schemas.microsoft.com/office/drawing/2014/main" id="{E5D23071-D328-13CB-B1FB-7E7A3BA0DDE6}"/>
              </a:ext>
            </a:extLst>
          </p:cNvPr>
          <p:cNvSpPr>
            <a:spLocks noGrp="1"/>
          </p:cNvSpPr>
          <p:nvPr>
            <p:ph type="sldNum" sz="quarter" idx="12"/>
          </p:nvPr>
        </p:nvSpPr>
        <p:spPr>
          <a:xfrm>
            <a:off x="11542407" y="6154000"/>
            <a:ext cx="459094" cy="351575"/>
          </a:xfrm>
        </p:spPr>
        <p:txBody>
          <a:bodyPr/>
          <a:lstStyle/>
          <a:p>
            <a:fld id="{EFEFB83B-929B-4890-9662-1BECF96BE500}" type="slidenum">
              <a:rPr lang="en-AU" smtClean="0"/>
              <a:t>41</a:t>
            </a:fld>
            <a:endParaRPr lang="en-AU"/>
          </a:p>
        </p:txBody>
      </p:sp>
    </p:spTree>
    <p:extLst>
      <p:ext uri="{BB962C8B-B14F-4D97-AF65-F5344CB8AC3E}">
        <p14:creationId xmlns:p14="http://schemas.microsoft.com/office/powerpoint/2010/main" val="392117507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0CCDC6-CBD9-151C-F5C5-0B5C13E6C124}"/>
              </a:ext>
            </a:extLst>
          </p:cNvPr>
          <p:cNvSpPr>
            <a:spLocks noGrp="1"/>
          </p:cNvSpPr>
          <p:nvPr>
            <p:ph type="title"/>
          </p:nvPr>
        </p:nvSpPr>
        <p:spPr>
          <a:xfrm>
            <a:off x="887049" y="1070274"/>
            <a:ext cx="7974706" cy="652416"/>
          </a:xfrm>
        </p:spPr>
        <p:txBody>
          <a:bodyPr wrap="none" lIns="0" tIns="0" rIns="0" bIns="0" anchor="t" anchorCtr="0">
            <a:normAutofit/>
          </a:bodyPr>
          <a:lstStyle/>
          <a:p>
            <a:pPr marL="914400" lvl="2" algn="l">
              <a:spcAft>
                <a:spcPts val="1200"/>
              </a:spcAft>
            </a:pPr>
            <a:r>
              <a:rPr lang="en-AU" sz="3600" kern="1200">
                <a:ln w="3175" cmpd="sng">
                  <a:noFill/>
                </a:ln>
                <a:solidFill>
                  <a:schemeClr val="accent1">
                    <a:lumMod val="50000"/>
                  </a:schemeClr>
                </a:solidFill>
                <a:latin typeface="Arial"/>
                <a:ea typeface="+mj-ea"/>
                <a:cs typeface="Arial"/>
              </a:rPr>
              <a:t>Serious risk of harm to health/safety</a:t>
            </a:r>
            <a:r>
              <a:rPr lang="en-AU" sz="3200" b="1" kern="1200">
                <a:ln w="3175" cmpd="sng">
                  <a:noFill/>
                </a:ln>
                <a:solidFill>
                  <a:schemeClr val="accent1">
                    <a:lumMod val="50000"/>
                  </a:schemeClr>
                </a:solidFill>
                <a:latin typeface="Arial"/>
                <a:ea typeface="+mj-ea"/>
                <a:cs typeface="Arial"/>
              </a:rPr>
              <a:t> </a:t>
            </a:r>
          </a:p>
        </p:txBody>
      </p:sp>
      <p:sp>
        <p:nvSpPr>
          <p:cNvPr id="5" name="TextBox 4">
            <a:extLst>
              <a:ext uri="{FF2B5EF4-FFF2-40B4-BE49-F238E27FC236}">
                <a16:creationId xmlns:a16="http://schemas.microsoft.com/office/drawing/2014/main" id="{386F94FE-906E-4138-F298-80333FF42010}"/>
              </a:ext>
            </a:extLst>
          </p:cNvPr>
          <p:cNvSpPr txBox="1"/>
          <p:nvPr/>
        </p:nvSpPr>
        <p:spPr>
          <a:xfrm>
            <a:off x="1932224" y="1719274"/>
            <a:ext cx="9763961" cy="5139869"/>
          </a:xfrm>
          <a:prstGeom prst="rect">
            <a:avLst/>
          </a:prstGeom>
          <a:noFill/>
        </p:spPr>
        <p:txBody>
          <a:bodyPr wrap="square" lIns="91440" tIns="45720" rIns="91440" bIns="45720" rtlCol="0" anchor="t">
            <a:spAutoFit/>
          </a:bodyPr>
          <a:lstStyle/>
          <a:p>
            <a:pPr marL="342900" indent="-342900">
              <a:spcBef>
                <a:spcPct val="20000"/>
              </a:spcBef>
              <a:spcAft>
                <a:spcPts val="600"/>
              </a:spcAft>
              <a:buClr>
                <a:srgbClr val="30ACEC">
                  <a:lumMod val="75000"/>
                </a:srgbClr>
              </a:buClr>
              <a:buSzPct val="100000"/>
              <a:buFont typeface="Symbol" panose="05050102010706020507" pitchFamily="18" charset="2"/>
              <a:buChar char=""/>
              <a:defRPr/>
            </a:pPr>
            <a:r>
              <a:rPr lang="en-AU" sz="2400">
                <a:effectLst/>
                <a:latin typeface="Arial"/>
                <a:ea typeface="Calibri"/>
                <a:cs typeface="Times New Roman"/>
              </a:rPr>
              <a:t>Individual notification not required if it would create a serious risk of harm to an individual's health or safety. </a:t>
            </a:r>
          </a:p>
          <a:p>
            <a:pPr lvl="2">
              <a:spcBef>
                <a:spcPct val="20000"/>
              </a:spcBef>
              <a:spcAft>
                <a:spcPts val="600"/>
              </a:spcAft>
              <a:buClr>
                <a:srgbClr val="30ACEC">
                  <a:lumMod val="75000"/>
                </a:srgbClr>
              </a:buClr>
              <a:buSzPct val="145000"/>
              <a:defRPr/>
            </a:pPr>
            <a:r>
              <a:rPr lang="en-AU" sz="2400" b="1">
                <a:solidFill>
                  <a:schemeClr val="accent1">
                    <a:lumMod val="50000"/>
                  </a:schemeClr>
                </a:solidFill>
                <a:effectLst/>
                <a:latin typeface="Arial"/>
                <a:ea typeface="Calibri"/>
                <a:cs typeface="Times New Roman"/>
              </a:rPr>
              <a:t>Health:	</a:t>
            </a:r>
            <a:r>
              <a:rPr lang="en-AU" sz="2400">
                <a:latin typeface="Arial"/>
                <a:ea typeface="Calibri"/>
                <a:cs typeface="Times New Roman"/>
              </a:rPr>
              <a:t>Mental</a:t>
            </a:r>
            <a:r>
              <a:rPr lang="en-AU" sz="2400">
                <a:effectLst/>
                <a:latin typeface="Arial"/>
                <a:ea typeface="Calibri"/>
                <a:cs typeface="Times New Roman"/>
              </a:rPr>
              <a:t> and physical wellbeing                  </a:t>
            </a:r>
          </a:p>
          <a:p>
            <a:pPr lvl="2">
              <a:spcBef>
                <a:spcPct val="20000"/>
              </a:spcBef>
              <a:spcAft>
                <a:spcPts val="600"/>
              </a:spcAft>
              <a:buClr>
                <a:srgbClr val="30ACEC">
                  <a:lumMod val="75000"/>
                </a:srgbClr>
              </a:buClr>
              <a:buSzPct val="145000"/>
              <a:defRPr/>
            </a:pPr>
            <a:r>
              <a:rPr lang="en-AU" sz="2400" b="1">
                <a:solidFill>
                  <a:schemeClr val="accent1">
                    <a:lumMod val="50000"/>
                  </a:schemeClr>
                </a:solidFill>
                <a:effectLst/>
                <a:latin typeface="Arial"/>
                <a:ea typeface="Calibri"/>
                <a:cs typeface="Times New Roman"/>
              </a:rPr>
              <a:t>Safety:	</a:t>
            </a:r>
            <a:r>
              <a:rPr lang="en-AU" sz="2400">
                <a:latin typeface="Arial"/>
                <a:ea typeface="Calibri"/>
                <a:cs typeface="Times New Roman"/>
              </a:rPr>
              <a:t>Freedom</a:t>
            </a:r>
            <a:r>
              <a:rPr lang="en-AU" sz="2400">
                <a:effectLst/>
                <a:latin typeface="Arial"/>
                <a:ea typeface="Calibri"/>
                <a:cs typeface="Times New Roman"/>
              </a:rPr>
              <a:t> from danger, risk, or injury.</a:t>
            </a:r>
          </a:p>
          <a:p>
            <a:pPr marL="342900" indent="-342900">
              <a:spcBef>
                <a:spcPct val="20000"/>
              </a:spcBef>
              <a:spcAft>
                <a:spcPts val="600"/>
              </a:spcAft>
              <a:buClr>
                <a:srgbClr val="30ACEC">
                  <a:lumMod val="75000"/>
                </a:srgbClr>
              </a:buClr>
              <a:buSzPct val="100000"/>
              <a:buFont typeface="Symbol" panose="05050102010706020507" pitchFamily="18" charset="2"/>
              <a:buChar char=""/>
              <a:defRPr/>
            </a:pPr>
            <a:r>
              <a:rPr lang="en-AU" sz="2400">
                <a:latin typeface="Arial"/>
                <a:ea typeface="Calibri"/>
                <a:cs typeface="Times New Roman"/>
              </a:rPr>
              <a:t>Must have regard to</a:t>
            </a:r>
          </a:p>
          <a:p>
            <a:pPr marL="800100" lvl="1" indent="-342900">
              <a:spcBef>
                <a:spcPct val="20000"/>
              </a:spcBef>
              <a:spcAft>
                <a:spcPts val="600"/>
              </a:spcAft>
              <a:buClr>
                <a:srgbClr val="30ACEC">
                  <a:lumMod val="75000"/>
                </a:srgbClr>
              </a:buClr>
              <a:buSzPct val="100000"/>
              <a:buFont typeface="Courier New" panose="02070309020205020404" pitchFamily="49" charset="0"/>
              <a:buChar char="o"/>
              <a:defRPr/>
            </a:pPr>
            <a:r>
              <a:rPr lang="en-AU" sz="2000">
                <a:latin typeface="Arial"/>
                <a:ea typeface="Calibri"/>
                <a:cs typeface="Times New Roman"/>
              </a:rPr>
              <a:t>Whether harm from complying is greater than the harm of not complying</a:t>
            </a:r>
          </a:p>
          <a:p>
            <a:pPr marL="800100" lvl="1" indent="-342900">
              <a:spcBef>
                <a:spcPct val="20000"/>
              </a:spcBef>
              <a:spcAft>
                <a:spcPts val="600"/>
              </a:spcAft>
              <a:buClr>
                <a:srgbClr val="30ACEC">
                  <a:lumMod val="75000"/>
                </a:srgbClr>
              </a:buClr>
              <a:buSzPct val="100000"/>
              <a:buFont typeface="Courier New" panose="02070309020205020404" pitchFamily="49" charset="0"/>
              <a:buChar char="o"/>
              <a:defRPr/>
            </a:pPr>
            <a:r>
              <a:rPr lang="en-AU" sz="2000">
                <a:latin typeface="Arial"/>
                <a:ea typeface="Calibri"/>
                <a:cs typeface="Times New Roman"/>
              </a:rPr>
              <a:t>Currency</a:t>
            </a:r>
            <a:r>
              <a:rPr lang="en-AU" sz="2000">
                <a:effectLst/>
                <a:latin typeface="Arial"/>
                <a:ea typeface="Calibri"/>
                <a:cs typeface="Times New Roman"/>
              </a:rPr>
              <a:t> of information</a:t>
            </a:r>
          </a:p>
          <a:p>
            <a:pPr marL="800100" lvl="1" indent="-342900">
              <a:spcBef>
                <a:spcPct val="20000"/>
              </a:spcBef>
              <a:spcAft>
                <a:spcPts val="600"/>
              </a:spcAft>
              <a:buClr>
                <a:srgbClr val="30ACEC">
                  <a:lumMod val="75000"/>
                </a:srgbClr>
              </a:buClr>
              <a:buSzPct val="100000"/>
              <a:buFont typeface="Courier New" panose="02070309020205020404" pitchFamily="49" charset="0"/>
              <a:buChar char="o"/>
              <a:defRPr/>
            </a:pPr>
            <a:r>
              <a:rPr lang="en-AU" sz="2000">
                <a:latin typeface="Arial"/>
                <a:ea typeface="Calibri"/>
                <a:cs typeface="Times New Roman"/>
              </a:rPr>
              <a:t>Any other relevant matter.</a:t>
            </a:r>
          </a:p>
          <a:p>
            <a:pPr marL="342900" indent="-342900">
              <a:spcBef>
                <a:spcPct val="20000"/>
              </a:spcBef>
              <a:spcAft>
                <a:spcPts val="600"/>
              </a:spcAft>
              <a:buClr>
                <a:srgbClr val="30ACEC">
                  <a:lumMod val="75000"/>
                </a:srgbClr>
              </a:buClr>
              <a:buSzPct val="100000"/>
              <a:buFont typeface="Symbol" panose="05050102010706020507" pitchFamily="18" charset="2"/>
              <a:buChar char=""/>
              <a:defRPr/>
            </a:pPr>
            <a:r>
              <a:rPr lang="en-AU" sz="2400">
                <a:latin typeface="Arial"/>
                <a:ea typeface="Calibri"/>
                <a:cs typeface="Times New Roman"/>
              </a:rPr>
              <a:t>OIC notification still required with</a:t>
            </a:r>
            <a:r>
              <a:rPr lang="en-AU" sz="2400">
                <a:effectLst/>
                <a:latin typeface="Arial"/>
                <a:ea typeface="Calibri"/>
                <a:cs typeface="Times New Roman"/>
              </a:rPr>
              <a:t> written notice of reliance on exemption. </a:t>
            </a:r>
          </a:p>
          <a:p>
            <a:pPr marL="800100" lvl="1" indent="-342900">
              <a:spcBef>
                <a:spcPct val="20000"/>
              </a:spcBef>
              <a:spcAft>
                <a:spcPts val="600"/>
              </a:spcAft>
              <a:buClr>
                <a:srgbClr val="30ACEC">
                  <a:lumMod val="75000"/>
                </a:srgbClr>
              </a:buClr>
              <a:buSzPct val="145000"/>
              <a:buFont typeface="Symbol" panose="05050102010706020507" pitchFamily="18" charset="2"/>
              <a:buChar char=""/>
              <a:defRPr/>
            </a:pPr>
            <a:endParaRPr lang="en-AU" sz="2400">
              <a:effectLst/>
              <a:latin typeface="Arial" panose="020B0604020202020204" pitchFamily="34" charset="0"/>
              <a:ea typeface="Calibri" panose="020F0502020204030204" pitchFamily="34" charset="0"/>
              <a:cs typeface="Times New Roman" panose="02020603050405020304" pitchFamily="18" charset="0"/>
            </a:endParaRPr>
          </a:p>
        </p:txBody>
      </p:sp>
      <p:sp>
        <p:nvSpPr>
          <p:cNvPr id="3" name="Slide Number Placeholder 2">
            <a:extLst>
              <a:ext uri="{FF2B5EF4-FFF2-40B4-BE49-F238E27FC236}">
                <a16:creationId xmlns:a16="http://schemas.microsoft.com/office/drawing/2014/main" id="{9EDAAA23-7FBB-A5D3-99FA-B3843C7C4E38}"/>
              </a:ext>
            </a:extLst>
          </p:cNvPr>
          <p:cNvSpPr>
            <a:spLocks noGrp="1"/>
          </p:cNvSpPr>
          <p:nvPr>
            <p:ph type="sldNum" sz="quarter" idx="12"/>
          </p:nvPr>
        </p:nvSpPr>
        <p:spPr>
          <a:xfrm>
            <a:off x="11504306" y="6152881"/>
            <a:ext cx="551167" cy="365125"/>
          </a:xfrm>
        </p:spPr>
        <p:txBody>
          <a:bodyPr/>
          <a:lstStyle/>
          <a:p>
            <a:fld id="{EFEFB83B-929B-4890-9662-1BECF96BE500}" type="slidenum">
              <a:rPr lang="en-AU" smtClean="0"/>
              <a:t>42</a:t>
            </a:fld>
            <a:endParaRPr lang="en-AU"/>
          </a:p>
        </p:txBody>
      </p:sp>
    </p:spTree>
    <p:extLst>
      <p:ext uri="{BB962C8B-B14F-4D97-AF65-F5344CB8AC3E}">
        <p14:creationId xmlns:p14="http://schemas.microsoft.com/office/powerpoint/2010/main" val="148252806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76000"/>
                <a:satMod val="180000"/>
              </a:schemeClr>
              <a:schemeClr val="bg2">
                <a:tint val="80000"/>
                <a:satMod val="120000"/>
                <a:lumMod val="180000"/>
              </a:schemeClr>
            </a:duotone>
          </a:blip>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0CCDC6-CBD9-151C-F5C5-0B5C13E6C124}"/>
              </a:ext>
            </a:extLst>
          </p:cNvPr>
          <p:cNvSpPr>
            <a:spLocks noGrp="1"/>
          </p:cNvSpPr>
          <p:nvPr>
            <p:ph type="title"/>
          </p:nvPr>
        </p:nvSpPr>
        <p:spPr>
          <a:xfrm>
            <a:off x="325584" y="649700"/>
            <a:ext cx="9740686" cy="638175"/>
          </a:xfrm>
        </p:spPr>
        <p:txBody>
          <a:bodyPr>
            <a:noAutofit/>
          </a:bodyPr>
          <a:lstStyle/>
          <a:p>
            <a:pPr marL="914400" lvl="2" algn="l">
              <a:spcAft>
                <a:spcPts val="1200"/>
              </a:spcAft>
            </a:pPr>
            <a:r>
              <a:rPr lang="en-AU" sz="3600" kern="1200">
                <a:ln w="3175" cmpd="sng">
                  <a:noFill/>
                </a:ln>
                <a:solidFill>
                  <a:schemeClr val="accent1">
                    <a:lumMod val="50000"/>
                  </a:schemeClr>
                </a:solidFill>
                <a:latin typeface="Arial"/>
                <a:ea typeface="+mj-ea"/>
                <a:cs typeface="Arial"/>
              </a:rPr>
              <a:t>Compromise to cybersecurity</a:t>
            </a:r>
            <a:r>
              <a:rPr lang="en-AU" sz="3200" b="1" kern="1200">
                <a:ln w="3175" cmpd="sng">
                  <a:noFill/>
                </a:ln>
                <a:solidFill>
                  <a:schemeClr val="accent1">
                    <a:lumMod val="50000"/>
                  </a:schemeClr>
                </a:solidFill>
                <a:latin typeface="Arial"/>
                <a:ea typeface="+mj-ea"/>
                <a:cs typeface="Arial"/>
              </a:rPr>
              <a:t>  </a:t>
            </a:r>
          </a:p>
        </p:txBody>
      </p:sp>
      <p:sp>
        <p:nvSpPr>
          <p:cNvPr id="6" name="Content Placeholder 5">
            <a:extLst>
              <a:ext uri="{FF2B5EF4-FFF2-40B4-BE49-F238E27FC236}">
                <a16:creationId xmlns:a16="http://schemas.microsoft.com/office/drawing/2014/main" id="{C3B7090F-DBD8-3A64-0A83-1EA6DF273392}"/>
              </a:ext>
            </a:extLst>
          </p:cNvPr>
          <p:cNvSpPr>
            <a:spLocks noGrp="1"/>
          </p:cNvSpPr>
          <p:nvPr>
            <p:ph idx="1"/>
          </p:nvPr>
        </p:nvSpPr>
        <p:spPr>
          <a:xfrm>
            <a:off x="4356271" y="1386342"/>
            <a:ext cx="7646626" cy="5471984"/>
          </a:xfrm>
        </p:spPr>
        <p:txBody>
          <a:bodyPr>
            <a:normAutofit/>
          </a:bodyPr>
          <a:lstStyle/>
          <a:p>
            <a:pPr marL="342900" indent="-342900">
              <a:lnSpc>
                <a:spcPct val="90000"/>
              </a:lnSpc>
              <a:buClr>
                <a:srgbClr val="1287C3"/>
              </a:buClr>
              <a:buFont typeface="Arial" panose="05000000000000000000" pitchFamily="2" charset="2"/>
              <a:buChar char="•"/>
            </a:pPr>
            <a:r>
              <a:rPr lang="en-AU">
                <a:latin typeface="Arial"/>
                <a:ea typeface="Calibri"/>
                <a:cs typeface="Times New Roman"/>
              </a:rPr>
              <a:t>Where</a:t>
            </a:r>
            <a:r>
              <a:rPr lang="en-AU">
                <a:effectLst/>
                <a:latin typeface="Arial"/>
                <a:ea typeface="Calibri"/>
                <a:cs typeface="Times New Roman"/>
              </a:rPr>
              <a:t> likely to compromise or worsen cybersecurity</a:t>
            </a:r>
            <a:r>
              <a:rPr lang="en-AU">
                <a:latin typeface="Arial"/>
                <a:ea typeface="Calibri"/>
                <a:cs typeface="Times New Roman"/>
              </a:rPr>
              <a:t>, o</a:t>
            </a:r>
            <a:r>
              <a:rPr lang="en-AU">
                <a:effectLst/>
                <a:latin typeface="Arial"/>
                <a:ea typeface="Calibri"/>
                <a:cs typeface="Times New Roman"/>
              </a:rPr>
              <a:t>r </a:t>
            </a:r>
            <a:endParaRPr lang="en-US">
              <a:latin typeface="Arial"/>
              <a:ea typeface="Calibri"/>
              <a:cs typeface="Times New Roman"/>
            </a:endParaRPr>
          </a:p>
          <a:p>
            <a:pPr>
              <a:lnSpc>
                <a:spcPct val="90000"/>
              </a:lnSpc>
              <a:spcAft>
                <a:spcPts val="1200"/>
              </a:spcAft>
              <a:buFont typeface="Arial" panose="05000000000000000000" pitchFamily="2" charset="2"/>
              <a:buChar char="•"/>
            </a:pPr>
            <a:r>
              <a:rPr lang="en-AU">
                <a:latin typeface="Arial"/>
                <a:ea typeface="Calibri"/>
                <a:cs typeface="Times New Roman"/>
              </a:rPr>
              <a:t>Lead</a:t>
            </a:r>
            <a:r>
              <a:rPr lang="en-AU">
                <a:effectLst/>
                <a:latin typeface="Arial"/>
                <a:ea typeface="Calibri"/>
                <a:cs typeface="Times New Roman"/>
              </a:rPr>
              <a:t> to further data breaches (not just eligible). </a:t>
            </a:r>
          </a:p>
          <a:p>
            <a:pPr marL="0" indent="0">
              <a:lnSpc>
                <a:spcPct val="90000"/>
              </a:lnSpc>
              <a:spcAft>
                <a:spcPts val="1200"/>
              </a:spcAft>
              <a:buNone/>
            </a:pPr>
            <a:endParaRPr lang="en-AU" sz="1600">
              <a:effectLst/>
              <a:latin typeface="Arial" panose="020B0604020202020204" pitchFamily="34" charset="0"/>
              <a:ea typeface="Calibri" panose="020F0502020204030204" pitchFamily="34" charset="0"/>
              <a:cs typeface="Times New Roman" panose="02020603050405020304" pitchFamily="18" charset="0"/>
            </a:endParaRPr>
          </a:p>
          <a:p>
            <a:pPr>
              <a:lnSpc>
                <a:spcPct val="90000"/>
              </a:lnSpc>
              <a:spcAft>
                <a:spcPts val="1200"/>
              </a:spcAft>
              <a:buFont typeface="Arial" panose="05000000000000000000" pitchFamily="2" charset="2"/>
              <a:buChar char="•"/>
            </a:pPr>
            <a:r>
              <a:rPr lang="en-AU">
                <a:latin typeface="Arial"/>
                <a:ea typeface="Calibri"/>
                <a:cs typeface="Times New Roman"/>
              </a:rPr>
              <a:t>Still</a:t>
            </a:r>
            <a:r>
              <a:rPr lang="en-AU">
                <a:effectLst/>
                <a:latin typeface="Arial"/>
                <a:ea typeface="Calibri"/>
                <a:cs typeface="Times New Roman"/>
              </a:rPr>
              <a:t> required </a:t>
            </a:r>
            <a:r>
              <a:rPr lang="en-AU">
                <a:latin typeface="Arial"/>
                <a:ea typeface="Calibri"/>
                <a:cs typeface="Times New Roman"/>
              </a:rPr>
              <a:t>and notification must advise the:</a:t>
            </a:r>
          </a:p>
          <a:p>
            <a:pPr lvl="1">
              <a:lnSpc>
                <a:spcPct val="90000"/>
              </a:lnSpc>
              <a:buSzPct val="100000"/>
              <a:buFont typeface="Courier New" panose="05000000000000000000" pitchFamily="2" charset="2"/>
              <a:buChar char="o"/>
            </a:pPr>
            <a:r>
              <a:rPr lang="en-AU" sz="2400">
                <a:latin typeface="Arial"/>
                <a:ea typeface="Calibri"/>
                <a:cs typeface="Times New Roman"/>
              </a:rPr>
              <a:t>Agency</a:t>
            </a:r>
            <a:r>
              <a:rPr lang="en-AU" sz="2400">
                <a:effectLst/>
                <a:latin typeface="Arial"/>
                <a:ea typeface="Calibri"/>
                <a:cs typeface="Times New Roman"/>
              </a:rPr>
              <a:t> is exempt, and</a:t>
            </a:r>
          </a:p>
          <a:p>
            <a:pPr lvl="1">
              <a:lnSpc>
                <a:spcPct val="90000"/>
              </a:lnSpc>
              <a:buSzPct val="100000"/>
              <a:buFont typeface="Courier New" panose="05000000000000000000" pitchFamily="2" charset="2"/>
              <a:buChar char="o"/>
            </a:pPr>
            <a:r>
              <a:rPr lang="en-AU" sz="2400">
                <a:latin typeface="Arial"/>
                <a:ea typeface="Calibri"/>
                <a:cs typeface="Times New Roman"/>
              </a:rPr>
              <a:t>Exemption e</a:t>
            </a:r>
            <a:r>
              <a:rPr lang="en-AU" sz="2400">
                <a:effectLst/>
                <a:latin typeface="Arial"/>
                <a:ea typeface="Calibri"/>
                <a:cs typeface="Times New Roman"/>
              </a:rPr>
              <a:t>xpected duration</a:t>
            </a:r>
          </a:p>
          <a:p>
            <a:pPr lvl="1">
              <a:lnSpc>
                <a:spcPct val="90000"/>
              </a:lnSpc>
              <a:buSzPct val="100000"/>
              <a:buFont typeface="Courier New" panose="05000000000000000000" pitchFamily="2" charset="2"/>
              <a:buChar char="o"/>
            </a:pPr>
            <a:r>
              <a:rPr lang="en-AU" sz="2400">
                <a:latin typeface="Arial"/>
                <a:ea typeface="Calibri"/>
                <a:cs typeface="Times New Roman"/>
              </a:rPr>
              <a:t>How</a:t>
            </a:r>
            <a:r>
              <a:rPr lang="en-AU" sz="2400">
                <a:effectLst/>
                <a:latin typeface="Arial"/>
                <a:ea typeface="Calibri"/>
                <a:cs typeface="Times New Roman"/>
              </a:rPr>
              <a:t> the exemption will be reviewed.</a:t>
            </a:r>
          </a:p>
          <a:p>
            <a:pPr>
              <a:lnSpc>
                <a:spcPct val="90000"/>
              </a:lnSpc>
              <a:spcAft>
                <a:spcPts val="1200"/>
              </a:spcAft>
              <a:buFont typeface="Arial" panose="05000000000000000000" pitchFamily="2" charset="2"/>
              <a:buChar char="•"/>
            </a:pPr>
            <a:endParaRPr lang="en-AU" sz="1100">
              <a:effectLst/>
              <a:latin typeface="Arial" panose="020B0604020202020204" pitchFamily="34" charset="0"/>
              <a:ea typeface="Calibri" panose="020F0502020204030204" pitchFamily="34" charset="0"/>
              <a:cs typeface="Times New Roman" panose="02020603050405020304" pitchFamily="18" charset="0"/>
            </a:endParaRPr>
          </a:p>
          <a:p>
            <a:pPr>
              <a:lnSpc>
                <a:spcPct val="90000"/>
              </a:lnSpc>
              <a:spcAft>
                <a:spcPts val="1200"/>
              </a:spcAft>
              <a:buFont typeface="Arial" panose="05000000000000000000" pitchFamily="2" charset="2"/>
              <a:buChar char="•"/>
            </a:pPr>
            <a:r>
              <a:rPr lang="en-AU">
                <a:latin typeface="Arial"/>
                <a:ea typeface="Calibri"/>
                <a:cs typeface="Times New Roman"/>
              </a:rPr>
              <a:t>Agency</a:t>
            </a:r>
            <a:r>
              <a:rPr lang="en-AU">
                <a:effectLst/>
                <a:latin typeface="Arial"/>
                <a:ea typeface="Calibri"/>
                <a:cs typeface="Times New Roman"/>
              </a:rPr>
              <a:t> must review monthly, and</a:t>
            </a:r>
          </a:p>
          <a:p>
            <a:pPr>
              <a:lnSpc>
                <a:spcPct val="90000"/>
              </a:lnSpc>
              <a:spcAft>
                <a:spcPts val="1200"/>
              </a:spcAft>
              <a:buFont typeface="Arial" panose="05000000000000000000" pitchFamily="2" charset="2"/>
              <a:buChar char="•"/>
            </a:pPr>
            <a:r>
              <a:rPr lang="en-AU">
                <a:latin typeface="Arial"/>
                <a:ea typeface="Calibri"/>
                <a:cs typeface="Times New Roman"/>
              </a:rPr>
              <a:t>Provide</a:t>
            </a:r>
            <a:r>
              <a:rPr lang="en-AU">
                <a:effectLst/>
                <a:latin typeface="Arial"/>
                <a:ea typeface="Calibri"/>
                <a:cs typeface="Times New Roman"/>
              </a:rPr>
              <a:t> a summary to the Information Commissioner</a:t>
            </a:r>
            <a:endParaRPr lang="en-AU">
              <a:latin typeface="Arial"/>
              <a:ea typeface="Calibri"/>
              <a:cs typeface="Times New Roman"/>
            </a:endParaRPr>
          </a:p>
        </p:txBody>
      </p:sp>
      <p:sp>
        <p:nvSpPr>
          <p:cNvPr id="3" name="Slide Number Placeholder 2">
            <a:extLst>
              <a:ext uri="{FF2B5EF4-FFF2-40B4-BE49-F238E27FC236}">
                <a16:creationId xmlns:a16="http://schemas.microsoft.com/office/drawing/2014/main" id="{F8E00C23-7B8C-0722-1DC2-4CAC1951E754}"/>
              </a:ext>
            </a:extLst>
          </p:cNvPr>
          <p:cNvSpPr>
            <a:spLocks noGrp="1"/>
          </p:cNvSpPr>
          <p:nvPr>
            <p:ph type="sldNum" sz="quarter" idx="12"/>
          </p:nvPr>
        </p:nvSpPr>
        <p:spPr>
          <a:xfrm>
            <a:off x="11534109" y="6416675"/>
            <a:ext cx="551167" cy="365125"/>
          </a:xfrm>
        </p:spPr>
        <p:txBody>
          <a:bodyPr/>
          <a:lstStyle/>
          <a:p>
            <a:fld id="{EFEFB83B-929B-4890-9662-1BECF96BE500}" type="slidenum">
              <a:rPr lang="en-AU" smtClean="0"/>
              <a:t>43</a:t>
            </a:fld>
            <a:endParaRPr lang="en-AU"/>
          </a:p>
        </p:txBody>
      </p:sp>
      <p:sp>
        <p:nvSpPr>
          <p:cNvPr id="4" name="Arrow: Pentagon 3">
            <a:extLst>
              <a:ext uri="{FF2B5EF4-FFF2-40B4-BE49-F238E27FC236}">
                <a16:creationId xmlns:a16="http://schemas.microsoft.com/office/drawing/2014/main" id="{4C47EE0F-CA37-2E75-0BBE-D96EF416519B}"/>
              </a:ext>
            </a:extLst>
          </p:cNvPr>
          <p:cNvSpPr/>
          <p:nvPr/>
        </p:nvSpPr>
        <p:spPr>
          <a:xfrm>
            <a:off x="1583904" y="1389947"/>
            <a:ext cx="2854746" cy="1536873"/>
          </a:xfrm>
          <a:prstGeom prst="homePlat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AU" sz="2400" b="1"/>
              <a:t>Individual notification exemption (temporary)</a:t>
            </a:r>
          </a:p>
        </p:txBody>
      </p:sp>
      <p:sp>
        <p:nvSpPr>
          <p:cNvPr id="5" name="Arrow: Pentagon 4">
            <a:extLst>
              <a:ext uri="{FF2B5EF4-FFF2-40B4-BE49-F238E27FC236}">
                <a16:creationId xmlns:a16="http://schemas.microsoft.com/office/drawing/2014/main" id="{33EC40AB-6054-7E57-1E3D-C1C3848226A3}"/>
              </a:ext>
            </a:extLst>
          </p:cNvPr>
          <p:cNvSpPr/>
          <p:nvPr/>
        </p:nvSpPr>
        <p:spPr>
          <a:xfrm>
            <a:off x="1583904" y="3431128"/>
            <a:ext cx="2854746" cy="1536873"/>
          </a:xfrm>
          <a:prstGeom prst="homePlat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AU" sz="2400" b="1"/>
              <a:t>Notification to OIC</a:t>
            </a:r>
          </a:p>
        </p:txBody>
      </p:sp>
      <p:sp>
        <p:nvSpPr>
          <p:cNvPr id="7" name="Arrow: Pentagon 6">
            <a:extLst>
              <a:ext uri="{FF2B5EF4-FFF2-40B4-BE49-F238E27FC236}">
                <a16:creationId xmlns:a16="http://schemas.microsoft.com/office/drawing/2014/main" id="{82A0999A-02AE-63D3-BF29-2CA33A4CD236}"/>
              </a:ext>
            </a:extLst>
          </p:cNvPr>
          <p:cNvSpPr/>
          <p:nvPr/>
        </p:nvSpPr>
        <p:spPr>
          <a:xfrm>
            <a:off x="1583904" y="5250403"/>
            <a:ext cx="2854746" cy="1536873"/>
          </a:xfrm>
          <a:prstGeom prst="homePlat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AU" sz="2400" b="1"/>
              <a:t>Monthly review</a:t>
            </a:r>
          </a:p>
        </p:txBody>
      </p:sp>
    </p:spTree>
    <p:extLst>
      <p:ext uri="{BB962C8B-B14F-4D97-AF65-F5344CB8AC3E}">
        <p14:creationId xmlns:p14="http://schemas.microsoft.com/office/powerpoint/2010/main" val="402013041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76000"/>
                <a:satMod val="180000"/>
              </a:schemeClr>
              <a:schemeClr val="bg2">
                <a:tint val="80000"/>
                <a:satMod val="120000"/>
                <a:lumMod val="180000"/>
              </a:schemeClr>
            </a:duotone>
          </a:blip>
          <a:stretch/>
        </a:blipFill>
        <a:effectLst/>
      </p:bgPr>
    </p:bg>
    <p:spTree>
      <p:nvGrpSpPr>
        <p:cNvPr id="1" name=""/>
        <p:cNvGrpSpPr/>
        <p:nvPr/>
      </p:nvGrpSpPr>
      <p:grpSpPr>
        <a:xfrm>
          <a:off x="0" y="0"/>
          <a:ext cx="0" cy="0"/>
          <a:chOff x="0" y="0"/>
          <a:chExt cx="0" cy="0"/>
        </a:xfrm>
      </p:grpSpPr>
      <p:grpSp>
        <p:nvGrpSpPr>
          <p:cNvPr id="22" name="Group 21">
            <a:extLst>
              <a:ext uri="{FF2B5EF4-FFF2-40B4-BE49-F238E27FC236}">
                <a16:creationId xmlns:a16="http://schemas.microsoft.com/office/drawing/2014/main" id="{CE44BAAA-0355-4DE7-A0FE-B7F21F18A48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50812" y="0"/>
            <a:ext cx="2436813" cy="6858001"/>
            <a:chOff x="1320800" y="0"/>
            <a:chExt cx="2436813" cy="6858001"/>
          </a:xfrm>
        </p:grpSpPr>
        <p:sp>
          <p:nvSpPr>
            <p:cNvPr id="23" name="Freeform 6">
              <a:extLst>
                <a:ext uri="{FF2B5EF4-FFF2-40B4-BE49-F238E27FC236}">
                  <a16:creationId xmlns:a16="http://schemas.microsoft.com/office/drawing/2014/main" id="{881F11E1-3B50-4A51-992E-148EA526FB1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0"/>
              <a:ext cx="1122363" cy="5329238"/>
            </a:xfrm>
            <a:custGeom>
              <a:avLst/>
              <a:gdLst/>
              <a:ahLst/>
              <a:cxnLst/>
              <a:rect l="0" t="0" r="r" b="b"/>
              <a:pathLst>
                <a:path w="707" h="3357">
                  <a:moveTo>
                    <a:pt x="0" y="3330"/>
                  </a:moveTo>
                  <a:lnTo>
                    <a:pt x="156" y="3357"/>
                  </a:lnTo>
                  <a:lnTo>
                    <a:pt x="707" y="0"/>
                  </a:lnTo>
                  <a:lnTo>
                    <a:pt x="547" y="0"/>
                  </a:lnTo>
                  <a:lnTo>
                    <a:pt x="0" y="3330"/>
                  </a:lnTo>
                  <a:close/>
                </a:path>
              </a:pathLst>
            </a:custGeom>
            <a:solidFill>
              <a:schemeClr val="accent1"/>
            </a:solidFill>
            <a:ln>
              <a:noFill/>
            </a:ln>
          </p:spPr>
          <p:txBody>
            <a:bodyPr/>
            <a:lstStyle/>
            <a:p>
              <a:endParaRPr lang="en-AU"/>
            </a:p>
          </p:txBody>
        </p:sp>
        <p:sp>
          <p:nvSpPr>
            <p:cNvPr id="24" name="Freeform 7">
              <a:extLst>
                <a:ext uri="{FF2B5EF4-FFF2-40B4-BE49-F238E27FC236}">
                  <a16:creationId xmlns:a16="http://schemas.microsoft.com/office/drawing/2014/main" id="{10E700E6-F178-46CD-A8F7-C7105888E70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0"/>
              <a:ext cx="1117600" cy="5276850"/>
            </a:xfrm>
            <a:custGeom>
              <a:avLst/>
              <a:gdLst/>
              <a:ahLst/>
              <a:cxnLst/>
              <a:rect l="0" t="0" r="r" b="b"/>
              <a:pathLst>
                <a:path w="704" h="3324">
                  <a:moveTo>
                    <a:pt x="704" y="0"/>
                  </a:moveTo>
                  <a:lnTo>
                    <a:pt x="545" y="0"/>
                  </a:lnTo>
                  <a:lnTo>
                    <a:pt x="0" y="3300"/>
                  </a:lnTo>
                  <a:lnTo>
                    <a:pt x="157" y="3324"/>
                  </a:lnTo>
                  <a:lnTo>
                    <a:pt x="704" y="0"/>
                  </a:lnTo>
                  <a:close/>
                </a:path>
              </a:pathLst>
            </a:custGeom>
            <a:solidFill>
              <a:schemeClr val="tx1">
                <a:lumMod val="65000"/>
                <a:lumOff val="35000"/>
              </a:schemeClr>
            </a:solidFill>
            <a:ln>
              <a:noFill/>
            </a:ln>
          </p:spPr>
          <p:txBody>
            <a:bodyPr/>
            <a:lstStyle/>
            <a:p>
              <a:endParaRPr lang="en-AU"/>
            </a:p>
          </p:txBody>
        </p:sp>
        <p:sp>
          <p:nvSpPr>
            <p:cNvPr id="25" name="Freeform 8">
              <a:extLst>
                <a:ext uri="{FF2B5EF4-FFF2-40B4-BE49-F238E27FC236}">
                  <a16:creationId xmlns:a16="http://schemas.microsoft.com/office/drawing/2014/main" id="{76DA14BF-8092-436D-9DA3-C6E098F9826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228725" cy="1619250"/>
            </a:xfrm>
            <a:custGeom>
              <a:avLst/>
              <a:gdLst/>
              <a:ahLst/>
              <a:cxnLst/>
              <a:rect l="0" t="0" r="r" b="b"/>
              <a:pathLst>
                <a:path w="774" h="1020">
                  <a:moveTo>
                    <a:pt x="0" y="0"/>
                  </a:moveTo>
                  <a:lnTo>
                    <a:pt x="740" y="1020"/>
                  </a:lnTo>
                  <a:lnTo>
                    <a:pt x="774" y="1020"/>
                  </a:lnTo>
                  <a:lnTo>
                    <a:pt x="0" y="0"/>
                  </a:lnTo>
                  <a:close/>
                </a:path>
              </a:pathLst>
            </a:custGeom>
            <a:solidFill>
              <a:schemeClr val="tx1">
                <a:lumMod val="85000"/>
                <a:lumOff val="15000"/>
              </a:schemeClr>
            </a:solidFill>
            <a:ln>
              <a:noFill/>
            </a:ln>
          </p:spPr>
          <p:txBody>
            <a:bodyPr/>
            <a:lstStyle/>
            <a:p>
              <a:endParaRPr lang="en-AU"/>
            </a:p>
          </p:txBody>
        </p:sp>
        <p:sp>
          <p:nvSpPr>
            <p:cNvPr id="26" name="Freeform 9">
              <a:extLst>
                <a:ext uri="{FF2B5EF4-FFF2-40B4-BE49-F238E27FC236}">
                  <a16:creationId xmlns:a16="http://schemas.microsoft.com/office/drawing/2014/main" id="{97EEEB8A-6EE6-421C-BF9F-D7AC6A4E355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91138"/>
              <a:ext cx="1495425" cy="1566863"/>
            </a:xfrm>
            <a:custGeom>
              <a:avLst/>
              <a:gdLst/>
              <a:ahLst/>
              <a:cxnLst/>
              <a:rect l="0" t="0" r="r" b="b"/>
              <a:pathLst>
                <a:path w="942" h="987">
                  <a:moveTo>
                    <a:pt x="0" y="0"/>
                  </a:moveTo>
                  <a:lnTo>
                    <a:pt x="909" y="987"/>
                  </a:lnTo>
                  <a:lnTo>
                    <a:pt x="942" y="987"/>
                  </a:lnTo>
                  <a:lnTo>
                    <a:pt x="0" y="0"/>
                  </a:lnTo>
                  <a:close/>
                </a:path>
              </a:pathLst>
            </a:custGeom>
            <a:solidFill>
              <a:schemeClr val="accent1">
                <a:lumMod val="50000"/>
              </a:schemeClr>
            </a:solidFill>
            <a:ln>
              <a:noFill/>
            </a:ln>
          </p:spPr>
          <p:txBody>
            <a:bodyPr/>
            <a:lstStyle/>
            <a:p>
              <a:endParaRPr lang="en-AU"/>
            </a:p>
          </p:txBody>
        </p:sp>
        <p:sp>
          <p:nvSpPr>
            <p:cNvPr id="27" name="Freeform 10">
              <a:extLst>
                <a:ext uri="{FF2B5EF4-FFF2-40B4-BE49-F238E27FC236}">
                  <a16:creationId xmlns:a16="http://schemas.microsoft.com/office/drawing/2014/main" id="{0910DC29-86B5-4496-8762-C0124016296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86375"/>
              <a:ext cx="2130425" cy="1571625"/>
            </a:xfrm>
            <a:custGeom>
              <a:avLst/>
              <a:gdLst/>
              <a:ahLst/>
              <a:cxnLst/>
              <a:rect l="0" t="0" r="r" b="b"/>
              <a:pathLst>
                <a:path w="1342" h="990">
                  <a:moveTo>
                    <a:pt x="0" y="3"/>
                  </a:moveTo>
                  <a:lnTo>
                    <a:pt x="942" y="990"/>
                  </a:lnTo>
                  <a:lnTo>
                    <a:pt x="1342" y="990"/>
                  </a:lnTo>
                  <a:lnTo>
                    <a:pt x="156" y="27"/>
                  </a:lnTo>
                  <a:lnTo>
                    <a:pt x="0" y="0"/>
                  </a:lnTo>
                  <a:lnTo>
                    <a:pt x="0" y="3"/>
                  </a:lnTo>
                  <a:close/>
                </a:path>
              </a:pathLst>
            </a:custGeom>
            <a:solidFill>
              <a:schemeClr val="accent1">
                <a:lumMod val="75000"/>
              </a:schemeClr>
            </a:solidFill>
            <a:ln>
              <a:noFill/>
            </a:ln>
          </p:spPr>
          <p:txBody>
            <a:bodyPr/>
            <a:lstStyle/>
            <a:p>
              <a:endParaRPr lang="en-AU"/>
            </a:p>
          </p:txBody>
        </p:sp>
        <p:sp>
          <p:nvSpPr>
            <p:cNvPr id="28" name="Freeform 11">
              <a:extLst>
                <a:ext uri="{FF2B5EF4-FFF2-40B4-BE49-F238E27FC236}">
                  <a16:creationId xmlns:a16="http://schemas.microsoft.com/office/drawing/2014/main" id="{4F0484A8-90CF-4948-A538-103F963D2BD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695450" cy="1619250"/>
            </a:xfrm>
            <a:custGeom>
              <a:avLst/>
              <a:gdLst/>
              <a:ahLst/>
              <a:cxnLst/>
              <a:rect l="0" t="0" r="r" b="b"/>
              <a:pathLst>
                <a:path w="1068" h="1020">
                  <a:moveTo>
                    <a:pt x="1068" y="1020"/>
                  </a:moveTo>
                  <a:lnTo>
                    <a:pt x="184" y="60"/>
                  </a:lnTo>
                  <a:lnTo>
                    <a:pt x="154" y="27"/>
                  </a:lnTo>
                  <a:lnTo>
                    <a:pt x="157" y="27"/>
                  </a:lnTo>
                  <a:lnTo>
                    <a:pt x="157" y="24"/>
                  </a:lnTo>
                  <a:lnTo>
                    <a:pt x="154" y="24"/>
                  </a:lnTo>
                  <a:lnTo>
                    <a:pt x="0" y="0"/>
                  </a:lnTo>
                  <a:lnTo>
                    <a:pt x="0" y="0"/>
                  </a:lnTo>
                  <a:lnTo>
                    <a:pt x="774" y="1020"/>
                  </a:lnTo>
                  <a:lnTo>
                    <a:pt x="1068" y="1020"/>
                  </a:lnTo>
                  <a:close/>
                </a:path>
              </a:pathLst>
            </a:custGeom>
            <a:solidFill>
              <a:schemeClr val="tx1">
                <a:lumMod val="75000"/>
                <a:lumOff val="25000"/>
              </a:schemeClr>
            </a:solidFill>
            <a:ln>
              <a:noFill/>
            </a:ln>
          </p:spPr>
          <p:txBody>
            <a:bodyPr/>
            <a:lstStyle/>
            <a:p>
              <a:endParaRPr lang="en-AU"/>
            </a:p>
          </p:txBody>
        </p:sp>
      </p:grpSp>
      <p:sp>
        <p:nvSpPr>
          <p:cNvPr id="2" name="Title 1">
            <a:extLst>
              <a:ext uri="{FF2B5EF4-FFF2-40B4-BE49-F238E27FC236}">
                <a16:creationId xmlns:a16="http://schemas.microsoft.com/office/drawing/2014/main" id="{800CCDC6-CBD9-151C-F5C5-0B5C13E6C124}"/>
              </a:ext>
            </a:extLst>
          </p:cNvPr>
          <p:cNvSpPr>
            <a:spLocks noGrp="1"/>
          </p:cNvSpPr>
          <p:nvPr>
            <p:ph type="title"/>
          </p:nvPr>
        </p:nvSpPr>
        <p:spPr>
          <a:xfrm>
            <a:off x="1419224" y="1103786"/>
            <a:ext cx="10018713" cy="616742"/>
          </a:xfrm>
          <a:effectLst/>
        </p:spPr>
        <p:txBody>
          <a:bodyPr vert="horz" lIns="91440" tIns="45720" rIns="91440" bIns="45720" rtlCol="0" anchor="ctr">
            <a:noAutofit/>
          </a:bodyPr>
          <a:lstStyle/>
          <a:p>
            <a:pPr algn="l"/>
            <a:r>
              <a:rPr lang="en-US" sz="3600">
                <a:solidFill>
                  <a:schemeClr val="accent1">
                    <a:lumMod val="50000"/>
                  </a:schemeClr>
                </a:solidFill>
                <a:latin typeface="Arial"/>
                <a:cs typeface="Arial"/>
              </a:rPr>
              <a:t>Multiple agencies impacted</a:t>
            </a:r>
            <a:endParaRPr lang="en-AU" sz="3600">
              <a:solidFill>
                <a:schemeClr val="accent1">
                  <a:lumMod val="50000"/>
                </a:schemeClr>
              </a:solidFill>
              <a:latin typeface="Arial"/>
              <a:cs typeface="Arial"/>
            </a:endParaRPr>
          </a:p>
        </p:txBody>
      </p:sp>
      <p:sp>
        <p:nvSpPr>
          <p:cNvPr id="6" name="Content Placeholder 5">
            <a:extLst>
              <a:ext uri="{FF2B5EF4-FFF2-40B4-BE49-F238E27FC236}">
                <a16:creationId xmlns:a16="http://schemas.microsoft.com/office/drawing/2014/main" id="{C3B7090F-DBD8-3A64-0A83-1EA6DF273392}"/>
              </a:ext>
            </a:extLst>
          </p:cNvPr>
          <p:cNvSpPr>
            <a:spLocks noGrp="1"/>
          </p:cNvSpPr>
          <p:nvPr>
            <p:ph idx="1"/>
          </p:nvPr>
        </p:nvSpPr>
        <p:spPr>
          <a:xfrm>
            <a:off x="1379537" y="2318174"/>
            <a:ext cx="10018713" cy="4381550"/>
          </a:xfrm>
        </p:spPr>
        <p:txBody>
          <a:bodyPr>
            <a:normAutofit/>
          </a:bodyPr>
          <a:lstStyle/>
          <a:p>
            <a:pPr marL="285750" marR="0" lvl="0" indent="-285750" defTabSz="457200" rtl="0" eaLnBrk="1" fontAlgn="auto" latinLnBrk="0" hangingPunct="1">
              <a:spcBef>
                <a:spcPct val="20000"/>
              </a:spcBef>
              <a:spcAft>
                <a:spcPts val="1200"/>
              </a:spcAft>
              <a:buClr>
                <a:srgbClr val="30ACEC">
                  <a:lumMod val="75000"/>
                </a:srgbClr>
              </a:buClr>
              <a:buSzPct val="145000"/>
              <a:buFont typeface="Arial"/>
              <a:buChar char="•"/>
              <a:tabLst/>
              <a:defRPr/>
            </a:pPr>
            <a:r>
              <a:rPr lang="en-AU">
                <a:latin typeface="Arial"/>
                <a:ea typeface="Calibri"/>
                <a:cs typeface="Arial"/>
              </a:rPr>
              <a:t>Exemption applies</a:t>
            </a:r>
            <a:r>
              <a:rPr kumimoji="0" lang="en-AU" b="0" i="0" u="none" strike="noStrike" kern="1200" cap="none" spc="0" normalizeH="0" baseline="0" noProof="0">
                <a:ln>
                  <a:noFill/>
                </a:ln>
                <a:effectLst/>
                <a:uLnTx/>
                <a:uFillTx/>
                <a:latin typeface="Arial"/>
                <a:ea typeface="Calibri"/>
                <a:cs typeface="Arial"/>
              </a:rPr>
              <a:t> to notification to both individuals and Information Commissioner, </a:t>
            </a:r>
            <a:r>
              <a:rPr lang="en-AU">
                <a:effectLst/>
                <a:latin typeface="Arial"/>
                <a:ea typeface="Calibri"/>
                <a:cs typeface="Arial"/>
              </a:rPr>
              <a:t>where: </a:t>
            </a:r>
          </a:p>
          <a:p>
            <a:pPr lvl="1">
              <a:buSzPct val="100000"/>
              <a:buFont typeface="Courier New" panose="02070309020205020404" pitchFamily="49" charset="0"/>
              <a:buChar char="o"/>
            </a:pPr>
            <a:r>
              <a:rPr lang="en-US" sz="2400">
                <a:latin typeface="Arial"/>
                <a:cs typeface="Arial"/>
              </a:rPr>
              <a:t>All</a:t>
            </a:r>
            <a:r>
              <a:rPr lang="en-US" sz="2400" b="0" i="0" u="none" strike="noStrike" baseline="0">
                <a:latin typeface="Arial"/>
                <a:cs typeface="Arial"/>
              </a:rPr>
              <a:t> of the personal information that is the subject of the data breach is also the subject of a data breach of 1 or more other agencies, and</a:t>
            </a:r>
          </a:p>
          <a:p>
            <a:pPr lvl="1">
              <a:buSzPct val="100000"/>
              <a:buFont typeface="Courier New" panose="02070309020205020404" pitchFamily="49" charset="0"/>
              <a:buChar char="o"/>
            </a:pPr>
            <a:r>
              <a:rPr lang="en-US" sz="2400">
                <a:latin typeface="Arial"/>
                <a:cs typeface="Arial"/>
              </a:rPr>
              <a:t>At</a:t>
            </a:r>
            <a:r>
              <a:rPr lang="en-US" sz="2400" b="0" i="0" u="none" strike="noStrike" baseline="0">
                <a:latin typeface="Arial"/>
                <a:cs typeface="Arial"/>
              </a:rPr>
              <a:t> least 1 of the other agencies has undertaken to conduct the assessment in relation to the data breach, and</a:t>
            </a:r>
          </a:p>
          <a:p>
            <a:pPr lvl="1">
              <a:buSzPct val="100000"/>
              <a:buFont typeface="Courier New" panose="02070309020205020404" pitchFamily="49" charset="0"/>
              <a:buChar char="o"/>
            </a:pPr>
            <a:r>
              <a:rPr lang="en-US" sz="2400">
                <a:latin typeface="Arial"/>
                <a:cs typeface="Arial"/>
              </a:rPr>
              <a:t>Another</a:t>
            </a:r>
            <a:r>
              <a:rPr lang="en-US" sz="2400" b="0" i="0" u="none" strike="noStrike" baseline="0">
                <a:latin typeface="Arial"/>
                <a:cs typeface="Arial"/>
              </a:rPr>
              <a:t> agency is required to notify under the scheme</a:t>
            </a:r>
            <a:r>
              <a:rPr lang="en-US" b="0" i="0" u="none" strike="noStrike" baseline="0">
                <a:latin typeface="Arial"/>
                <a:cs typeface="Arial"/>
              </a:rPr>
              <a:t>.</a:t>
            </a:r>
          </a:p>
          <a:p>
            <a:pPr marL="342900" indent="-342900">
              <a:spcAft>
                <a:spcPts val="1200"/>
              </a:spcAft>
              <a:buFont typeface="Symbol" panose="05050102010706020507" pitchFamily="18" charset="2"/>
              <a:buChar char=""/>
            </a:pPr>
            <a:endParaRPr lang="en-AU">
              <a:effectLst/>
              <a:latin typeface="Arial" panose="020B0604020202020204" pitchFamily="34" charset="0"/>
              <a:ea typeface="Calibri" panose="020F0502020204030204" pitchFamily="34" charset="0"/>
              <a:cs typeface="Times New Roman" panose="02020603050405020304" pitchFamily="18" charset="0"/>
            </a:endParaRPr>
          </a:p>
          <a:p>
            <a:pPr marL="0" lvl="0" indent="0">
              <a:spcAft>
                <a:spcPts val="1200"/>
              </a:spcAft>
              <a:buNone/>
            </a:pPr>
            <a:endParaRPr lang="en-AU">
              <a:effectLst/>
              <a:latin typeface="Arial" panose="020B0604020202020204" pitchFamily="34" charset="0"/>
              <a:ea typeface="Calibri" panose="020F0502020204030204" pitchFamily="34" charset="0"/>
              <a:cs typeface="Times New Roman" panose="02020603050405020304" pitchFamily="18" charset="0"/>
            </a:endParaRPr>
          </a:p>
          <a:p>
            <a:endParaRPr lang="en-AU"/>
          </a:p>
        </p:txBody>
      </p:sp>
      <p:sp>
        <p:nvSpPr>
          <p:cNvPr id="4" name="Slide Number Placeholder 3">
            <a:extLst>
              <a:ext uri="{FF2B5EF4-FFF2-40B4-BE49-F238E27FC236}">
                <a16:creationId xmlns:a16="http://schemas.microsoft.com/office/drawing/2014/main" id="{E0630966-D2C5-8B94-F57D-234F678FF658}"/>
              </a:ext>
            </a:extLst>
          </p:cNvPr>
          <p:cNvSpPr>
            <a:spLocks noGrp="1"/>
          </p:cNvSpPr>
          <p:nvPr>
            <p:ph type="sldNum" sz="quarter" idx="12"/>
          </p:nvPr>
        </p:nvSpPr>
        <p:spPr>
          <a:xfrm>
            <a:off x="11396662" y="6048375"/>
            <a:ext cx="551167" cy="365125"/>
          </a:xfrm>
        </p:spPr>
        <p:txBody>
          <a:bodyPr/>
          <a:lstStyle/>
          <a:p>
            <a:fld id="{EFEFB83B-929B-4890-9662-1BECF96BE500}" type="slidenum">
              <a:rPr lang="en-AU" smtClean="0"/>
              <a:t>44</a:t>
            </a:fld>
            <a:endParaRPr lang="en-AU"/>
          </a:p>
        </p:txBody>
      </p:sp>
    </p:spTree>
    <p:extLst>
      <p:ext uri="{BB962C8B-B14F-4D97-AF65-F5344CB8AC3E}">
        <p14:creationId xmlns:p14="http://schemas.microsoft.com/office/powerpoint/2010/main" val="43535284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76000"/>
                <a:satMod val="180000"/>
              </a:schemeClr>
              <a:schemeClr val="bg2">
                <a:tint val="80000"/>
                <a:satMod val="120000"/>
                <a:lumMod val="180000"/>
              </a:schemeClr>
            </a:duotone>
          </a:blip>
          <a:stretch/>
        </a:blipFill>
        <a:effectLst/>
      </p:bgPr>
    </p:bg>
    <p:spTree>
      <p:nvGrpSpPr>
        <p:cNvPr id="1" name=""/>
        <p:cNvGrpSpPr/>
        <p:nvPr/>
      </p:nvGrpSpPr>
      <p:grpSpPr>
        <a:xfrm>
          <a:off x="0" y="0"/>
          <a:ext cx="0" cy="0"/>
          <a:chOff x="0" y="0"/>
          <a:chExt cx="0" cy="0"/>
        </a:xfrm>
      </p:grpSpPr>
      <p:grpSp>
        <p:nvGrpSpPr>
          <p:cNvPr id="15" name="Group 14">
            <a:extLst>
              <a:ext uri="{FF2B5EF4-FFF2-40B4-BE49-F238E27FC236}">
                <a16:creationId xmlns:a16="http://schemas.microsoft.com/office/drawing/2014/main" id="{CE44BAAA-0355-4DE7-A0FE-B7F21F18A48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50812" y="0"/>
            <a:ext cx="2436813" cy="6858001"/>
            <a:chOff x="1320800" y="0"/>
            <a:chExt cx="2436813" cy="6858001"/>
          </a:xfrm>
        </p:grpSpPr>
        <p:sp>
          <p:nvSpPr>
            <p:cNvPr id="16" name="Freeform 6">
              <a:extLst>
                <a:ext uri="{FF2B5EF4-FFF2-40B4-BE49-F238E27FC236}">
                  <a16:creationId xmlns:a16="http://schemas.microsoft.com/office/drawing/2014/main" id="{881F11E1-3B50-4A51-992E-148EA526FB1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0"/>
              <a:ext cx="1122363" cy="5329238"/>
            </a:xfrm>
            <a:custGeom>
              <a:avLst/>
              <a:gdLst/>
              <a:ahLst/>
              <a:cxnLst/>
              <a:rect l="0" t="0" r="r" b="b"/>
              <a:pathLst>
                <a:path w="707" h="3357">
                  <a:moveTo>
                    <a:pt x="0" y="3330"/>
                  </a:moveTo>
                  <a:lnTo>
                    <a:pt x="156" y="3357"/>
                  </a:lnTo>
                  <a:lnTo>
                    <a:pt x="707" y="0"/>
                  </a:lnTo>
                  <a:lnTo>
                    <a:pt x="547" y="0"/>
                  </a:lnTo>
                  <a:lnTo>
                    <a:pt x="0" y="3330"/>
                  </a:lnTo>
                  <a:close/>
                </a:path>
              </a:pathLst>
            </a:custGeom>
            <a:solidFill>
              <a:schemeClr val="accent1"/>
            </a:solidFill>
            <a:ln>
              <a:noFill/>
            </a:ln>
          </p:spPr>
          <p:txBody>
            <a:bodyPr/>
            <a:lstStyle/>
            <a:p>
              <a:endParaRPr lang="en-AU"/>
            </a:p>
          </p:txBody>
        </p:sp>
        <p:sp>
          <p:nvSpPr>
            <p:cNvPr id="17" name="Freeform 7">
              <a:extLst>
                <a:ext uri="{FF2B5EF4-FFF2-40B4-BE49-F238E27FC236}">
                  <a16:creationId xmlns:a16="http://schemas.microsoft.com/office/drawing/2014/main" id="{10E700E6-F178-46CD-A8F7-C7105888E70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0"/>
              <a:ext cx="1117600" cy="5276850"/>
            </a:xfrm>
            <a:custGeom>
              <a:avLst/>
              <a:gdLst/>
              <a:ahLst/>
              <a:cxnLst/>
              <a:rect l="0" t="0" r="r" b="b"/>
              <a:pathLst>
                <a:path w="704" h="3324">
                  <a:moveTo>
                    <a:pt x="704" y="0"/>
                  </a:moveTo>
                  <a:lnTo>
                    <a:pt x="545" y="0"/>
                  </a:lnTo>
                  <a:lnTo>
                    <a:pt x="0" y="3300"/>
                  </a:lnTo>
                  <a:lnTo>
                    <a:pt x="157" y="3324"/>
                  </a:lnTo>
                  <a:lnTo>
                    <a:pt x="704" y="0"/>
                  </a:lnTo>
                  <a:close/>
                </a:path>
              </a:pathLst>
            </a:custGeom>
            <a:solidFill>
              <a:schemeClr val="tx1">
                <a:lumMod val="65000"/>
                <a:lumOff val="35000"/>
              </a:schemeClr>
            </a:solidFill>
            <a:ln>
              <a:noFill/>
            </a:ln>
          </p:spPr>
          <p:txBody>
            <a:bodyPr/>
            <a:lstStyle/>
            <a:p>
              <a:endParaRPr lang="en-AU"/>
            </a:p>
          </p:txBody>
        </p:sp>
        <p:sp>
          <p:nvSpPr>
            <p:cNvPr id="18" name="Freeform 8">
              <a:extLst>
                <a:ext uri="{FF2B5EF4-FFF2-40B4-BE49-F238E27FC236}">
                  <a16:creationId xmlns:a16="http://schemas.microsoft.com/office/drawing/2014/main" id="{76DA14BF-8092-436D-9DA3-C6E098F9826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228725" cy="1619250"/>
            </a:xfrm>
            <a:custGeom>
              <a:avLst/>
              <a:gdLst/>
              <a:ahLst/>
              <a:cxnLst/>
              <a:rect l="0" t="0" r="r" b="b"/>
              <a:pathLst>
                <a:path w="774" h="1020">
                  <a:moveTo>
                    <a:pt x="0" y="0"/>
                  </a:moveTo>
                  <a:lnTo>
                    <a:pt x="740" y="1020"/>
                  </a:lnTo>
                  <a:lnTo>
                    <a:pt x="774" y="1020"/>
                  </a:lnTo>
                  <a:lnTo>
                    <a:pt x="0" y="0"/>
                  </a:lnTo>
                  <a:close/>
                </a:path>
              </a:pathLst>
            </a:custGeom>
            <a:solidFill>
              <a:schemeClr val="tx1">
                <a:lumMod val="85000"/>
                <a:lumOff val="15000"/>
              </a:schemeClr>
            </a:solidFill>
            <a:ln>
              <a:noFill/>
            </a:ln>
          </p:spPr>
          <p:txBody>
            <a:bodyPr/>
            <a:lstStyle/>
            <a:p>
              <a:endParaRPr lang="en-AU"/>
            </a:p>
          </p:txBody>
        </p:sp>
        <p:sp>
          <p:nvSpPr>
            <p:cNvPr id="19" name="Freeform 9">
              <a:extLst>
                <a:ext uri="{FF2B5EF4-FFF2-40B4-BE49-F238E27FC236}">
                  <a16:creationId xmlns:a16="http://schemas.microsoft.com/office/drawing/2014/main" id="{97EEEB8A-6EE6-421C-BF9F-D7AC6A4E355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91138"/>
              <a:ext cx="1495425" cy="1566863"/>
            </a:xfrm>
            <a:custGeom>
              <a:avLst/>
              <a:gdLst/>
              <a:ahLst/>
              <a:cxnLst/>
              <a:rect l="0" t="0" r="r" b="b"/>
              <a:pathLst>
                <a:path w="942" h="987">
                  <a:moveTo>
                    <a:pt x="0" y="0"/>
                  </a:moveTo>
                  <a:lnTo>
                    <a:pt x="909" y="987"/>
                  </a:lnTo>
                  <a:lnTo>
                    <a:pt x="942" y="987"/>
                  </a:lnTo>
                  <a:lnTo>
                    <a:pt x="0" y="0"/>
                  </a:lnTo>
                  <a:close/>
                </a:path>
              </a:pathLst>
            </a:custGeom>
            <a:solidFill>
              <a:schemeClr val="accent1">
                <a:lumMod val="50000"/>
              </a:schemeClr>
            </a:solidFill>
            <a:ln>
              <a:noFill/>
            </a:ln>
          </p:spPr>
          <p:txBody>
            <a:bodyPr/>
            <a:lstStyle/>
            <a:p>
              <a:endParaRPr lang="en-AU"/>
            </a:p>
          </p:txBody>
        </p:sp>
        <p:sp>
          <p:nvSpPr>
            <p:cNvPr id="20" name="Freeform 10">
              <a:extLst>
                <a:ext uri="{FF2B5EF4-FFF2-40B4-BE49-F238E27FC236}">
                  <a16:creationId xmlns:a16="http://schemas.microsoft.com/office/drawing/2014/main" id="{0910DC29-86B5-4496-8762-C0124016296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86375"/>
              <a:ext cx="2130425" cy="1571625"/>
            </a:xfrm>
            <a:custGeom>
              <a:avLst/>
              <a:gdLst/>
              <a:ahLst/>
              <a:cxnLst/>
              <a:rect l="0" t="0" r="r" b="b"/>
              <a:pathLst>
                <a:path w="1342" h="990">
                  <a:moveTo>
                    <a:pt x="0" y="3"/>
                  </a:moveTo>
                  <a:lnTo>
                    <a:pt x="942" y="990"/>
                  </a:lnTo>
                  <a:lnTo>
                    <a:pt x="1342" y="990"/>
                  </a:lnTo>
                  <a:lnTo>
                    <a:pt x="156" y="27"/>
                  </a:lnTo>
                  <a:lnTo>
                    <a:pt x="0" y="0"/>
                  </a:lnTo>
                  <a:lnTo>
                    <a:pt x="0" y="3"/>
                  </a:lnTo>
                  <a:close/>
                </a:path>
              </a:pathLst>
            </a:custGeom>
            <a:solidFill>
              <a:schemeClr val="accent1">
                <a:lumMod val="75000"/>
              </a:schemeClr>
            </a:solidFill>
            <a:ln>
              <a:noFill/>
            </a:ln>
          </p:spPr>
          <p:txBody>
            <a:bodyPr/>
            <a:lstStyle/>
            <a:p>
              <a:endParaRPr lang="en-AU"/>
            </a:p>
          </p:txBody>
        </p:sp>
        <p:sp>
          <p:nvSpPr>
            <p:cNvPr id="21" name="Freeform 11">
              <a:extLst>
                <a:ext uri="{FF2B5EF4-FFF2-40B4-BE49-F238E27FC236}">
                  <a16:creationId xmlns:a16="http://schemas.microsoft.com/office/drawing/2014/main" id="{4F0484A8-90CF-4948-A538-103F963D2BD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695450" cy="1619250"/>
            </a:xfrm>
            <a:custGeom>
              <a:avLst/>
              <a:gdLst/>
              <a:ahLst/>
              <a:cxnLst/>
              <a:rect l="0" t="0" r="r" b="b"/>
              <a:pathLst>
                <a:path w="1068" h="1020">
                  <a:moveTo>
                    <a:pt x="1068" y="1020"/>
                  </a:moveTo>
                  <a:lnTo>
                    <a:pt x="184" y="60"/>
                  </a:lnTo>
                  <a:lnTo>
                    <a:pt x="154" y="27"/>
                  </a:lnTo>
                  <a:lnTo>
                    <a:pt x="157" y="27"/>
                  </a:lnTo>
                  <a:lnTo>
                    <a:pt x="157" y="24"/>
                  </a:lnTo>
                  <a:lnTo>
                    <a:pt x="154" y="24"/>
                  </a:lnTo>
                  <a:lnTo>
                    <a:pt x="0" y="0"/>
                  </a:lnTo>
                  <a:lnTo>
                    <a:pt x="0" y="0"/>
                  </a:lnTo>
                  <a:lnTo>
                    <a:pt x="774" y="1020"/>
                  </a:lnTo>
                  <a:lnTo>
                    <a:pt x="1068" y="1020"/>
                  </a:lnTo>
                  <a:close/>
                </a:path>
              </a:pathLst>
            </a:custGeom>
            <a:solidFill>
              <a:schemeClr val="tx1">
                <a:lumMod val="75000"/>
                <a:lumOff val="25000"/>
              </a:schemeClr>
            </a:solidFill>
            <a:ln>
              <a:noFill/>
            </a:ln>
          </p:spPr>
          <p:txBody>
            <a:bodyPr/>
            <a:lstStyle/>
            <a:p>
              <a:endParaRPr lang="en-AU"/>
            </a:p>
          </p:txBody>
        </p:sp>
      </p:grpSp>
      <p:sp>
        <p:nvSpPr>
          <p:cNvPr id="8" name="TextBox 7">
            <a:extLst>
              <a:ext uri="{FF2B5EF4-FFF2-40B4-BE49-F238E27FC236}">
                <a16:creationId xmlns:a16="http://schemas.microsoft.com/office/drawing/2014/main" id="{642484BC-1F24-228E-EBDD-DC784C86C505}"/>
              </a:ext>
            </a:extLst>
          </p:cNvPr>
          <p:cNvSpPr txBox="1"/>
          <p:nvPr/>
        </p:nvSpPr>
        <p:spPr>
          <a:xfrm>
            <a:off x="1379537" y="652462"/>
            <a:ext cx="10018713" cy="1752599"/>
          </a:xfrm>
          <a:prstGeom prst="rect">
            <a:avLst/>
          </a:prstGeom>
        </p:spPr>
        <p:txBody>
          <a:bodyPr vert="horz" lIns="91440" tIns="45720" rIns="91440" bIns="45720" rtlCol="0" anchor="ctr">
            <a:normAutofit/>
          </a:bodyPr>
          <a:lstStyle/>
          <a:p>
            <a:pPr>
              <a:spcBef>
                <a:spcPct val="0"/>
              </a:spcBef>
              <a:spcAft>
                <a:spcPts val="600"/>
              </a:spcAft>
            </a:pPr>
            <a:r>
              <a:rPr lang="en-US" sz="3600">
                <a:ln w="3175" cmpd="sng">
                  <a:noFill/>
                </a:ln>
                <a:solidFill>
                  <a:schemeClr val="accent1">
                    <a:lumMod val="50000"/>
                  </a:schemeClr>
                </a:solidFill>
                <a:latin typeface="Arial"/>
                <a:ea typeface="+mj-ea"/>
                <a:cs typeface="Arial"/>
              </a:rPr>
              <a:t>Inconsistency with confidentiality provisions</a:t>
            </a:r>
          </a:p>
        </p:txBody>
      </p:sp>
      <p:sp>
        <p:nvSpPr>
          <p:cNvPr id="9" name="TextBox 8">
            <a:extLst>
              <a:ext uri="{FF2B5EF4-FFF2-40B4-BE49-F238E27FC236}">
                <a16:creationId xmlns:a16="http://schemas.microsoft.com/office/drawing/2014/main" id="{47642771-3BAE-E732-D74E-2156C2F75A69}"/>
              </a:ext>
            </a:extLst>
          </p:cNvPr>
          <p:cNvSpPr txBox="1"/>
          <p:nvPr/>
        </p:nvSpPr>
        <p:spPr>
          <a:xfrm>
            <a:off x="1379537" y="2476497"/>
            <a:ext cx="10018713" cy="3124201"/>
          </a:xfrm>
          <a:prstGeom prst="rect">
            <a:avLst/>
          </a:prstGeom>
        </p:spPr>
        <p:txBody>
          <a:bodyPr vert="horz" lIns="91440" tIns="45720" rIns="91440" bIns="45720" rtlCol="0" anchor="ctr">
            <a:normAutofit lnSpcReduction="10000"/>
          </a:bodyPr>
          <a:lstStyle/>
          <a:p>
            <a:pPr marL="285750" marR="0" lvl="0" indent="-285750" fontAlgn="auto">
              <a:spcBef>
                <a:spcPct val="20000"/>
              </a:spcBef>
              <a:spcAft>
                <a:spcPts val="600"/>
              </a:spcAft>
              <a:buClr>
                <a:schemeClr val="accent1">
                  <a:lumMod val="75000"/>
                </a:schemeClr>
              </a:buClr>
              <a:buSzPct val="145000"/>
              <a:buFont typeface="Arial"/>
              <a:buChar char="•"/>
              <a:tabLst/>
              <a:defRPr/>
            </a:pPr>
            <a:r>
              <a:rPr lang="en-US" sz="2400">
                <a:latin typeface="Arial"/>
                <a:cs typeface="Arial"/>
              </a:rPr>
              <a:t>Exemption applies</a:t>
            </a:r>
            <a:r>
              <a:rPr kumimoji="0" lang="en-US" sz="2400" b="0" i="0" u="none" strike="noStrike" spc="0" normalizeH="0" baseline="0" noProof="0">
                <a:ln>
                  <a:noFill/>
                </a:ln>
                <a:uLnTx/>
                <a:uFillTx/>
                <a:latin typeface="Arial"/>
                <a:cs typeface="Arial"/>
              </a:rPr>
              <a:t> to notification to both individuals and Information Commissioner, </a:t>
            </a:r>
            <a:r>
              <a:rPr lang="en-US" sz="2400">
                <a:latin typeface="Arial"/>
                <a:cs typeface="Arial"/>
              </a:rPr>
              <a:t>where: </a:t>
            </a:r>
          </a:p>
          <a:p>
            <a:pPr marL="800100" lvl="1" indent="-342900">
              <a:spcBef>
                <a:spcPct val="20000"/>
              </a:spcBef>
              <a:spcAft>
                <a:spcPts val="600"/>
              </a:spcAft>
              <a:buClr>
                <a:schemeClr val="accent1">
                  <a:lumMod val="75000"/>
                </a:schemeClr>
              </a:buClr>
              <a:buSzPct val="100000"/>
              <a:buFont typeface="Courier New" panose="02070309020205020404" pitchFamily="49" charset="0"/>
              <a:buChar char="o"/>
            </a:pPr>
            <a:r>
              <a:rPr lang="en-US" sz="2400">
                <a:latin typeface="Arial"/>
                <a:cs typeface="Arial"/>
              </a:rPr>
              <a:t>Notification would be inconsistent with Commonwealth or Queensland laws that prohibits or regulates the use or disclosure of the information</a:t>
            </a:r>
          </a:p>
          <a:p>
            <a:pPr marL="800100" lvl="1" indent="-342900">
              <a:spcBef>
                <a:spcPct val="20000"/>
              </a:spcBef>
              <a:spcAft>
                <a:spcPts val="600"/>
              </a:spcAft>
              <a:buClr>
                <a:schemeClr val="accent1">
                  <a:lumMod val="75000"/>
                </a:schemeClr>
              </a:buClr>
              <a:buSzPct val="100000"/>
              <a:buFont typeface="Courier New" panose="02070309020205020404" pitchFamily="49" charset="0"/>
              <a:buChar char="o"/>
            </a:pPr>
            <a:r>
              <a:rPr lang="en-US" sz="2400">
                <a:latin typeface="Arial"/>
                <a:cs typeface="Arial"/>
              </a:rPr>
              <a:t>If an agency can provide some of the required information without breaching the relevant provisions, the exemption will not apply to that information. </a:t>
            </a:r>
          </a:p>
          <a:p>
            <a:pPr marL="800100" lvl="1" indent="-342900">
              <a:spcBef>
                <a:spcPct val="20000"/>
              </a:spcBef>
              <a:spcAft>
                <a:spcPts val="600"/>
              </a:spcAft>
              <a:buClr>
                <a:schemeClr val="accent1">
                  <a:lumMod val="75000"/>
                </a:schemeClr>
              </a:buClr>
              <a:buSzPct val="145000"/>
              <a:buFont typeface="Arial"/>
              <a:buChar char="•"/>
            </a:pPr>
            <a:endParaRPr lang="en-US" sz="2000"/>
          </a:p>
        </p:txBody>
      </p:sp>
      <p:sp>
        <p:nvSpPr>
          <p:cNvPr id="2" name="Slide Number Placeholder 1">
            <a:extLst>
              <a:ext uri="{FF2B5EF4-FFF2-40B4-BE49-F238E27FC236}">
                <a16:creationId xmlns:a16="http://schemas.microsoft.com/office/drawing/2014/main" id="{E223B2BA-7DCF-0B37-88CB-FF04FD66F177}"/>
              </a:ext>
            </a:extLst>
          </p:cNvPr>
          <p:cNvSpPr>
            <a:spLocks noGrp="1"/>
          </p:cNvSpPr>
          <p:nvPr>
            <p:ph type="sldNum" sz="quarter" idx="12"/>
          </p:nvPr>
        </p:nvSpPr>
        <p:spPr>
          <a:xfrm>
            <a:off x="11398250" y="6013449"/>
            <a:ext cx="551167" cy="365125"/>
          </a:xfrm>
        </p:spPr>
        <p:txBody>
          <a:bodyPr/>
          <a:lstStyle/>
          <a:p>
            <a:fld id="{EFEFB83B-929B-4890-9662-1BECF96BE500}" type="slidenum">
              <a:rPr lang="en-AU" smtClean="0"/>
              <a:t>45</a:t>
            </a:fld>
            <a:endParaRPr lang="en-AU"/>
          </a:p>
        </p:txBody>
      </p:sp>
    </p:spTree>
    <p:extLst>
      <p:ext uri="{BB962C8B-B14F-4D97-AF65-F5344CB8AC3E}">
        <p14:creationId xmlns:p14="http://schemas.microsoft.com/office/powerpoint/2010/main" val="214440347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lumMod val="110000"/>
              </a:schemeClr>
            </a:gs>
            <a:gs pos="100000">
              <a:schemeClr val="bg2">
                <a:shade val="64000"/>
                <a:lumMod val="98000"/>
              </a:schemeClr>
            </a:gs>
          </a:gsLst>
          <a:lin ang="5400000" scaled="0"/>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0CCDC6-CBD9-151C-F5C5-0B5C13E6C124}"/>
              </a:ext>
            </a:extLst>
          </p:cNvPr>
          <p:cNvSpPr>
            <a:spLocks noGrp="1"/>
          </p:cNvSpPr>
          <p:nvPr>
            <p:ph type="title"/>
          </p:nvPr>
        </p:nvSpPr>
        <p:spPr>
          <a:xfrm>
            <a:off x="776329" y="1097253"/>
            <a:ext cx="9114224" cy="550978"/>
          </a:xfrm>
          <a:effectLst/>
        </p:spPr>
        <p:txBody>
          <a:bodyPr vert="horz" lIns="91440" tIns="45720" rIns="91440" bIns="45720" rtlCol="0" anchor="ctr">
            <a:noAutofit/>
          </a:bodyPr>
          <a:lstStyle/>
          <a:p>
            <a:pPr marL="914400" lvl="2" algn="l">
              <a:spcAft>
                <a:spcPts val="1200"/>
              </a:spcAft>
            </a:pPr>
            <a:r>
              <a:rPr lang="en-AU" sz="3600" kern="1200">
                <a:ln w="3175" cmpd="sng">
                  <a:noFill/>
                </a:ln>
                <a:solidFill>
                  <a:schemeClr val="accent1">
                    <a:lumMod val="50000"/>
                  </a:schemeClr>
                </a:solidFill>
                <a:latin typeface="Arial"/>
                <a:ea typeface="+mj-ea"/>
                <a:cs typeface="Arial"/>
              </a:rPr>
              <a:t>Prejudice investigations/ proceedings</a:t>
            </a:r>
          </a:p>
        </p:txBody>
      </p:sp>
      <p:graphicFrame>
        <p:nvGraphicFramePr>
          <p:cNvPr id="30" name="Content Placeholder 5">
            <a:extLst>
              <a:ext uri="{FF2B5EF4-FFF2-40B4-BE49-F238E27FC236}">
                <a16:creationId xmlns:a16="http://schemas.microsoft.com/office/drawing/2014/main" id="{2E5A8AFF-3DFE-E974-F79F-83710582B24B}"/>
              </a:ext>
            </a:extLst>
          </p:cNvPr>
          <p:cNvGraphicFramePr>
            <a:graphicFrameLocks noGrp="1"/>
          </p:cNvGraphicFramePr>
          <p:nvPr>
            <p:ph idx="1"/>
            <p:extLst>
              <p:ext uri="{D42A27DB-BD31-4B8C-83A1-F6EECF244321}">
                <p14:modId xmlns:p14="http://schemas.microsoft.com/office/powerpoint/2010/main" val="1272781106"/>
              </p:ext>
            </p:extLst>
          </p:nvPr>
        </p:nvGraphicFramePr>
        <p:xfrm>
          <a:off x="1198486" y="1360849"/>
          <a:ext cx="10564427" cy="453392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Slide Number Placeholder 2">
            <a:extLst>
              <a:ext uri="{FF2B5EF4-FFF2-40B4-BE49-F238E27FC236}">
                <a16:creationId xmlns:a16="http://schemas.microsoft.com/office/drawing/2014/main" id="{50601252-BCF4-9D33-F8F7-768ACF4EF537}"/>
              </a:ext>
            </a:extLst>
          </p:cNvPr>
          <p:cNvSpPr>
            <a:spLocks noGrp="1"/>
          </p:cNvSpPr>
          <p:nvPr>
            <p:ph type="sldNum" sz="quarter" idx="12"/>
          </p:nvPr>
        </p:nvSpPr>
        <p:spPr>
          <a:xfrm>
            <a:off x="11306174" y="6024984"/>
            <a:ext cx="551167" cy="365125"/>
          </a:xfrm>
        </p:spPr>
        <p:txBody>
          <a:bodyPr/>
          <a:lstStyle/>
          <a:p>
            <a:fld id="{EFEFB83B-929B-4890-9662-1BECF96BE500}" type="slidenum">
              <a:rPr lang="en-AU" smtClean="0"/>
              <a:t>46</a:t>
            </a:fld>
            <a:endParaRPr lang="en-AU"/>
          </a:p>
        </p:txBody>
      </p:sp>
    </p:spTree>
    <p:extLst>
      <p:ext uri="{BB962C8B-B14F-4D97-AF65-F5344CB8AC3E}">
        <p14:creationId xmlns:p14="http://schemas.microsoft.com/office/powerpoint/2010/main" val="108325454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CF242001-13C6-B572-9EC8-AD9E363800E3}"/>
              </a:ext>
            </a:extLst>
          </p:cNvPr>
          <p:cNvSpPr>
            <a:spLocks noGrp="1"/>
          </p:cNvSpPr>
          <p:nvPr>
            <p:ph type="sldNum" sz="quarter" idx="12"/>
          </p:nvPr>
        </p:nvSpPr>
        <p:spPr>
          <a:xfrm>
            <a:off x="11293601" y="5904076"/>
            <a:ext cx="551167" cy="365125"/>
          </a:xfrm>
        </p:spPr>
        <p:txBody>
          <a:bodyPr/>
          <a:lstStyle/>
          <a:p>
            <a:fld id="{EFEFB83B-929B-4890-9662-1BECF96BE500}" type="slidenum">
              <a:rPr lang="en-AU" smtClean="0"/>
              <a:t>47</a:t>
            </a:fld>
            <a:endParaRPr lang="en-AU"/>
          </a:p>
        </p:txBody>
      </p:sp>
      <p:graphicFrame>
        <p:nvGraphicFramePr>
          <p:cNvPr id="5" name="Content Placeholder 12">
            <a:extLst>
              <a:ext uri="{FF2B5EF4-FFF2-40B4-BE49-F238E27FC236}">
                <a16:creationId xmlns:a16="http://schemas.microsoft.com/office/drawing/2014/main" id="{6218DBA5-23CA-BDFE-CAD5-9E169FF91C26}"/>
              </a:ext>
            </a:extLst>
          </p:cNvPr>
          <p:cNvGraphicFramePr>
            <a:graphicFrameLocks/>
          </p:cNvGraphicFramePr>
          <p:nvPr>
            <p:extLst>
              <p:ext uri="{D42A27DB-BD31-4B8C-83A1-F6EECF244321}">
                <p14:modId xmlns:p14="http://schemas.microsoft.com/office/powerpoint/2010/main" val="4063574870"/>
              </p:ext>
            </p:extLst>
          </p:nvPr>
        </p:nvGraphicFramePr>
        <p:xfrm>
          <a:off x="1712988" y="1141776"/>
          <a:ext cx="8309901" cy="494486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93432017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76000"/>
                <a:satMod val="180000"/>
              </a:schemeClr>
              <a:schemeClr val="bg2">
                <a:tint val="80000"/>
                <a:satMod val="120000"/>
                <a:lumMod val="180000"/>
              </a:schemeClr>
            </a:duotone>
          </a:blip>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D80B57-95E5-EC75-0409-07011E812998}"/>
              </a:ext>
            </a:extLst>
          </p:cNvPr>
          <p:cNvSpPr>
            <a:spLocks noGrp="1"/>
          </p:cNvSpPr>
          <p:nvPr>
            <p:ph type="title"/>
          </p:nvPr>
        </p:nvSpPr>
        <p:spPr>
          <a:xfrm>
            <a:off x="1490696" y="666750"/>
            <a:ext cx="5460511" cy="724902"/>
          </a:xfrm>
        </p:spPr>
        <p:txBody>
          <a:bodyPr vert="horz" lIns="91440" tIns="45720" rIns="91440" bIns="45720" rtlCol="0" anchor="ctr">
            <a:noAutofit/>
          </a:bodyPr>
          <a:lstStyle/>
          <a:p>
            <a:pPr algn="l"/>
            <a:r>
              <a:rPr lang="en-US" sz="3600">
                <a:solidFill>
                  <a:schemeClr val="accent1">
                    <a:lumMod val="50000"/>
                  </a:schemeClr>
                </a:solidFill>
                <a:latin typeface="Arial"/>
                <a:cs typeface="Arial"/>
              </a:rPr>
              <a:t>Other scheme obligations</a:t>
            </a:r>
          </a:p>
        </p:txBody>
      </p:sp>
      <p:graphicFrame>
        <p:nvGraphicFramePr>
          <p:cNvPr id="4" name="Content Placeholder 3">
            <a:extLst>
              <a:ext uri="{FF2B5EF4-FFF2-40B4-BE49-F238E27FC236}">
                <a16:creationId xmlns:a16="http://schemas.microsoft.com/office/drawing/2014/main" id="{117AA3FA-44C6-C659-F67A-3AFE27EA24AE}"/>
              </a:ext>
            </a:extLst>
          </p:cNvPr>
          <p:cNvGraphicFramePr>
            <a:graphicFrameLocks noGrp="1"/>
          </p:cNvGraphicFramePr>
          <p:nvPr>
            <p:ph idx="1"/>
            <p:extLst>
              <p:ext uri="{D42A27DB-BD31-4B8C-83A1-F6EECF244321}">
                <p14:modId xmlns:p14="http://schemas.microsoft.com/office/powerpoint/2010/main" val="1008090861"/>
              </p:ext>
            </p:extLst>
          </p:nvPr>
        </p:nvGraphicFramePr>
        <p:xfrm>
          <a:off x="1634858" y="1227437"/>
          <a:ext cx="9223642" cy="4744454"/>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3" name="Slide Number Placeholder 2">
            <a:extLst>
              <a:ext uri="{FF2B5EF4-FFF2-40B4-BE49-F238E27FC236}">
                <a16:creationId xmlns:a16="http://schemas.microsoft.com/office/drawing/2014/main" id="{BBD5F612-4C86-2CB1-3C40-DFD350320C1D}"/>
              </a:ext>
            </a:extLst>
          </p:cNvPr>
          <p:cNvSpPr>
            <a:spLocks noGrp="1"/>
          </p:cNvSpPr>
          <p:nvPr>
            <p:ph type="sldNum" sz="quarter" idx="12"/>
          </p:nvPr>
        </p:nvSpPr>
        <p:spPr>
          <a:xfrm>
            <a:off x="11428106" y="5971891"/>
            <a:ext cx="551167" cy="365125"/>
          </a:xfrm>
        </p:spPr>
        <p:txBody>
          <a:bodyPr/>
          <a:lstStyle/>
          <a:p>
            <a:fld id="{EFEFB83B-929B-4890-9662-1BECF96BE500}" type="slidenum">
              <a:rPr lang="en-AU" smtClean="0"/>
              <a:t>48</a:t>
            </a:fld>
            <a:endParaRPr lang="en-AU"/>
          </a:p>
        </p:txBody>
      </p:sp>
    </p:spTree>
    <p:extLst>
      <p:ext uri="{BB962C8B-B14F-4D97-AF65-F5344CB8AC3E}">
        <p14:creationId xmlns:p14="http://schemas.microsoft.com/office/powerpoint/2010/main" val="3844578084"/>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76000"/>
                <a:satMod val="180000"/>
              </a:schemeClr>
              <a:schemeClr val="bg2">
                <a:tint val="80000"/>
                <a:satMod val="120000"/>
                <a:lumMod val="180000"/>
              </a:schemeClr>
            </a:duotone>
          </a:blip>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20CA5C-D812-F47C-9821-589B506FAA17}"/>
              </a:ext>
            </a:extLst>
          </p:cNvPr>
          <p:cNvSpPr>
            <a:spLocks noGrp="1"/>
          </p:cNvSpPr>
          <p:nvPr>
            <p:ph type="title"/>
          </p:nvPr>
        </p:nvSpPr>
        <p:spPr>
          <a:xfrm>
            <a:off x="1114426" y="667030"/>
            <a:ext cx="5162550" cy="1185333"/>
          </a:xfrm>
        </p:spPr>
        <p:txBody>
          <a:bodyPr>
            <a:normAutofit/>
          </a:bodyPr>
          <a:lstStyle/>
          <a:p>
            <a:r>
              <a:rPr lang="en-AU" sz="3600">
                <a:solidFill>
                  <a:schemeClr val="accent1">
                    <a:lumMod val="50000"/>
                  </a:schemeClr>
                </a:solidFill>
                <a:latin typeface="Arial"/>
                <a:cs typeface="Arial"/>
              </a:rPr>
              <a:t>Data Breach Register</a:t>
            </a:r>
          </a:p>
        </p:txBody>
      </p:sp>
      <p:sp>
        <p:nvSpPr>
          <p:cNvPr id="3" name="Content Placeholder 2">
            <a:extLst>
              <a:ext uri="{FF2B5EF4-FFF2-40B4-BE49-F238E27FC236}">
                <a16:creationId xmlns:a16="http://schemas.microsoft.com/office/drawing/2014/main" id="{7719AC6B-F141-3D2F-D3A0-245613B7CAFE}"/>
              </a:ext>
            </a:extLst>
          </p:cNvPr>
          <p:cNvSpPr>
            <a:spLocks noGrp="1"/>
          </p:cNvSpPr>
          <p:nvPr>
            <p:ph idx="1"/>
          </p:nvPr>
        </p:nvSpPr>
        <p:spPr>
          <a:xfrm>
            <a:off x="1597468" y="1352373"/>
            <a:ext cx="9893058" cy="5268383"/>
          </a:xfrm>
        </p:spPr>
        <p:txBody>
          <a:bodyPr>
            <a:noAutofit/>
          </a:bodyPr>
          <a:lstStyle/>
          <a:p>
            <a:pPr>
              <a:lnSpc>
                <a:spcPct val="90000"/>
              </a:lnSpc>
              <a:buClr>
                <a:schemeClr val="accent1">
                  <a:lumMod val="50000"/>
                </a:schemeClr>
              </a:buClr>
            </a:pPr>
            <a:r>
              <a:rPr lang="en-AU">
                <a:latin typeface="Arial"/>
                <a:cs typeface="Arial"/>
              </a:rPr>
              <a:t>Agencies must keep a register of eligible data breaches including:</a:t>
            </a:r>
          </a:p>
          <a:p>
            <a:pPr lvl="1">
              <a:lnSpc>
                <a:spcPct val="110000"/>
              </a:lnSpc>
              <a:buClr>
                <a:schemeClr val="accent1">
                  <a:lumMod val="50000"/>
                </a:schemeClr>
              </a:buClr>
              <a:buSzPct val="100000"/>
              <a:buFont typeface="Courier New" panose="02070309020205020404" pitchFamily="49" charset="0"/>
              <a:buChar char="o"/>
            </a:pPr>
            <a:r>
              <a:rPr lang="en-AU" sz="2400">
                <a:latin typeface="Arial"/>
                <a:cs typeface="Arial"/>
              </a:rPr>
              <a:t>Description and type of breach</a:t>
            </a:r>
          </a:p>
          <a:p>
            <a:pPr lvl="1">
              <a:lnSpc>
                <a:spcPct val="110000"/>
              </a:lnSpc>
              <a:buClr>
                <a:schemeClr val="accent1">
                  <a:lumMod val="50000"/>
                </a:schemeClr>
              </a:buClr>
              <a:buSzPct val="100000"/>
              <a:buFont typeface="Courier New" panose="02070309020205020404" pitchFamily="49" charset="0"/>
              <a:buChar char="o"/>
            </a:pPr>
            <a:r>
              <a:rPr lang="en-AU" sz="2400" b="0">
                <a:effectLst/>
                <a:latin typeface="Arial"/>
                <a:ea typeface="Calibri"/>
                <a:cs typeface="Arial"/>
              </a:rPr>
              <a:t>Date of statement to the Information Commissioner and when addition information supplied </a:t>
            </a:r>
          </a:p>
          <a:p>
            <a:pPr lvl="1">
              <a:lnSpc>
                <a:spcPct val="110000"/>
              </a:lnSpc>
              <a:buClr>
                <a:schemeClr val="accent1">
                  <a:lumMod val="50000"/>
                </a:schemeClr>
              </a:buClr>
              <a:buSzPct val="100000"/>
              <a:buFont typeface="Courier New" panose="02070309020205020404" pitchFamily="49" charset="0"/>
              <a:buChar char="o"/>
            </a:pPr>
            <a:r>
              <a:rPr lang="en-AU" sz="2400">
                <a:latin typeface="Arial"/>
                <a:cs typeface="Arial"/>
              </a:rPr>
              <a:t>Individuals notified</a:t>
            </a:r>
          </a:p>
          <a:p>
            <a:pPr lvl="1">
              <a:lnSpc>
                <a:spcPct val="110000"/>
              </a:lnSpc>
              <a:buClr>
                <a:schemeClr val="accent1">
                  <a:lumMod val="50000"/>
                </a:schemeClr>
              </a:buClr>
              <a:buSzPct val="100000"/>
              <a:buFont typeface="Courier New" panose="02070309020205020404" pitchFamily="49" charset="0"/>
              <a:buChar char="o"/>
            </a:pPr>
            <a:r>
              <a:rPr lang="en-AU" sz="2400">
                <a:latin typeface="Arial"/>
                <a:cs typeface="Arial"/>
              </a:rPr>
              <a:t>Any exemption relied on</a:t>
            </a:r>
          </a:p>
          <a:p>
            <a:pPr lvl="1">
              <a:lnSpc>
                <a:spcPct val="110000"/>
              </a:lnSpc>
              <a:buClr>
                <a:schemeClr val="accent1">
                  <a:lumMod val="50000"/>
                </a:schemeClr>
              </a:buClr>
              <a:buSzPct val="100000"/>
              <a:buFont typeface="Courier New" panose="02070309020205020404" pitchFamily="49" charset="0"/>
              <a:buChar char="o"/>
            </a:pPr>
            <a:r>
              <a:rPr lang="en-AU" sz="2400">
                <a:latin typeface="Arial"/>
                <a:cs typeface="Arial"/>
              </a:rPr>
              <a:t>Steps to contain/mitigate harm</a:t>
            </a:r>
          </a:p>
          <a:p>
            <a:pPr lvl="1">
              <a:lnSpc>
                <a:spcPct val="110000"/>
              </a:lnSpc>
              <a:buClr>
                <a:schemeClr val="accent1">
                  <a:lumMod val="50000"/>
                </a:schemeClr>
              </a:buClr>
              <a:buSzPct val="100000"/>
              <a:buFont typeface="Courier New" panose="02070309020205020404" pitchFamily="49" charset="0"/>
              <a:buChar char="o"/>
            </a:pPr>
            <a:r>
              <a:rPr lang="en-AU" sz="2400">
                <a:latin typeface="Arial"/>
                <a:cs typeface="Arial"/>
              </a:rPr>
              <a:t>Steps to prevent future breach.</a:t>
            </a:r>
          </a:p>
        </p:txBody>
      </p:sp>
      <p:sp>
        <p:nvSpPr>
          <p:cNvPr id="4" name="Slide Number Placeholder 3">
            <a:extLst>
              <a:ext uri="{FF2B5EF4-FFF2-40B4-BE49-F238E27FC236}">
                <a16:creationId xmlns:a16="http://schemas.microsoft.com/office/drawing/2014/main" id="{E4A2B199-7C13-4D1D-3A16-F58005B1FB3D}"/>
              </a:ext>
            </a:extLst>
          </p:cNvPr>
          <p:cNvSpPr>
            <a:spLocks noGrp="1"/>
          </p:cNvSpPr>
          <p:nvPr>
            <p:ph type="sldNum" sz="quarter" idx="12"/>
          </p:nvPr>
        </p:nvSpPr>
        <p:spPr>
          <a:xfrm>
            <a:off x="11351906" y="5895706"/>
            <a:ext cx="551167" cy="365125"/>
          </a:xfrm>
        </p:spPr>
        <p:txBody>
          <a:bodyPr/>
          <a:lstStyle/>
          <a:p>
            <a:fld id="{EFEFB83B-929B-4890-9662-1BECF96BE500}" type="slidenum">
              <a:rPr lang="en-AU" smtClean="0"/>
              <a:t>49</a:t>
            </a:fld>
            <a:endParaRPr lang="en-AU"/>
          </a:p>
        </p:txBody>
      </p:sp>
    </p:spTree>
    <p:extLst>
      <p:ext uri="{BB962C8B-B14F-4D97-AF65-F5344CB8AC3E}">
        <p14:creationId xmlns:p14="http://schemas.microsoft.com/office/powerpoint/2010/main" val="158847973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lumMod val="110000"/>
              </a:schemeClr>
            </a:gs>
            <a:gs pos="100000">
              <a:schemeClr val="bg2">
                <a:shade val="64000"/>
                <a:lumMod val="98000"/>
              </a:schemeClr>
            </a:gs>
          </a:gsLst>
          <a:lin ang="5400000" scaled="0"/>
        </a:gradFill>
        <a:effectLst/>
      </p:bgPr>
    </p:bg>
    <p:spTree>
      <p:nvGrpSpPr>
        <p:cNvPr id="1" name=""/>
        <p:cNvGrpSpPr/>
        <p:nvPr/>
      </p:nvGrpSpPr>
      <p:grpSpPr>
        <a:xfrm>
          <a:off x="0" y="0"/>
          <a:ext cx="0" cy="0"/>
          <a:chOff x="0" y="0"/>
          <a:chExt cx="0" cy="0"/>
        </a:xfrm>
      </p:grpSpPr>
      <p:graphicFrame>
        <p:nvGraphicFramePr>
          <p:cNvPr id="9" name="Content Placeholder 6">
            <a:extLst>
              <a:ext uri="{FF2B5EF4-FFF2-40B4-BE49-F238E27FC236}">
                <a16:creationId xmlns:a16="http://schemas.microsoft.com/office/drawing/2014/main" id="{43D8118F-BB32-A66E-EB32-8E78894851F6}"/>
              </a:ext>
            </a:extLst>
          </p:cNvPr>
          <p:cNvGraphicFramePr>
            <a:graphicFrameLocks noGrp="1"/>
          </p:cNvGraphicFramePr>
          <p:nvPr>
            <p:ph idx="1"/>
            <p:extLst>
              <p:ext uri="{D42A27DB-BD31-4B8C-83A1-F6EECF244321}">
                <p14:modId xmlns:p14="http://schemas.microsoft.com/office/powerpoint/2010/main" val="524734927"/>
              </p:ext>
            </p:extLst>
          </p:nvPr>
        </p:nvGraphicFramePr>
        <p:xfrm>
          <a:off x="1612208" y="-911036"/>
          <a:ext cx="10370634" cy="759398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Title 1">
            <a:extLst>
              <a:ext uri="{FF2B5EF4-FFF2-40B4-BE49-F238E27FC236}">
                <a16:creationId xmlns:a16="http://schemas.microsoft.com/office/drawing/2014/main" id="{7BD80B57-95E5-EC75-0409-07011E812998}"/>
              </a:ext>
            </a:extLst>
          </p:cNvPr>
          <p:cNvSpPr>
            <a:spLocks noGrp="1"/>
          </p:cNvSpPr>
          <p:nvPr>
            <p:ph type="title"/>
          </p:nvPr>
        </p:nvSpPr>
        <p:spPr>
          <a:xfrm>
            <a:off x="1485121" y="457201"/>
            <a:ext cx="9742318" cy="690282"/>
          </a:xfrm>
        </p:spPr>
        <p:txBody>
          <a:bodyPr vert="horz" lIns="91440" tIns="45720" rIns="91440" bIns="45720" rtlCol="0">
            <a:normAutofit/>
          </a:bodyPr>
          <a:lstStyle/>
          <a:p>
            <a:pPr algn="l"/>
            <a:r>
              <a:rPr lang="en-US" altLang="en-US" sz="3600">
                <a:solidFill>
                  <a:schemeClr val="accent1">
                    <a:lumMod val="50000"/>
                  </a:schemeClr>
                </a:solidFill>
                <a:latin typeface="Arial"/>
                <a:cs typeface="Arial"/>
              </a:rPr>
              <a:t>Agency obligations</a:t>
            </a:r>
            <a:endParaRPr lang="en-US" sz="3600">
              <a:solidFill>
                <a:schemeClr val="accent1">
                  <a:lumMod val="50000"/>
                </a:schemeClr>
              </a:solidFill>
              <a:latin typeface="Arial"/>
              <a:cs typeface="Arial"/>
            </a:endParaRPr>
          </a:p>
        </p:txBody>
      </p:sp>
      <p:sp>
        <p:nvSpPr>
          <p:cNvPr id="3" name="Slide Number Placeholder 2">
            <a:extLst>
              <a:ext uri="{FF2B5EF4-FFF2-40B4-BE49-F238E27FC236}">
                <a16:creationId xmlns:a16="http://schemas.microsoft.com/office/drawing/2014/main" id="{865F3BBF-3404-58AC-ADF7-1C6695EE6C67}"/>
              </a:ext>
            </a:extLst>
          </p:cNvPr>
          <p:cNvSpPr>
            <a:spLocks noGrp="1"/>
          </p:cNvSpPr>
          <p:nvPr>
            <p:ph type="sldNum" sz="quarter" idx="12"/>
          </p:nvPr>
        </p:nvSpPr>
        <p:spPr>
          <a:xfrm>
            <a:off x="11431675" y="5905231"/>
            <a:ext cx="551167" cy="365125"/>
          </a:xfrm>
        </p:spPr>
        <p:txBody>
          <a:bodyPr/>
          <a:lstStyle/>
          <a:p>
            <a:fld id="{EFEFB83B-929B-4890-9662-1BECF96BE500}" type="slidenum">
              <a:rPr lang="en-AU" smtClean="0"/>
              <a:t>5</a:t>
            </a:fld>
            <a:endParaRPr lang="en-AU"/>
          </a:p>
        </p:txBody>
      </p:sp>
    </p:spTree>
    <p:extLst>
      <p:ext uri="{BB962C8B-B14F-4D97-AF65-F5344CB8AC3E}">
        <p14:creationId xmlns:p14="http://schemas.microsoft.com/office/powerpoint/2010/main" val="257060961"/>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lumMod val="110000"/>
              </a:schemeClr>
            </a:gs>
            <a:gs pos="100000">
              <a:schemeClr val="bg2">
                <a:shade val="64000"/>
                <a:lumMod val="98000"/>
              </a:schemeClr>
            </a:gs>
          </a:gsLst>
          <a:lin ang="5400000" scaled="0"/>
        </a:gradFill>
        <a:effectLst/>
      </p:bgPr>
    </p:bg>
    <p:spTree>
      <p:nvGrpSpPr>
        <p:cNvPr id="1" name=""/>
        <p:cNvGrpSpPr/>
        <p:nvPr/>
      </p:nvGrpSpPr>
      <p:grpSpPr>
        <a:xfrm>
          <a:off x="0" y="0"/>
          <a:ext cx="0" cy="0"/>
          <a:chOff x="0" y="0"/>
          <a:chExt cx="0" cy="0"/>
        </a:xfrm>
      </p:grpSpPr>
      <p:graphicFrame>
        <p:nvGraphicFramePr>
          <p:cNvPr id="9" name="Content Placeholder 8">
            <a:extLst>
              <a:ext uri="{FF2B5EF4-FFF2-40B4-BE49-F238E27FC236}">
                <a16:creationId xmlns:a16="http://schemas.microsoft.com/office/drawing/2014/main" id="{419F5246-4EA9-C777-1597-0FDEA93D9CBD}"/>
              </a:ext>
            </a:extLst>
          </p:cNvPr>
          <p:cNvGraphicFramePr>
            <a:graphicFrameLocks noGrp="1"/>
          </p:cNvGraphicFramePr>
          <p:nvPr>
            <p:ph idx="1"/>
            <p:extLst>
              <p:ext uri="{D42A27DB-BD31-4B8C-83A1-F6EECF244321}">
                <p14:modId xmlns:p14="http://schemas.microsoft.com/office/powerpoint/2010/main" val="2234809684"/>
              </p:ext>
            </p:extLst>
          </p:nvPr>
        </p:nvGraphicFramePr>
        <p:xfrm>
          <a:off x="1436473" y="1865098"/>
          <a:ext cx="10629899" cy="4200256"/>
        </p:xfrm>
        <a:graphic>
          <a:graphicData uri="http://schemas.openxmlformats.org/drawingml/2006/table">
            <a:tbl>
              <a:tblPr firstRow="1" firstCol="1" bandRow="1">
                <a:tableStyleId>{5C22544A-7EE6-4342-B048-85BDC9FD1C3A}</a:tableStyleId>
              </a:tblPr>
              <a:tblGrid>
                <a:gridCol w="873999">
                  <a:extLst>
                    <a:ext uri="{9D8B030D-6E8A-4147-A177-3AD203B41FA5}">
                      <a16:colId xmlns:a16="http://schemas.microsoft.com/office/drawing/2014/main" val="2883747574"/>
                    </a:ext>
                  </a:extLst>
                </a:gridCol>
                <a:gridCol w="1255060">
                  <a:extLst>
                    <a:ext uri="{9D8B030D-6E8A-4147-A177-3AD203B41FA5}">
                      <a16:colId xmlns:a16="http://schemas.microsoft.com/office/drawing/2014/main" val="1571198124"/>
                    </a:ext>
                  </a:extLst>
                </a:gridCol>
                <a:gridCol w="1181850">
                  <a:extLst>
                    <a:ext uri="{9D8B030D-6E8A-4147-A177-3AD203B41FA5}">
                      <a16:colId xmlns:a16="http://schemas.microsoft.com/office/drawing/2014/main" val="71560321"/>
                    </a:ext>
                  </a:extLst>
                </a:gridCol>
                <a:gridCol w="1423016">
                  <a:extLst>
                    <a:ext uri="{9D8B030D-6E8A-4147-A177-3AD203B41FA5}">
                      <a16:colId xmlns:a16="http://schemas.microsoft.com/office/drawing/2014/main" val="1201588626"/>
                    </a:ext>
                  </a:extLst>
                </a:gridCol>
                <a:gridCol w="1752600">
                  <a:extLst>
                    <a:ext uri="{9D8B030D-6E8A-4147-A177-3AD203B41FA5}">
                      <a16:colId xmlns:a16="http://schemas.microsoft.com/office/drawing/2014/main" val="1282309050"/>
                    </a:ext>
                  </a:extLst>
                </a:gridCol>
                <a:gridCol w="1839741">
                  <a:extLst>
                    <a:ext uri="{9D8B030D-6E8A-4147-A177-3AD203B41FA5}">
                      <a16:colId xmlns:a16="http://schemas.microsoft.com/office/drawing/2014/main" val="1285296723"/>
                    </a:ext>
                  </a:extLst>
                </a:gridCol>
                <a:gridCol w="1271954">
                  <a:extLst>
                    <a:ext uri="{9D8B030D-6E8A-4147-A177-3AD203B41FA5}">
                      <a16:colId xmlns:a16="http://schemas.microsoft.com/office/drawing/2014/main" val="2084362816"/>
                    </a:ext>
                  </a:extLst>
                </a:gridCol>
                <a:gridCol w="1031679">
                  <a:extLst>
                    <a:ext uri="{9D8B030D-6E8A-4147-A177-3AD203B41FA5}">
                      <a16:colId xmlns:a16="http://schemas.microsoft.com/office/drawing/2014/main" val="2976713082"/>
                    </a:ext>
                  </a:extLst>
                </a:gridCol>
              </a:tblGrid>
              <a:tr h="1064929">
                <a:tc gridSpan="8">
                  <a:txBody>
                    <a:bodyPr/>
                    <a:lstStyle/>
                    <a:p>
                      <a:pPr algn="just">
                        <a:spcAft>
                          <a:spcPts val="1200"/>
                        </a:spcAft>
                      </a:pPr>
                      <a:r>
                        <a:rPr lang="en-AU" sz="2000" b="0">
                          <a:solidFill>
                            <a:schemeClr val="tx1"/>
                          </a:solidFill>
                          <a:effectLst/>
                        </a:rPr>
                        <a:t>Register of Eligible Data Breaches </a:t>
                      </a:r>
                      <a:r>
                        <a:rPr lang="en-AU" sz="2000" b="0" u="sng">
                          <a:solidFill>
                            <a:schemeClr val="tx1"/>
                          </a:solidFill>
                          <a:effectLst/>
                        </a:rPr>
                        <a:t>(EDB)</a:t>
                      </a:r>
                      <a:endParaRPr lang="en-AU" sz="2000" b="0">
                        <a:solidFill>
                          <a:schemeClr val="tx1"/>
                        </a:solidFill>
                        <a:effectLst/>
                      </a:endParaRPr>
                    </a:p>
                    <a:p>
                      <a:pPr algn="just">
                        <a:spcAft>
                          <a:spcPts val="1200"/>
                        </a:spcAft>
                      </a:pPr>
                      <a:r>
                        <a:rPr lang="en-AU" sz="2000" b="0" i="1">
                          <a:solidFill>
                            <a:schemeClr val="tx1"/>
                          </a:solidFill>
                          <a:effectLst/>
                        </a:rPr>
                        <a:t>(as required by section 72 Information Privacy Act 2009)</a:t>
                      </a:r>
                      <a:endParaRPr lang="en-AU" sz="2000" b="0" i="1">
                        <a:solidFill>
                          <a:schemeClr val="tx1"/>
                        </a:solidFill>
                        <a:effectLst/>
                        <a:latin typeface="Arial"/>
                        <a:ea typeface="Calibri"/>
                        <a:cs typeface="Arial"/>
                      </a:endParaRPr>
                    </a:p>
                  </a:txBody>
                  <a:tcPr marL="74322" marR="74322" marT="0" marB="0"/>
                </a:tc>
                <a:tc hMerge="1">
                  <a:txBody>
                    <a:bodyPr/>
                    <a:lstStyle/>
                    <a:p>
                      <a:endParaRPr lang="en-AU"/>
                    </a:p>
                  </a:txBody>
                  <a:tcPr/>
                </a:tc>
                <a:tc hMerge="1">
                  <a:txBody>
                    <a:bodyPr/>
                    <a:lstStyle/>
                    <a:p>
                      <a:endParaRPr lang="en-AU"/>
                    </a:p>
                  </a:txBody>
                  <a:tcPr/>
                </a:tc>
                <a:tc hMerge="1">
                  <a:txBody>
                    <a:bodyPr/>
                    <a:lstStyle/>
                    <a:p>
                      <a:endParaRPr lang="en-AU"/>
                    </a:p>
                  </a:txBody>
                  <a:tcPr/>
                </a:tc>
                <a:tc hMerge="1">
                  <a:txBody>
                    <a:bodyPr/>
                    <a:lstStyle/>
                    <a:p>
                      <a:endParaRPr lang="en-AU"/>
                    </a:p>
                  </a:txBody>
                  <a:tcPr/>
                </a:tc>
                <a:tc hMerge="1">
                  <a:txBody>
                    <a:bodyPr/>
                    <a:lstStyle/>
                    <a:p>
                      <a:endParaRPr lang="en-AU"/>
                    </a:p>
                  </a:txBody>
                  <a:tcPr/>
                </a:tc>
                <a:tc hMerge="1">
                  <a:txBody>
                    <a:bodyPr/>
                    <a:lstStyle/>
                    <a:p>
                      <a:endParaRPr lang="en-AU"/>
                    </a:p>
                  </a:txBody>
                  <a:tcPr/>
                </a:tc>
                <a:tc hMerge="1">
                  <a:txBody>
                    <a:bodyPr/>
                    <a:lstStyle/>
                    <a:p>
                      <a:endParaRPr lang="en-AU"/>
                    </a:p>
                  </a:txBody>
                  <a:tcPr/>
                </a:tc>
                <a:extLst>
                  <a:ext uri="{0D108BD9-81ED-4DB2-BD59-A6C34878D82A}">
                    <a16:rowId xmlns:a16="http://schemas.microsoft.com/office/drawing/2014/main" val="3278532577"/>
                  </a:ext>
                </a:extLst>
              </a:tr>
              <a:tr h="1686587">
                <a:tc>
                  <a:txBody>
                    <a:bodyPr/>
                    <a:lstStyle/>
                    <a:p>
                      <a:pPr algn="l">
                        <a:spcAft>
                          <a:spcPts val="1200"/>
                        </a:spcAft>
                      </a:pPr>
                      <a:r>
                        <a:rPr lang="en-AU" sz="1300">
                          <a:solidFill>
                            <a:schemeClr val="tx1"/>
                          </a:solidFill>
                          <a:effectLst/>
                        </a:rPr>
                        <a:t>Date of Breach</a:t>
                      </a:r>
                      <a:endParaRPr lang="en-AU" sz="130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74322" marR="74322" marT="0" marB="0"/>
                </a:tc>
                <a:tc>
                  <a:txBody>
                    <a:bodyPr/>
                    <a:lstStyle/>
                    <a:p>
                      <a:pPr algn="l">
                        <a:spcAft>
                          <a:spcPts val="1200"/>
                        </a:spcAft>
                      </a:pPr>
                      <a:r>
                        <a:rPr lang="en-AU" sz="1300">
                          <a:effectLst/>
                        </a:rPr>
                        <a:t>Description of EDB</a:t>
                      </a:r>
                      <a:r>
                        <a:rPr lang="en-AU" sz="1300" u="none">
                          <a:effectLst/>
                        </a:rPr>
                        <a:t>/type of data breach</a:t>
                      </a:r>
                      <a:endParaRPr lang="en-AU" sz="1300" u="none">
                        <a:effectLst/>
                        <a:latin typeface="Arial" panose="020B0604020202020204" pitchFamily="34" charset="0"/>
                        <a:ea typeface="Calibri" panose="020F0502020204030204" pitchFamily="34" charset="0"/>
                        <a:cs typeface="Arial" panose="020B0604020202020204" pitchFamily="34" charset="0"/>
                      </a:endParaRPr>
                    </a:p>
                  </a:txBody>
                  <a:tcPr marL="74322" marR="74322" marT="0" marB="0"/>
                </a:tc>
                <a:tc>
                  <a:txBody>
                    <a:bodyPr/>
                    <a:lstStyle/>
                    <a:p>
                      <a:pPr algn="l">
                        <a:spcAft>
                          <a:spcPts val="1200"/>
                        </a:spcAft>
                      </a:pPr>
                      <a:r>
                        <a:rPr lang="en-AU" sz="1300">
                          <a:effectLst/>
                        </a:rPr>
                        <a:t>Date statement provided to OIC</a:t>
                      </a:r>
                      <a:endParaRPr lang="en-AU" sz="1300">
                        <a:effectLst/>
                        <a:latin typeface="Arial" panose="020B0604020202020204" pitchFamily="34" charset="0"/>
                        <a:ea typeface="Calibri" panose="020F0502020204030204" pitchFamily="34" charset="0"/>
                        <a:cs typeface="Arial" panose="020B0604020202020204" pitchFamily="34" charset="0"/>
                      </a:endParaRPr>
                    </a:p>
                  </a:txBody>
                  <a:tcPr marL="74322" marR="74322" marT="0" marB="0"/>
                </a:tc>
                <a:tc>
                  <a:txBody>
                    <a:bodyPr/>
                    <a:lstStyle/>
                    <a:p>
                      <a:pPr algn="l">
                        <a:spcAft>
                          <a:spcPts val="1200"/>
                        </a:spcAft>
                      </a:pPr>
                      <a:r>
                        <a:rPr lang="en-AU" sz="1300">
                          <a:effectLst/>
                        </a:rPr>
                        <a:t>Date additional information supplied to OIC or N/A</a:t>
                      </a:r>
                      <a:endParaRPr lang="en-AU" sz="1300">
                        <a:effectLst/>
                        <a:latin typeface="Arial" panose="020B0604020202020204" pitchFamily="34" charset="0"/>
                        <a:ea typeface="Calibri" panose="020F0502020204030204" pitchFamily="34" charset="0"/>
                        <a:cs typeface="Arial" panose="020B0604020202020204" pitchFamily="34" charset="0"/>
                      </a:endParaRPr>
                    </a:p>
                  </a:txBody>
                  <a:tcPr marL="74322" marR="74322" marT="0" marB="0"/>
                </a:tc>
                <a:tc>
                  <a:txBody>
                    <a:bodyPr/>
                    <a:lstStyle/>
                    <a:p>
                      <a:pPr algn="l">
                        <a:spcAft>
                          <a:spcPts val="1200"/>
                        </a:spcAft>
                      </a:pPr>
                      <a:r>
                        <a:rPr lang="en-AU" sz="1300">
                          <a:effectLst/>
                        </a:rPr>
                        <a:t>Individuals notified, including date and method</a:t>
                      </a:r>
                      <a:endParaRPr lang="en-AU" sz="1300">
                        <a:effectLst/>
                        <a:latin typeface="Arial" panose="020B0604020202020204" pitchFamily="34" charset="0"/>
                        <a:ea typeface="Calibri" panose="020F0502020204030204" pitchFamily="34" charset="0"/>
                        <a:cs typeface="Arial" panose="020B0604020202020204" pitchFamily="34" charset="0"/>
                      </a:endParaRPr>
                    </a:p>
                  </a:txBody>
                  <a:tcPr marL="74322" marR="74322" marT="0" marB="0"/>
                </a:tc>
                <a:tc>
                  <a:txBody>
                    <a:bodyPr/>
                    <a:lstStyle/>
                    <a:p>
                      <a:pPr algn="l">
                        <a:spcAft>
                          <a:spcPts val="1200"/>
                        </a:spcAft>
                      </a:pPr>
                      <a:r>
                        <a:rPr lang="en-AU" sz="1300">
                          <a:effectLst/>
                        </a:rPr>
                        <a:t>Details of any exemption(s) relied on, or N/A</a:t>
                      </a:r>
                      <a:endParaRPr lang="en-AU" sz="1300">
                        <a:effectLst/>
                        <a:latin typeface="Arial" panose="020B0604020202020204" pitchFamily="34" charset="0"/>
                        <a:ea typeface="Calibri" panose="020F0502020204030204" pitchFamily="34" charset="0"/>
                        <a:cs typeface="Arial" panose="020B0604020202020204" pitchFamily="34" charset="0"/>
                      </a:endParaRPr>
                    </a:p>
                  </a:txBody>
                  <a:tcPr marL="74322" marR="74322" marT="0" marB="0"/>
                </a:tc>
                <a:tc>
                  <a:txBody>
                    <a:bodyPr/>
                    <a:lstStyle/>
                    <a:p>
                      <a:pPr algn="l">
                        <a:spcAft>
                          <a:spcPts val="1200"/>
                        </a:spcAft>
                      </a:pPr>
                      <a:r>
                        <a:rPr lang="en-AU" sz="1300">
                          <a:effectLst/>
                        </a:rPr>
                        <a:t>Steps taken to contain and mitigate</a:t>
                      </a:r>
                      <a:endParaRPr lang="en-AU" sz="1300">
                        <a:effectLst/>
                        <a:latin typeface="Arial" panose="020B0604020202020204" pitchFamily="34" charset="0"/>
                        <a:ea typeface="Calibri" panose="020F0502020204030204" pitchFamily="34" charset="0"/>
                        <a:cs typeface="Arial" panose="020B0604020202020204" pitchFamily="34" charset="0"/>
                      </a:endParaRPr>
                    </a:p>
                  </a:txBody>
                  <a:tcPr marL="74322" marR="74322" marT="0" marB="0"/>
                </a:tc>
                <a:tc>
                  <a:txBody>
                    <a:bodyPr/>
                    <a:lstStyle/>
                    <a:p>
                      <a:pPr algn="l">
                        <a:spcAft>
                          <a:spcPts val="1200"/>
                        </a:spcAft>
                      </a:pPr>
                      <a:r>
                        <a:rPr lang="en-AU" sz="1300">
                          <a:effectLst/>
                        </a:rPr>
                        <a:t>Actions </a:t>
                      </a:r>
                      <a:r>
                        <a:rPr lang="en-AU" sz="1300" u="none">
                          <a:effectLst/>
                        </a:rPr>
                        <a:t>taken to </a:t>
                      </a:r>
                      <a:r>
                        <a:rPr lang="en-AU" sz="1300">
                          <a:effectLst/>
                        </a:rPr>
                        <a:t>prevent similar breaches</a:t>
                      </a:r>
                      <a:endParaRPr lang="en-AU" sz="1300">
                        <a:effectLst/>
                        <a:latin typeface="Arial" panose="020B0604020202020204" pitchFamily="34" charset="0"/>
                        <a:ea typeface="Calibri" panose="020F0502020204030204" pitchFamily="34" charset="0"/>
                        <a:cs typeface="Arial" panose="020B0604020202020204" pitchFamily="34" charset="0"/>
                      </a:endParaRPr>
                    </a:p>
                  </a:txBody>
                  <a:tcPr marL="74322" marR="74322" marT="0" marB="0"/>
                </a:tc>
                <a:extLst>
                  <a:ext uri="{0D108BD9-81ED-4DB2-BD59-A6C34878D82A}">
                    <a16:rowId xmlns:a16="http://schemas.microsoft.com/office/drawing/2014/main" val="3737259166"/>
                  </a:ext>
                </a:extLst>
              </a:tr>
              <a:tr h="362185">
                <a:tc>
                  <a:txBody>
                    <a:bodyPr/>
                    <a:lstStyle/>
                    <a:p>
                      <a:pPr algn="just">
                        <a:spcAft>
                          <a:spcPts val="1200"/>
                        </a:spcAft>
                      </a:pPr>
                      <a:endParaRPr lang="en-AU" sz="1200">
                        <a:effectLst/>
                        <a:latin typeface="Arial" panose="020B0604020202020204" pitchFamily="34" charset="0"/>
                        <a:ea typeface="Calibri" panose="020F0502020204030204" pitchFamily="34" charset="0"/>
                        <a:cs typeface="Arial" panose="020B0604020202020204" pitchFamily="34" charset="0"/>
                      </a:endParaRPr>
                    </a:p>
                  </a:txBody>
                  <a:tcPr marL="74322" marR="74322" marT="0" marB="0"/>
                </a:tc>
                <a:tc>
                  <a:txBody>
                    <a:bodyPr/>
                    <a:lstStyle/>
                    <a:p>
                      <a:pPr algn="just">
                        <a:spcAft>
                          <a:spcPts val="1200"/>
                        </a:spcAft>
                      </a:pPr>
                      <a:endParaRPr lang="en-AU" sz="1200">
                        <a:effectLst/>
                        <a:latin typeface="Arial" panose="020B0604020202020204" pitchFamily="34" charset="0"/>
                        <a:ea typeface="Calibri" panose="020F0502020204030204" pitchFamily="34" charset="0"/>
                        <a:cs typeface="Arial" panose="020B0604020202020204" pitchFamily="34" charset="0"/>
                      </a:endParaRPr>
                    </a:p>
                  </a:txBody>
                  <a:tcPr marL="74322" marR="74322" marT="0" marB="0"/>
                </a:tc>
                <a:tc>
                  <a:txBody>
                    <a:bodyPr/>
                    <a:lstStyle/>
                    <a:p>
                      <a:pPr algn="just">
                        <a:spcAft>
                          <a:spcPts val="1200"/>
                        </a:spcAft>
                      </a:pPr>
                      <a:endParaRPr lang="en-AU" sz="1200">
                        <a:effectLst/>
                        <a:latin typeface="Arial" panose="020B0604020202020204" pitchFamily="34" charset="0"/>
                        <a:ea typeface="Calibri" panose="020F0502020204030204" pitchFamily="34" charset="0"/>
                        <a:cs typeface="Arial" panose="020B0604020202020204" pitchFamily="34" charset="0"/>
                      </a:endParaRPr>
                    </a:p>
                  </a:txBody>
                  <a:tcPr marL="74322" marR="74322" marT="0" marB="0"/>
                </a:tc>
                <a:tc>
                  <a:txBody>
                    <a:bodyPr/>
                    <a:lstStyle/>
                    <a:p>
                      <a:pPr algn="just">
                        <a:spcAft>
                          <a:spcPts val="1200"/>
                        </a:spcAft>
                      </a:pPr>
                      <a:endParaRPr lang="en-AU" sz="1200">
                        <a:effectLst/>
                        <a:latin typeface="Arial" panose="020B0604020202020204" pitchFamily="34" charset="0"/>
                        <a:ea typeface="Calibri" panose="020F0502020204030204" pitchFamily="34" charset="0"/>
                        <a:cs typeface="Arial" panose="020B0604020202020204" pitchFamily="34" charset="0"/>
                      </a:endParaRPr>
                    </a:p>
                  </a:txBody>
                  <a:tcPr marL="74322" marR="74322" marT="0" marB="0"/>
                </a:tc>
                <a:tc>
                  <a:txBody>
                    <a:bodyPr/>
                    <a:lstStyle/>
                    <a:p>
                      <a:pPr algn="just">
                        <a:spcAft>
                          <a:spcPts val="1200"/>
                        </a:spcAft>
                      </a:pPr>
                      <a:endParaRPr lang="en-AU" sz="1200">
                        <a:effectLst/>
                        <a:latin typeface="Arial" panose="020B0604020202020204" pitchFamily="34" charset="0"/>
                        <a:ea typeface="Calibri" panose="020F0502020204030204" pitchFamily="34" charset="0"/>
                        <a:cs typeface="Arial" panose="020B0604020202020204" pitchFamily="34" charset="0"/>
                      </a:endParaRPr>
                    </a:p>
                  </a:txBody>
                  <a:tcPr marL="74322" marR="74322" marT="0" marB="0"/>
                </a:tc>
                <a:tc>
                  <a:txBody>
                    <a:bodyPr/>
                    <a:lstStyle/>
                    <a:p>
                      <a:pPr algn="just">
                        <a:spcAft>
                          <a:spcPts val="1200"/>
                        </a:spcAft>
                      </a:pPr>
                      <a:endParaRPr lang="en-AU" sz="1200">
                        <a:effectLst/>
                        <a:latin typeface="Arial" panose="020B0604020202020204" pitchFamily="34" charset="0"/>
                        <a:ea typeface="Calibri" panose="020F0502020204030204" pitchFamily="34" charset="0"/>
                        <a:cs typeface="Arial" panose="020B0604020202020204" pitchFamily="34" charset="0"/>
                      </a:endParaRPr>
                    </a:p>
                  </a:txBody>
                  <a:tcPr marL="74322" marR="74322" marT="0" marB="0"/>
                </a:tc>
                <a:tc>
                  <a:txBody>
                    <a:bodyPr/>
                    <a:lstStyle/>
                    <a:p>
                      <a:pPr algn="just">
                        <a:spcAft>
                          <a:spcPts val="1200"/>
                        </a:spcAft>
                      </a:pPr>
                      <a:endParaRPr lang="en-AU" sz="1200">
                        <a:effectLst/>
                        <a:latin typeface="Arial" panose="020B0604020202020204" pitchFamily="34" charset="0"/>
                        <a:ea typeface="Calibri" panose="020F0502020204030204" pitchFamily="34" charset="0"/>
                        <a:cs typeface="Arial" panose="020B0604020202020204" pitchFamily="34" charset="0"/>
                      </a:endParaRPr>
                    </a:p>
                  </a:txBody>
                  <a:tcPr marL="74322" marR="74322" marT="0" marB="0"/>
                </a:tc>
                <a:tc>
                  <a:txBody>
                    <a:bodyPr/>
                    <a:lstStyle/>
                    <a:p>
                      <a:pPr algn="just">
                        <a:spcAft>
                          <a:spcPts val="1200"/>
                        </a:spcAft>
                      </a:pPr>
                      <a:endParaRPr lang="en-AU" sz="1200">
                        <a:effectLst/>
                        <a:latin typeface="Arial" panose="020B0604020202020204" pitchFamily="34" charset="0"/>
                        <a:ea typeface="Calibri" panose="020F0502020204030204" pitchFamily="34" charset="0"/>
                        <a:cs typeface="Arial" panose="020B0604020202020204" pitchFamily="34" charset="0"/>
                      </a:endParaRPr>
                    </a:p>
                  </a:txBody>
                  <a:tcPr marL="74322" marR="74322" marT="0" marB="0"/>
                </a:tc>
                <a:extLst>
                  <a:ext uri="{0D108BD9-81ED-4DB2-BD59-A6C34878D82A}">
                    <a16:rowId xmlns:a16="http://schemas.microsoft.com/office/drawing/2014/main" val="1920929538"/>
                  </a:ext>
                </a:extLst>
              </a:tr>
              <a:tr h="362185">
                <a:tc>
                  <a:txBody>
                    <a:bodyPr/>
                    <a:lstStyle/>
                    <a:p>
                      <a:pPr algn="just">
                        <a:spcAft>
                          <a:spcPts val="1200"/>
                        </a:spcAft>
                      </a:pPr>
                      <a:endParaRPr lang="en-AU" sz="1200">
                        <a:effectLst/>
                        <a:latin typeface="Arial" panose="020B0604020202020204" pitchFamily="34" charset="0"/>
                        <a:ea typeface="Calibri" panose="020F0502020204030204" pitchFamily="34" charset="0"/>
                        <a:cs typeface="Arial" panose="020B0604020202020204" pitchFamily="34" charset="0"/>
                      </a:endParaRPr>
                    </a:p>
                  </a:txBody>
                  <a:tcPr marL="74322" marR="74322" marT="0" marB="0"/>
                </a:tc>
                <a:tc>
                  <a:txBody>
                    <a:bodyPr/>
                    <a:lstStyle/>
                    <a:p>
                      <a:pPr algn="just">
                        <a:spcAft>
                          <a:spcPts val="1200"/>
                        </a:spcAft>
                      </a:pPr>
                      <a:endParaRPr lang="en-AU" sz="1200">
                        <a:effectLst/>
                        <a:latin typeface="Arial" panose="020B0604020202020204" pitchFamily="34" charset="0"/>
                        <a:ea typeface="Calibri" panose="020F0502020204030204" pitchFamily="34" charset="0"/>
                        <a:cs typeface="Arial" panose="020B0604020202020204" pitchFamily="34" charset="0"/>
                      </a:endParaRPr>
                    </a:p>
                  </a:txBody>
                  <a:tcPr marL="74322" marR="74322" marT="0" marB="0"/>
                </a:tc>
                <a:tc>
                  <a:txBody>
                    <a:bodyPr/>
                    <a:lstStyle/>
                    <a:p>
                      <a:pPr algn="just">
                        <a:spcAft>
                          <a:spcPts val="1200"/>
                        </a:spcAft>
                      </a:pPr>
                      <a:endParaRPr lang="en-AU" sz="1200">
                        <a:effectLst/>
                        <a:latin typeface="Arial" panose="020B0604020202020204" pitchFamily="34" charset="0"/>
                        <a:ea typeface="Calibri" panose="020F0502020204030204" pitchFamily="34" charset="0"/>
                        <a:cs typeface="Arial" panose="020B0604020202020204" pitchFamily="34" charset="0"/>
                      </a:endParaRPr>
                    </a:p>
                  </a:txBody>
                  <a:tcPr marL="74322" marR="74322" marT="0" marB="0"/>
                </a:tc>
                <a:tc>
                  <a:txBody>
                    <a:bodyPr/>
                    <a:lstStyle/>
                    <a:p>
                      <a:pPr algn="just">
                        <a:spcAft>
                          <a:spcPts val="1200"/>
                        </a:spcAft>
                      </a:pPr>
                      <a:endParaRPr lang="en-AU" sz="1200">
                        <a:effectLst/>
                        <a:latin typeface="Arial" panose="020B0604020202020204" pitchFamily="34" charset="0"/>
                        <a:ea typeface="Calibri" panose="020F0502020204030204" pitchFamily="34" charset="0"/>
                        <a:cs typeface="Arial" panose="020B0604020202020204" pitchFamily="34" charset="0"/>
                      </a:endParaRPr>
                    </a:p>
                  </a:txBody>
                  <a:tcPr marL="74322" marR="74322" marT="0" marB="0"/>
                </a:tc>
                <a:tc>
                  <a:txBody>
                    <a:bodyPr/>
                    <a:lstStyle/>
                    <a:p>
                      <a:pPr algn="just">
                        <a:spcAft>
                          <a:spcPts val="1200"/>
                        </a:spcAft>
                      </a:pPr>
                      <a:endParaRPr lang="en-AU" sz="1200">
                        <a:effectLst/>
                        <a:latin typeface="Arial" panose="020B0604020202020204" pitchFamily="34" charset="0"/>
                        <a:ea typeface="Calibri" panose="020F0502020204030204" pitchFamily="34" charset="0"/>
                        <a:cs typeface="Arial" panose="020B0604020202020204" pitchFamily="34" charset="0"/>
                      </a:endParaRPr>
                    </a:p>
                  </a:txBody>
                  <a:tcPr marL="74322" marR="74322" marT="0" marB="0"/>
                </a:tc>
                <a:tc>
                  <a:txBody>
                    <a:bodyPr/>
                    <a:lstStyle/>
                    <a:p>
                      <a:pPr algn="just">
                        <a:spcAft>
                          <a:spcPts val="1200"/>
                        </a:spcAft>
                      </a:pPr>
                      <a:endParaRPr lang="en-AU" sz="1200">
                        <a:effectLst/>
                        <a:latin typeface="Arial" panose="020B0604020202020204" pitchFamily="34" charset="0"/>
                        <a:ea typeface="Calibri" panose="020F0502020204030204" pitchFamily="34" charset="0"/>
                        <a:cs typeface="Arial" panose="020B0604020202020204" pitchFamily="34" charset="0"/>
                      </a:endParaRPr>
                    </a:p>
                  </a:txBody>
                  <a:tcPr marL="74322" marR="74322" marT="0" marB="0"/>
                </a:tc>
                <a:tc>
                  <a:txBody>
                    <a:bodyPr/>
                    <a:lstStyle/>
                    <a:p>
                      <a:pPr algn="just">
                        <a:spcAft>
                          <a:spcPts val="1200"/>
                        </a:spcAft>
                      </a:pPr>
                      <a:endParaRPr lang="en-AU" sz="1200">
                        <a:effectLst/>
                        <a:latin typeface="Arial" panose="020B0604020202020204" pitchFamily="34" charset="0"/>
                        <a:ea typeface="Calibri" panose="020F0502020204030204" pitchFamily="34" charset="0"/>
                        <a:cs typeface="Arial" panose="020B0604020202020204" pitchFamily="34" charset="0"/>
                      </a:endParaRPr>
                    </a:p>
                  </a:txBody>
                  <a:tcPr marL="74322" marR="74322" marT="0" marB="0"/>
                </a:tc>
                <a:tc>
                  <a:txBody>
                    <a:bodyPr/>
                    <a:lstStyle/>
                    <a:p>
                      <a:pPr algn="just">
                        <a:spcAft>
                          <a:spcPts val="1200"/>
                        </a:spcAft>
                      </a:pPr>
                      <a:endParaRPr lang="en-AU" sz="1200">
                        <a:effectLst/>
                        <a:latin typeface="Arial" panose="020B0604020202020204" pitchFamily="34" charset="0"/>
                        <a:ea typeface="Calibri" panose="020F0502020204030204" pitchFamily="34" charset="0"/>
                        <a:cs typeface="Arial" panose="020B0604020202020204" pitchFamily="34" charset="0"/>
                      </a:endParaRPr>
                    </a:p>
                  </a:txBody>
                  <a:tcPr marL="74322" marR="74322" marT="0" marB="0"/>
                </a:tc>
                <a:extLst>
                  <a:ext uri="{0D108BD9-81ED-4DB2-BD59-A6C34878D82A}">
                    <a16:rowId xmlns:a16="http://schemas.microsoft.com/office/drawing/2014/main" val="4270053888"/>
                  </a:ext>
                </a:extLst>
              </a:tr>
              <a:tr h="362185">
                <a:tc>
                  <a:txBody>
                    <a:bodyPr/>
                    <a:lstStyle/>
                    <a:p>
                      <a:pPr algn="just">
                        <a:spcAft>
                          <a:spcPts val="1200"/>
                        </a:spcAft>
                      </a:pPr>
                      <a:endParaRPr lang="en-AU" sz="1200">
                        <a:effectLst/>
                        <a:latin typeface="Arial" panose="020B0604020202020204" pitchFamily="34" charset="0"/>
                        <a:ea typeface="Calibri" panose="020F0502020204030204" pitchFamily="34" charset="0"/>
                        <a:cs typeface="Arial" panose="020B0604020202020204" pitchFamily="34" charset="0"/>
                      </a:endParaRPr>
                    </a:p>
                  </a:txBody>
                  <a:tcPr marL="74322" marR="74322" marT="0" marB="0"/>
                </a:tc>
                <a:tc>
                  <a:txBody>
                    <a:bodyPr/>
                    <a:lstStyle/>
                    <a:p>
                      <a:pPr algn="just">
                        <a:spcAft>
                          <a:spcPts val="1200"/>
                        </a:spcAft>
                      </a:pPr>
                      <a:endParaRPr lang="en-AU" sz="1200">
                        <a:effectLst/>
                        <a:latin typeface="Arial" panose="020B0604020202020204" pitchFamily="34" charset="0"/>
                        <a:ea typeface="Calibri" panose="020F0502020204030204" pitchFamily="34" charset="0"/>
                        <a:cs typeface="Arial" panose="020B0604020202020204" pitchFamily="34" charset="0"/>
                      </a:endParaRPr>
                    </a:p>
                  </a:txBody>
                  <a:tcPr marL="74322" marR="74322" marT="0" marB="0"/>
                </a:tc>
                <a:tc>
                  <a:txBody>
                    <a:bodyPr/>
                    <a:lstStyle/>
                    <a:p>
                      <a:pPr algn="just">
                        <a:spcAft>
                          <a:spcPts val="1200"/>
                        </a:spcAft>
                      </a:pPr>
                      <a:endParaRPr lang="en-AU" sz="1200">
                        <a:effectLst/>
                        <a:latin typeface="Arial" panose="020B0604020202020204" pitchFamily="34" charset="0"/>
                        <a:ea typeface="Calibri" panose="020F0502020204030204" pitchFamily="34" charset="0"/>
                        <a:cs typeface="Arial" panose="020B0604020202020204" pitchFamily="34" charset="0"/>
                      </a:endParaRPr>
                    </a:p>
                  </a:txBody>
                  <a:tcPr marL="74322" marR="74322" marT="0" marB="0"/>
                </a:tc>
                <a:tc>
                  <a:txBody>
                    <a:bodyPr/>
                    <a:lstStyle/>
                    <a:p>
                      <a:pPr algn="just">
                        <a:spcAft>
                          <a:spcPts val="1200"/>
                        </a:spcAft>
                      </a:pPr>
                      <a:endParaRPr lang="en-AU" sz="1200">
                        <a:effectLst/>
                        <a:latin typeface="Arial" panose="020B0604020202020204" pitchFamily="34" charset="0"/>
                        <a:ea typeface="Calibri" panose="020F0502020204030204" pitchFamily="34" charset="0"/>
                        <a:cs typeface="Arial" panose="020B0604020202020204" pitchFamily="34" charset="0"/>
                      </a:endParaRPr>
                    </a:p>
                  </a:txBody>
                  <a:tcPr marL="74322" marR="74322" marT="0" marB="0"/>
                </a:tc>
                <a:tc>
                  <a:txBody>
                    <a:bodyPr/>
                    <a:lstStyle/>
                    <a:p>
                      <a:pPr algn="just">
                        <a:spcAft>
                          <a:spcPts val="1200"/>
                        </a:spcAft>
                      </a:pPr>
                      <a:endParaRPr lang="en-AU" sz="1200">
                        <a:effectLst/>
                        <a:latin typeface="Arial" panose="020B0604020202020204" pitchFamily="34" charset="0"/>
                        <a:ea typeface="Calibri" panose="020F0502020204030204" pitchFamily="34" charset="0"/>
                        <a:cs typeface="Arial" panose="020B0604020202020204" pitchFamily="34" charset="0"/>
                      </a:endParaRPr>
                    </a:p>
                  </a:txBody>
                  <a:tcPr marL="74322" marR="74322" marT="0" marB="0"/>
                </a:tc>
                <a:tc>
                  <a:txBody>
                    <a:bodyPr/>
                    <a:lstStyle/>
                    <a:p>
                      <a:pPr algn="just">
                        <a:spcAft>
                          <a:spcPts val="1200"/>
                        </a:spcAft>
                      </a:pPr>
                      <a:endParaRPr lang="en-AU" sz="1200">
                        <a:effectLst/>
                        <a:latin typeface="Arial" panose="020B0604020202020204" pitchFamily="34" charset="0"/>
                        <a:ea typeface="Calibri" panose="020F0502020204030204" pitchFamily="34" charset="0"/>
                        <a:cs typeface="Arial" panose="020B0604020202020204" pitchFamily="34" charset="0"/>
                      </a:endParaRPr>
                    </a:p>
                  </a:txBody>
                  <a:tcPr marL="74322" marR="74322" marT="0" marB="0"/>
                </a:tc>
                <a:tc>
                  <a:txBody>
                    <a:bodyPr/>
                    <a:lstStyle/>
                    <a:p>
                      <a:pPr algn="just">
                        <a:spcAft>
                          <a:spcPts val="1200"/>
                        </a:spcAft>
                      </a:pPr>
                      <a:endParaRPr lang="en-AU" sz="1200">
                        <a:effectLst/>
                        <a:latin typeface="Arial" panose="020B0604020202020204" pitchFamily="34" charset="0"/>
                        <a:ea typeface="Calibri" panose="020F0502020204030204" pitchFamily="34" charset="0"/>
                        <a:cs typeface="Arial" panose="020B0604020202020204" pitchFamily="34" charset="0"/>
                      </a:endParaRPr>
                    </a:p>
                  </a:txBody>
                  <a:tcPr marL="74322" marR="74322" marT="0" marB="0"/>
                </a:tc>
                <a:tc>
                  <a:txBody>
                    <a:bodyPr/>
                    <a:lstStyle/>
                    <a:p>
                      <a:pPr algn="just">
                        <a:spcAft>
                          <a:spcPts val="1200"/>
                        </a:spcAft>
                      </a:pPr>
                      <a:endParaRPr lang="en-AU" sz="1200">
                        <a:effectLst/>
                        <a:latin typeface="Arial" panose="020B0604020202020204" pitchFamily="34" charset="0"/>
                        <a:ea typeface="Calibri" panose="020F0502020204030204" pitchFamily="34" charset="0"/>
                        <a:cs typeface="Arial" panose="020B0604020202020204" pitchFamily="34" charset="0"/>
                      </a:endParaRPr>
                    </a:p>
                  </a:txBody>
                  <a:tcPr marL="74322" marR="74322" marT="0" marB="0"/>
                </a:tc>
                <a:extLst>
                  <a:ext uri="{0D108BD9-81ED-4DB2-BD59-A6C34878D82A}">
                    <a16:rowId xmlns:a16="http://schemas.microsoft.com/office/drawing/2014/main" val="4070237075"/>
                  </a:ext>
                </a:extLst>
              </a:tr>
              <a:tr h="362185">
                <a:tc>
                  <a:txBody>
                    <a:bodyPr/>
                    <a:lstStyle/>
                    <a:p>
                      <a:pPr algn="just">
                        <a:spcAft>
                          <a:spcPts val="1200"/>
                        </a:spcAft>
                      </a:pPr>
                      <a:endParaRPr lang="en-AU" sz="1200">
                        <a:effectLst/>
                        <a:latin typeface="Arial" panose="020B0604020202020204" pitchFamily="34" charset="0"/>
                        <a:ea typeface="Calibri" panose="020F0502020204030204" pitchFamily="34" charset="0"/>
                        <a:cs typeface="Arial" panose="020B0604020202020204" pitchFamily="34" charset="0"/>
                      </a:endParaRPr>
                    </a:p>
                  </a:txBody>
                  <a:tcPr marL="74322" marR="74322" marT="0" marB="0"/>
                </a:tc>
                <a:tc>
                  <a:txBody>
                    <a:bodyPr/>
                    <a:lstStyle/>
                    <a:p>
                      <a:pPr algn="just">
                        <a:spcAft>
                          <a:spcPts val="1200"/>
                        </a:spcAft>
                      </a:pPr>
                      <a:endParaRPr lang="en-AU" sz="1200">
                        <a:effectLst/>
                        <a:latin typeface="Arial" panose="020B0604020202020204" pitchFamily="34" charset="0"/>
                        <a:ea typeface="Calibri" panose="020F0502020204030204" pitchFamily="34" charset="0"/>
                        <a:cs typeface="Arial" panose="020B0604020202020204" pitchFamily="34" charset="0"/>
                      </a:endParaRPr>
                    </a:p>
                  </a:txBody>
                  <a:tcPr marL="74322" marR="74322" marT="0" marB="0"/>
                </a:tc>
                <a:tc>
                  <a:txBody>
                    <a:bodyPr/>
                    <a:lstStyle/>
                    <a:p>
                      <a:pPr algn="just">
                        <a:spcAft>
                          <a:spcPts val="1200"/>
                        </a:spcAft>
                      </a:pPr>
                      <a:endParaRPr lang="en-AU" sz="1200">
                        <a:effectLst/>
                        <a:latin typeface="Arial" panose="020B0604020202020204" pitchFamily="34" charset="0"/>
                        <a:ea typeface="Calibri" panose="020F0502020204030204" pitchFamily="34" charset="0"/>
                        <a:cs typeface="Arial" panose="020B0604020202020204" pitchFamily="34" charset="0"/>
                      </a:endParaRPr>
                    </a:p>
                  </a:txBody>
                  <a:tcPr marL="74322" marR="74322" marT="0" marB="0"/>
                </a:tc>
                <a:tc>
                  <a:txBody>
                    <a:bodyPr/>
                    <a:lstStyle/>
                    <a:p>
                      <a:pPr algn="just">
                        <a:spcAft>
                          <a:spcPts val="1200"/>
                        </a:spcAft>
                      </a:pPr>
                      <a:endParaRPr lang="en-AU" sz="1200">
                        <a:effectLst/>
                        <a:latin typeface="Arial" panose="020B0604020202020204" pitchFamily="34" charset="0"/>
                        <a:ea typeface="Calibri" panose="020F0502020204030204" pitchFamily="34" charset="0"/>
                        <a:cs typeface="Arial" panose="020B0604020202020204" pitchFamily="34" charset="0"/>
                      </a:endParaRPr>
                    </a:p>
                  </a:txBody>
                  <a:tcPr marL="74322" marR="74322" marT="0" marB="0"/>
                </a:tc>
                <a:tc>
                  <a:txBody>
                    <a:bodyPr/>
                    <a:lstStyle/>
                    <a:p>
                      <a:pPr algn="just">
                        <a:spcAft>
                          <a:spcPts val="1200"/>
                        </a:spcAft>
                      </a:pPr>
                      <a:endParaRPr lang="en-AU" sz="1200">
                        <a:effectLst/>
                        <a:latin typeface="Arial" panose="020B0604020202020204" pitchFamily="34" charset="0"/>
                        <a:ea typeface="Calibri" panose="020F0502020204030204" pitchFamily="34" charset="0"/>
                        <a:cs typeface="Arial" panose="020B0604020202020204" pitchFamily="34" charset="0"/>
                      </a:endParaRPr>
                    </a:p>
                  </a:txBody>
                  <a:tcPr marL="74322" marR="74322" marT="0" marB="0"/>
                </a:tc>
                <a:tc>
                  <a:txBody>
                    <a:bodyPr/>
                    <a:lstStyle/>
                    <a:p>
                      <a:pPr algn="just">
                        <a:spcAft>
                          <a:spcPts val="1200"/>
                        </a:spcAft>
                      </a:pPr>
                      <a:endParaRPr lang="en-AU" sz="1200">
                        <a:effectLst/>
                        <a:latin typeface="Arial" panose="020B0604020202020204" pitchFamily="34" charset="0"/>
                        <a:ea typeface="Calibri" panose="020F0502020204030204" pitchFamily="34" charset="0"/>
                        <a:cs typeface="Arial" panose="020B0604020202020204" pitchFamily="34" charset="0"/>
                      </a:endParaRPr>
                    </a:p>
                  </a:txBody>
                  <a:tcPr marL="74322" marR="74322" marT="0" marB="0"/>
                </a:tc>
                <a:tc>
                  <a:txBody>
                    <a:bodyPr/>
                    <a:lstStyle/>
                    <a:p>
                      <a:pPr algn="just">
                        <a:spcAft>
                          <a:spcPts val="1200"/>
                        </a:spcAft>
                      </a:pPr>
                      <a:endParaRPr lang="en-AU" sz="1200">
                        <a:effectLst/>
                        <a:latin typeface="Arial" panose="020B0604020202020204" pitchFamily="34" charset="0"/>
                        <a:ea typeface="Calibri" panose="020F0502020204030204" pitchFamily="34" charset="0"/>
                        <a:cs typeface="Arial" panose="020B0604020202020204" pitchFamily="34" charset="0"/>
                      </a:endParaRPr>
                    </a:p>
                  </a:txBody>
                  <a:tcPr marL="74322" marR="74322" marT="0" marB="0"/>
                </a:tc>
                <a:tc>
                  <a:txBody>
                    <a:bodyPr/>
                    <a:lstStyle/>
                    <a:p>
                      <a:pPr algn="just">
                        <a:spcAft>
                          <a:spcPts val="1200"/>
                        </a:spcAft>
                      </a:pPr>
                      <a:endParaRPr lang="en-AU" sz="1200">
                        <a:effectLst/>
                        <a:latin typeface="Arial" panose="020B0604020202020204" pitchFamily="34" charset="0"/>
                        <a:ea typeface="Calibri" panose="020F0502020204030204" pitchFamily="34" charset="0"/>
                        <a:cs typeface="Arial" panose="020B0604020202020204" pitchFamily="34" charset="0"/>
                      </a:endParaRPr>
                    </a:p>
                  </a:txBody>
                  <a:tcPr marL="74322" marR="74322" marT="0" marB="0"/>
                </a:tc>
                <a:extLst>
                  <a:ext uri="{0D108BD9-81ED-4DB2-BD59-A6C34878D82A}">
                    <a16:rowId xmlns:a16="http://schemas.microsoft.com/office/drawing/2014/main" val="3144153130"/>
                  </a:ext>
                </a:extLst>
              </a:tr>
            </a:tbl>
          </a:graphicData>
        </a:graphic>
      </p:graphicFrame>
      <p:sp>
        <p:nvSpPr>
          <p:cNvPr id="3" name="Slide Number Placeholder 2">
            <a:extLst>
              <a:ext uri="{FF2B5EF4-FFF2-40B4-BE49-F238E27FC236}">
                <a16:creationId xmlns:a16="http://schemas.microsoft.com/office/drawing/2014/main" id="{1D2B5A29-E6D9-F1D8-3D81-DA19027BCE32}"/>
              </a:ext>
            </a:extLst>
          </p:cNvPr>
          <p:cNvSpPr>
            <a:spLocks noGrp="1"/>
          </p:cNvSpPr>
          <p:nvPr>
            <p:ph type="sldNum" sz="quarter" idx="12"/>
          </p:nvPr>
        </p:nvSpPr>
        <p:spPr>
          <a:xfrm>
            <a:off x="11503029" y="5962381"/>
            <a:ext cx="551167" cy="365125"/>
          </a:xfrm>
        </p:spPr>
        <p:txBody>
          <a:bodyPr/>
          <a:lstStyle/>
          <a:p>
            <a:fld id="{EFEFB83B-929B-4890-9662-1BECF96BE500}" type="slidenum">
              <a:rPr lang="en-AU" smtClean="0"/>
              <a:t>50</a:t>
            </a:fld>
            <a:endParaRPr lang="en-AU"/>
          </a:p>
        </p:txBody>
      </p:sp>
      <p:sp>
        <p:nvSpPr>
          <p:cNvPr id="6" name="Title 1">
            <a:extLst>
              <a:ext uri="{FF2B5EF4-FFF2-40B4-BE49-F238E27FC236}">
                <a16:creationId xmlns:a16="http://schemas.microsoft.com/office/drawing/2014/main" id="{5F5811DB-5ADE-04EA-E921-053818861CB2}"/>
              </a:ext>
            </a:extLst>
          </p:cNvPr>
          <p:cNvSpPr txBox="1">
            <a:spLocks/>
          </p:cNvSpPr>
          <p:nvPr/>
        </p:nvSpPr>
        <p:spPr>
          <a:xfrm>
            <a:off x="1130180" y="804333"/>
            <a:ext cx="4803895" cy="1185333"/>
          </a:xfrm>
          <a:prstGeom prst="rect">
            <a:avLst/>
          </a:prstGeom>
          <a:effectLst/>
        </p:spPr>
        <p:txBody>
          <a:bodyPr vert="horz" lIns="91440" tIns="45720" rIns="91440" bIns="45720" rtlCol="0" anchor="ctr">
            <a:noAutofit/>
          </a:bodyPr>
          <a:lstStyle>
            <a:lvl1pPr algn="ctr" defTabSz="457200" rtl="0" eaLnBrk="1" latinLnBrk="0" hangingPunct="1">
              <a:spcBef>
                <a:spcPct val="0"/>
              </a:spcBef>
              <a:buNone/>
              <a:defRPr sz="4000" kern="1200" cap="none">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AU" sz="3600">
                <a:solidFill>
                  <a:schemeClr val="accent1">
                    <a:lumMod val="50000"/>
                  </a:schemeClr>
                </a:solidFill>
                <a:latin typeface="Arial"/>
                <a:cs typeface="Arial"/>
              </a:rPr>
              <a:t>Data Breach Register</a:t>
            </a:r>
          </a:p>
        </p:txBody>
      </p:sp>
    </p:spTree>
    <p:extLst>
      <p:ext uri="{BB962C8B-B14F-4D97-AF65-F5344CB8AC3E}">
        <p14:creationId xmlns:p14="http://schemas.microsoft.com/office/powerpoint/2010/main" val="3802807634"/>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76000"/>
                <a:satMod val="180000"/>
              </a:schemeClr>
              <a:schemeClr val="bg2">
                <a:tint val="80000"/>
                <a:satMod val="120000"/>
                <a:lumMod val="180000"/>
              </a:schemeClr>
            </a:duotone>
          </a:blip>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20CA5C-D812-F47C-9821-589B506FAA17}"/>
              </a:ext>
            </a:extLst>
          </p:cNvPr>
          <p:cNvSpPr>
            <a:spLocks noGrp="1"/>
          </p:cNvSpPr>
          <p:nvPr>
            <p:ph type="title"/>
          </p:nvPr>
        </p:nvSpPr>
        <p:spPr>
          <a:xfrm>
            <a:off x="1707948" y="341733"/>
            <a:ext cx="5139755" cy="1019174"/>
          </a:xfrm>
        </p:spPr>
        <p:txBody>
          <a:bodyPr>
            <a:normAutofit/>
          </a:bodyPr>
          <a:lstStyle/>
          <a:p>
            <a:pPr algn="l"/>
            <a:r>
              <a:rPr lang="en-AU" sz="3600">
                <a:solidFill>
                  <a:schemeClr val="accent1">
                    <a:lumMod val="50000"/>
                  </a:schemeClr>
                </a:solidFill>
                <a:latin typeface="Arial"/>
                <a:cs typeface="Arial"/>
              </a:rPr>
              <a:t>Data Breach Policy</a:t>
            </a:r>
          </a:p>
        </p:txBody>
      </p:sp>
      <p:sp>
        <p:nvSpPr>
          <p:cNvPr id="4" name="Slide Number Placeholder 3">
            <a:extLst>
              <a:ext uri="{FF2B5EF4-FFF2-40B4-BE49-F238E27FC236}">
                <a16:creationId xmlns:a16="http://schemas.microsoft.com/office/drawing/2014/main" id="{098DC417-FA76-AE67-70A3-A4A08BA16C84}"/>
              </a:ext>
            </a:extLst>
          </p:cNvPr>
          <p:cNvSpPr>
            <a:spLocks noGrp="1"/>
          </p:cNvSpPr>
          <p:nvPr>
            <p:ph type="sldNum" sz="quarter" idx="12"/>
          </p:nvPr>
        </p:nvSpPr>
        <p:spPr>
          <a:xfrm>
            <a:off x="11564735" y="6333704"/>
            <a:ext cx="551167" cy="365125"/>
          </a:xfrm>
        </p:spPr>
        <p:txBody>
          <a:bodyPr/>
          <a:lstStyle/>
          <a:p>
            <a:fld id="{EFEFB83B-929B-4890-9662-1BECF96BE500}" type="slidenum">
              <a:rPr lang="en-AU" smtClean="0"/>
              <a:t>51</a:t>
            </a:fld>
            <a:endParaRPr lang="en-AU"/>
          </a:p>
        </p:txBody>
      </p:sp>
      <p:graphicFrame>
        <p:nvGraphicFramePr>
          <p:cNvPr id="3" name="Diagram 2">
            <a:extLst>
              <a:ext uri="{FF2B5EF4-FFF2-40B4-BE49-F238E27FC236}">
                <a16:creationId xmlns:a16="http://schemas.microsoft.com/office/drawing/2014/main" id="{ABFF52A2-86B5-8917-7C0B-07692EB23ED9}"/>
              </a:ext>
            </a:extLst>
          </p:cNvPr>
          <p:cNvGraphicFramePr/>
          <p:nvPr>
            <p:extLst>
              <p:ext uri="{D42A27DB-BD31-4B8C-83A1-F6EECF244321}">
                <p14:modId xmlns:p14="http://schemas.microsoft.com/office/powerpoint/2010/main" val="1086354273"/>
              </p:ext>
            </p:extLst>
          </p:nvPr>
        </p:nvGraphicFramePr>
        <p:xfrm>
          <a:off x="1657435" y="1179792"/>
          <a:ext cx="8826618" cy="5336475"/>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3170751639"/>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76000"/>
                <a:satMod val="180000"/>
              </a:schemeClr>
              <a:schemeClr val="bg2">
                <a:tint val="80000"/>
                <a:satMod val="120000"/>
                <a:lumMod val="180000"/>
              </a:schemeClr>
            </a:duotone>
          </a:blip>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20CA5C-D812-F47C-9821-589B506FAA17}"/>
              </a:ext>
            </a:extLst>
          </p:cNvPr>
          <p:cNvSpPr>
            <a:spLocks noGrp="1"/>
          </p:cNvSpPr>
          <p:nvPr>
            <p:ph type="title"/>
          </p:nvPr>
        </p:nvSpPr>
        <p:spPr>
          <a:xfrm>
            <a:off x="1400967" y="415923"/>
            <a:ext cx="5297490" cy="743702"/>
          </a:xfrm>
        </p:spPr>
        <p:txBody>
          <a:bodyPr>
            <a:normAutofit/>
          </a:bodyPr>
          <a:lstStyle/>
          <a:p>
            <a:pPr algn="l"/>
            <a:r>
              <a:rPr lang="en-AU" sz="3600">
                <a:solidFill>
                  <a:srgbClr val="00447C"/>
                </a:solidFill>
                <a:latin typeface="Arial"/>
                <a:cs typeface="Arial"/>
              </a:rPr>
              <a:t>Policy checklist</a:t>
            </a:r>
          </a:p>
        </p:txBody>
      </p:sp>
      <p:sp>
        <p:nvSpPr>
          <p:cNvPr id="3" name="Content Placeholder 2">
            <a:extLst>
              <a:ext uri="{FF2B5EF4-FFF2-40B4-BE49-F238E27FC236}">
                <a16:creationId xmlns:a16="http://schemas.microsoft.com/office/drawing/2014/main" id="{7719AC6B-F141-3D2F-D3A0-245613B7CAFE}"/>
              </a:ext>
            </a:extLst>
          </p:cNvPr>
          <p:cNvSpPr>
            <a:spLocks noGrp="1"/>
          </p:cNvSpPr>
          <p:nvPr>
            <p:ph idx="1"/>
          </p:nvPr>
        </p:nvSpPr>
        <p:spPr>
          <a:xfrm>
            <a:off x="1268412" y="1810512"/>
            <a:ext cx="10234611" cy="3980689"/>
          </a:xfrm>
        </p:spPr>
        <p:txBody>
          <a:bodyPr>
            <a:normAutofit/>
          </a:bodyPr>
          <a:lstStyle/>
          <a:p>
            <a:pPr>
              <a:lnSpc>
                <a:spcPct val="90000"/>
              </a:lnSpc>
              <a:buClrTx/>
            </a:pPr>
            <a:endParaRPr lang="en-US" sz="1700">
              <a:latin typeface="Arial"/>
              <a:cs typeface="Arial"/>
            </a:endParaRPr>
          </a:p>
          <a:p>
            <a:pPr lvl="2">
              <a:lnSpc>
                <a:spcPct val="90000"/>
              </a:lnSpc>
              <a:buFont typeface="Arial" panose="020B0604020202020204" pitchFamily="34" charset="0"/>
              <a:buChar char="•"/>
            </a:pPr>
            <a:endParaRPr lang="en-AU" sz="1700" b="1" i="0">
              <a:effectLst/>
            </a:endParaRPr>
          </a:p>
        </p:txBody>
      </p:sp>
      <p:graphicFrame>
        <p:nvGraphicFramePr>
          <p:cNvPr id="4" name="Table 3">
            <a:extLst>
              <a:ext uri="{FF2B5EF4-FFF2-40B4-BE49-F238E27FC236}">
                <a16:creationId xmlns:a16="http://schemas.microsoft.com/office/drawing/2014/main" id="{D0E429F1-B707-2720-AAC5-FF6ADC88DE92}"/>
              </a:ext>
            </a:extLst>
          </p:cNvPr>
          <p:cNvGraphicFramePr>
            <a:graphicFrameLocks noGrp="1"/>
          </p:cNvGraphicFramePr>
          <p:nvPr>
            <p:extLst>
              <p:ext uri="{D42A27DB-BD31-4B8C-83A1-F6EECF244321}">
                <p14:modId xmlns:p14="http://schemas.microsoft.com/office/powerpoint/2010/main" val="3700819793"/>
              </p:ext>
            </p:extLst>
          </p:nvPr>
        </p:nvGraphicFramePr>
        <p:xfrm>
          <a:off x="1273968" y="1154906"/>
          <a:ext cx="10479777" cy="5405715"/>
        </p:xfrm>
        <a:graphic>
          <a:graphicData uri="http://schemas.openxmlformats.org/drawingml/2006/table">
            <a:tbl>
              <a:tblPr firstRow="1" firstCol="1" lastRow="1" lastCol="1" bandRow="1" bandCol="1">
                <a:tableStyleId>{5C22544A-7EE6-4342-B048-85BDC9FD1C3A}</a:tableStyleId>
              </a:tblPr>
              <a:tblGrid>
                <a:gridCol w="4853757">
                  <a:extLst>
                    <a:ext uri="{9D8B030D-6E8A-4147-A177-3AD203B41FA5}">
                      <a16:colId xmlns:a16="http://schemas.microsoft.com/office/drawing/2014/main" val="4265988462"/>
                    </a:ext>
                  </a:extLst>
                </a:gridCol>
                <a:gridCol w="551581">
                  <a:extLst>
                    <a:ext uri="{9D8B030D-6E8A-4147-A177-3AD203B41FA5}">
                      <a16:colId xmlns:a16="http://schemas.microsoft.com/office/drawing/2014/main" val="2493593860"/>
                    </a:ext>
                  </a:extLst>
                </a:gridCol>
                <a:gridCol w="4488419">
                  <a:extLst>
                    <a:ext uri="{9D8B030D-6E8A-4147-A177-3AD203B41FA5}">
                      <a16:colId xmlns:a16="http://schemas.microsoft.com/office/drawing/2014/main" val="3800619618"/>
                    </a:ext>
                  </a:extLst>
                </a:gridCol>
                <a:gridCol w="586020">
                  <a:extLst>
                    <a:ext uri="{9D8B030D-6E8A-4147-A177-3AD203B41FA5}">
                      <a16:colId xmlns:a16="http://schemas.microsoft.com/office/drawing/2014/main" val="1259131330"/>
                    </a:ext>
                  </a:extLst>
                </a:gridCol>
              </a:tblGrid>
              <a:tr h="549734">
                <a:tc>
                  <a:txBody>
                    <a:bodyPr/>
                    <a:lstStyle/>
                    <a:p>
                      <a:pPr marL="69850" algn="ctr">
                        <a:lnSpc>
                          <a:spcPct val="115000"/>
                        </a:lnSpc>
                        <a:spcBef>
                          <a:spcPts val="740"/>
                        </a:spcBef>
                        <a:spcAft>
                          <a:spcPts val="1200"/>
                        </a:spcAft>
                      </a:pPr>
                      <a:r>
                        <a:rPr lang="en-US" sz="1600" b="1">
                          <a:effectLst/>
                          <a:latin typeface="Arial"/>
                          <a:cs typeface="Arial"/>
                        </a:rPr>
                        <a:t>Information</a:t>
                      </a:r>
                      <a:r>
                        <a:rPr lang="en-US" sz="1600" b="1" spc="-20">
                          <a:effectLst/>
                          <a:latin typeface="Arial"/>
                          <a:cs typeface="Arial"/>
                        </a:rPr>
                        <a:t> </a:t>
                      </a:r>
                      <a:r>
                        <a:rPr lang="en-US" sz="1600" b="1">
                          <a:effectLst/>
                          <a:latin typeface="Arial"/>
                          <a:cs typeface="Arial"/>
                        </a:rPr>
                        <a:t>to</a:t>
                      </a:r>
                      <a:r>
                        <a:rPr lang="en-US" sz="1600" b="1" spc="-20">
                          <a:effectLst/>
                          <a:latin typeface="Arial"/>
                          <a:cs typeface="Arial"/>
                        </a:rPr>
                        <a:t> </a:t>
                      </a:r>
                      <a:r>
                        <a:rPr lang="en-US" sz="1600" b="1">
                          <a:effectLst/>
                          <a:latin typeface="Arial"/>
                          <a:cs typeface="Arial"/>
                        </a:rPr>
                        <a:t>be</a:t>
                      </a:r>
                      <a:r>
                        <a:rPr lang="en-US" sz="1600" b="1" spc="-10">
                          <a:effectLst/>
                          <a:latin typeface="Arial"/>
                          <a:cs typeface="Arial"/>
                        </a:rPr>
                        <a:t> included</a:t>
                      </a:r>
                      <a:endParaRPr lang="en-AU" sz="1600" b="1">
                        <a:effectLst/>
                        <a:latin typeface="Arial"/>
                        <a:ea typeface="Calibri" panose="020F0502020204030204" pitchFamily="34" charset="0"/>
                        <a:cs typeface="Arial"/>
                      </a:endParaRPr>
                    </a:p>
                  </a:txBody>
                  <a:tcPr marL="0" marR="0" marT="0" marB="0" anchor="ctr">
                    <a:solidFill>
                      <a:schemeClr val="accent1">
                        <a:lumMod val="75000"/>
                      </a:schemeClr>
                    </a:solidFill>
                  </a:tcPr>
                </a:tc>
                <a:tc>
                  <a:txBody>
                    <a:bodyPr/>
                    <a:lstStyle/>
                    <a:p>
                      <a:pPr marL="0" marR="0" lvl="0" indent="0" algn="ctr" defTabSz="457200" rtl="0" eaLnBrk="1" fontAlgn="auto" latinLnBrk="0" hangingPunct="1">
                        <a:lnSpc>
                          <a:spcPct val="115000"/>
                        </a:lnSpc>
                        <a:spcBef>
                          <a:spcPts val="740"/>
                        </a:spcBef>
                        <a:spcAft>
                          <a:spcPts val="1200"/>
                        </a:spcAft>
                        <a:buClrTx/>
                        <a:buSzTx/>
                        <a:buFontTx/>
                        <a:buNone/>
                        <a:tabLst/>
                        <a:defRPr/>
                      </a:pPr>
                      <a:r>
                        <a:rPr lang="en-AU" sz="1600" b="0">
                          <a:effectLst/>
                          <a:latin typeface="Arial"/>
                          <a:ea typeface="Calibri" panose="020F0502020204030204" pitchFamily="34" charset="0"/>
                          <a:cs typeface="Arial"/>
                        </a:rPr>
                        <a:t>Yes or No</a:t>
                      </a:r>
                    </a:p>
                  </a:txBody>
                  <a:tcPr marL="0" marR="0" marT="0" marB="0" anchor="ctr">
                    <a:solidFill>
                      <a:schemeClr val="accent1">
                        <a:lumMod val="75000"/>
                      </a:schemeClr>
                    </a:solidFill>
                  </a:tcPr>
                </a:tc>
                <a:tc>
                  <a:txBody>
                    <a:bodyPr/>
                    <a:lstStyle/>
                    <a:p>
                      <a:pPr algn="ctr">
                        <a:lnSpc>
                          <a:spcPct val="115000"/>
                        </a:lnSpc>
                        <a:spcBef>
                          <a:spcPts val="740"/>
                        </a:spcBef>
                        <a:spcAft>
                          <a:spcPts val="1200"/>
                        </a:spcAft>
                      </a:pPr>
                      <a:r>
                        <a:rPr lang="en-US" sz="1600" b="1" spc="-10">
                          <a:effectLst/>
                          <a:latin typeface="Arial"/>
                          <a:cs typeface="Arial"/>
                        </a:rPr>
                        <a:t>Information to be included</a:t>
                      </a:r>
                      <a:endParaRPr lang="en-AU" sz="1600" b="1">
                        <a:effectLst/>
                        <a:latin typeface="Arial"/>
                        <a:ea typeface="Calibri" panose="020F0502020204030204" pitchFamily="34" charset="0"/>
                        <a:cs typeface="Arial"/>
                      </a:endParaRPr>
                    </a:p>
                  </a:txBody>
                  <a:tcPr marL="0" marR="0" marT="0" marB="0" anchor="ctr">
                    <a:solidFill>
                      <a:schemeClr val="accent1">
                        <a:lumMod val="75000"/>
                      </a:schemeClr>
                    </a:solidFill>
                  </a:tcPr>
                </a:tc>
                <a:tc>
                  <a:txBody>
                    <a:bodyPr/>
                    <a:lstStyle/>
                    <a:p>
                      <a:pPr algn="ctr">
                        <a:lnSpc>
                          <a:spcPct val="115000"/>
                        </a:lnSpc>
                        <a:spcBef>
                          <a:spcPts val="740"/>
                        </a:spcBef>
                        <a:spcAft>
                          <a:spcPts val="1200"/>
                        </a:spcAft>
                      </a:pPr>
                      <a:r>
                        <a:rPr lang="en-AU" sz="1100">
                          <a:effectLst/>
                          <a:latin typeface="Arial"/>
                          <a:ea typeface="Calibri" panose="020F0502020204030204" pitchFamily="34" charset="0"/>
                          <a:cs typeface="Arial"/>
                        </a:rPr>
                        <a:t>Yes or No</a:t>
                      </a:r>
                    </a:p>
                  </a:txBody>
                  <a:tcPr marL="0" marR="0" marT="0" marB="0" anchor="ctr">
                    <a:solidFill>
                      <a:schemeClr val="accent1">
                        <a:lumMod val="75000"/>
                      </a:schemeClr>
                    </a:solidFill>
                  </a:tcPr>
                </a:tc>
                <a:extLst>
                  <a:ext uri="{0D108BD9-81ED-4DB2-BD59-A6C34878D82A}">
                    <a16:rowId xmlns:a16="http://schemas.microsoft.com/office/drawing/2014/main" val="1187412043"/>
                  </a:ext>
                </a:extLst>
              </a:tr>
              <a:tr h="549734">
                <a:tc>
                  <a:txBody>
                    <a:bodyPr/>
                    <a:lstStyle/>
                    <a:p>
                      <a:pPr marL="69850" algn="l">
                        <a:lnSpc>
                          <a:spcPct val="115000"/>
                        </a:lnSpc>
                        <a:spcBef>
                          <a:spcPts val="720"/>
                        </a:spcBef>
                        <a:spcAft>
                          <a:spcPts val="1200"/>
                        </a:spcAft>
                      </a:pPr>
                      <a:r>
                        <a:rPr lang="en-US" sz="1600" b="0" baseline="0">
                          <a:solidFill>
                            <a:schemeClr val="tx1"/>
                          </a:solidFill>
                          <a:effectLst/>
                          <a:latin typeface="Arial"/>
                          <a:cs typeface="Arial"/>
                        </a:rPr>
                        <a:t>Steps</a:t>
                      </a:r>
                      <a:r>
                        <a:rPr lang="en-US" sz="1600" b="0" spc="-10" baseline="0">
                          <a:solidFill>
                            <a:schemeClr val="tx1"/>
                          </a:solidFill>
                          <a:effectLst/>
                          <a:latin typeface="Arial"/>
                          <a:cs typeface="Arial"/>
                        </a:rPr>
                        <a:t> </a:t>
                      </a:r>
                      <a:r>
                        <a:rPr lang="en-US" sz="1600" b="0" baseline="0">
                          <a:solidFill>
                            <a:schemeClr val="tx1"/>
                          </a:solidFill>
                          <a:effectLst/>
                          <a:latin typeface="Arial"/>
                          <a:cs typeface="Arial"/>
                        </a:rPr>
                        <a:t>the</a:t>
                      </a:r>
                      <a:r>
                        <a:rPr lang="en-US" sz="1600" b="0" spc="-20" baseline="0">
                          <a:solidFill>
                            <a:schemeClr val="tx1"/>
                          </a:solidFill>
                          <a:effectLst/>
                          <a:latin typeface="Arial"/>
                          <a:cs typeface="Arial"/>
                        </a:rPr>
                        <a:t> </a:t>
                      </a:r>
                      <a:r>
                        <a:rPr lang="en-US" sz="1600" b="0" baseline="0">
                          <a:solidFill>
                            <a:schemeClr val="tx1"/>
                          </a:solidFill>
                          <a:effectLst/>
                          <a:latin typeface="Arial"/>
                          <a:cs typeface="Arial"/>
                        </a:rPr>
                        <a:t>agency</a:t>
                      </a:r>
                      <a:r>
                        <a:rPr lang="en-US" sz="1600" b="0" spc="-30" baseline="0">
                          <a:solidFill>
                            <a:schemeClr val="tx1"/>
                          </a:solidFill>
                          <a:effectLst/>
                          <a:latin typeface="Arial"/>
                          <a:cs typeface="Arial"/>
                        </a:rPr>
                        <a:t> </a:t>
                      </a:r>
                      <a:r>
                        <a:rPr lang="en-US" sz="1600" b="0" baseline="0">
                          <a:solidFill>
                            <a:schemeClr val="tx1"/>
                          </a:solidFill>
                          <a:effectLst/>
                          <a:latin typeface="Arial"/>
                          <a:cs typeface="Arial"/>
                        </a:rPr>
                        <a:t>has</a:t>
                      </a:r>
                      <a:r>
                        <a:rPr lang="en-US" sz="1600" b="0" spc="-35" baseline="0">
                          <a:solidFill>
                            <a:schemeClr val="tx1"/>
                          </a:solidFill>
                          <a:effectLst/>
                          <a:latin typeface="Arial"/>
                          <a:cs typeface="Arial"/>
                        </a:rPr>
                        <a:t> </a:t>
                      </a:r>
                      <a:r>
                        <a:rPr lang="en-US" sz="1600" b="0" baseline="0">
                          <a:solidFill>
                            <a:schemeClr val="tx1"/>
                          </a:solidFill>
                          <a:effectLst/>
                          <a:latin typeface="Arial"/>
                          <a:cs typeface="Arial"/>
                        </a:rPr>
                        <a:t>taken</a:t>
                      </a:r>
                      <a:r>
                        <a:rPr lang="en-US" sz="1600" b="0" spc="-20" baseline="0">
                          <a:solidFill>
                            <a:schemeClr val="tx1"/>
                          </a:solidFill>
                          <a:effectLst/>
                          <a:latin typeface="Arial"/>
                          <a:cs typeface="Arial"/>
                        </a:rPr>
                        <a:t> </a:t>
                      </a:r>
                      <a:r>
                        <a:rPr lang="en-US" sz="1600" b="0" baseline="0">
                          <a:solidFill>
                            <a:schemeClr val="tx1"/>
                          </a:solidFill>
                          <a:effectLst/>
                          <a:latin typeface="Arial"/>
                          <a:cs typeface="Arial"/>
                        </a:rPr>
                        <a:t>to</a:t>
                      </a:r>
                      <a:r>
                        <a:rPr lang="en-US" sz="1600" b="0" spc="-20" baseline="0">
                          <a:solidFill>
                            <a:schemeClr val="tx1"/>
                          </a:solidFill>
                          <a:effectLst/>
                          <a:latin typeface="Arial"/>
                          <a:cs typeface="Arial"/>
                        </a:rPr>
                        <a:t> </a:t>
                      </a:r>
                      <a:r>
                        <a:rPr lang="en-US" sz="1600" b="0" baseline="0">
                          <a:solidFill>
                            <a:schemeClr val="tx1"/>
                          </a:solidFill>
                          <a:effectLst/>
                          <a:latin typeface="Arial"/>
                          <a:cs typeface="Arial"/>
                        </a:rPr>
                        <a:t>prepare</a:t>
                      </a:r>
                      <a:r>
                        <a:rPr lang="en-US" sz="1600" b="0" spc="-5" baseline="0">
                          <a:solidFill>
                            <a:schemeClr val="tx1"/>
                          </a:solidFill>
                          <a:effectLst/>
                          <a:latin typeface="Arial"/>
                          <a:cs typeface="Arial"/>
                        </a:rPr>
                        <a:t> </a:t>
                      </a:r>
                      <a:r>
                        <a:rPr lang="en-US" sz="1600" b="0" baseline="0">
                          <a:solidFill>
                            <a:schemeClr val="tx1"/>
                          </a:solidFill>
                          <a:effectLst/>
                          <a:latin typeface="Arial"/>
                          <a:cs typeface="Arial"/>
                        </a:rPr>
                        <a:t>for</a:t>
                      </a:r>
                      <a:r>
                        <a:rPr lang="en-US" sz="1600" b="0" spc="-15" baseline="0">
                          <a:solidFill>
                            <a:schemeClr val="tx1"/>
                          </a:solidFill>
                          <a:effectLst/>
                          <a:latin typeface="Arial"/>
                          <a:cs typeface="Arial"/>
                        </a:rPr>
                        <a:t> </a:t>
                      </a:r>
                      <a:r>
                        <a:rPr lang="en-US" sz="1600" b="0" baseline="0">
                          <a:solidFill>
                            <a:schemeClr val="tx1"/>
                          </a:solidFill>
                          <a:effectLst/>
                          <a:latin typeface="Arial"/>
                          <a:cs typeface="Arial"/>
                        </a:rPr>
                        <a:t>a</a:t>
                      </a:r>
                      <a:r>
                        <a:rPr lang="en-US" sz="1600" b="0" spc="-20" baseline="0">
                          <a:solidFill>
                            <a:schemeClr val="tx1"/>
                          </a:solidFill>
                          <a:effectLst/>
                          <a:latin typeface="Arial"/>
                          <a:cs typeface="Arial"/>
                        </a:rPr>
                        <a:t> </a:t>
                      </a:r>
                      <a:r>
                        <a:rPr lang="en-US" sz="1600" b="0" baseline="0">
                          <a:solidFill>
                            <a:schemeClr val="tx1"/>
                          </a:solidFill>
                          <a:effectLst/>
                          <a:latin typeface="Arial"/>
                          <a:cs typeface="Arial"/>
                        </a:rPr>
                        <a:t>data</a:t>
                      </a:r>
                      <a:r>
                        <a:rPr lang="en-US" sz="1600" b="0" spc="-45" baseline="0">
                          <a:solidFill>
                            <a:schemeClr val="tx1"/>
                          </a:solidFill>
                          <a:effectLst/>
                          <a:latin typeface="Arial"/>
                          <a:cs typeface="Arial"/>
                        </a:rPr>
                        <a:t> </a:t>
                      </a:r>
                      <a:r>
                        <a:rPr lang="en-US" sz="1600" b="0" spc="-10" baseline="0">
                          <a:solidFill>
                            <a:schemeClr val="tx1"/>
                          </a:solidFill>
                          <a:effectLst/>
                          <a:latin typeface="Arial"/>
                          <a:cs typeface="Arial"/>
                        </a:rPr>
                        <a:t>breach</a:t>
                      </a:r>
                      <a:endParaRPr lang="en-AU" sz="1600" b="0" baseline="0">
                        <a:solidFill>
                          <a:schemeClr val="tx1"/>
                        </a:solidFill>
                        <a:effectLst/>
                        <a:latin typeface="Arial"/>
                        <a:ea typeface="Calibri" panose="020F0502020204030204" pitchFamily="34" charset="0"/>
                        <a:cs typeface="Arial"/>
                      </a:endParaRPr>
                    </a:p>
                  </a:txBody>
                  <a:tcPr marL="0" marR="0" marT="0" marB="0" anchor="ctr">
                    <a:solidFill>
                      <a:srgbClr val="CDE3F8"/>
                    </a:solidFill>
                  </a:tcPr>
                </a:tc>
                <a:tc>
                  <a:txBody>
                    <a:bodyPr/>
                    <a:lstStyle/>
                    <a:p>
                      <a:pPr marL="69850" algn="l">
                        <a:lnSpc>
                          <a:spcPct val="115000"/>
                        </a:lnSpc>
                        <a:spcBef>
                          <a:spcPts val="720"/>
                        </a:spcBef>
                        <a:spcAft>
                          <a:spcPts val="1200"/>
                        </a:spcAft>
                      </a:pPr>
                      <a:endParaRPr lang="en-AU" sz="1600" b="0">
                        <a:solidFill>
                          <a:schemeClr val="accent1">
                            <a:lumMod val="40000"/>
                            <a:lumOff val="60000"/>
                          </a:schemeClr>
                        </a:solidFill>
                        <a:effectLst/>
                        <a:latin typeface="Arial"/>
                        <a:ea typeface="Calibri" panose="020F0502020204030204" pitchFamily="34" charset="0"/>
                        <a:cs typeface="Arial"/>
                      </a:endParaRPr>
                    </a:p>
                  </a:txBody>
                  <a:tcPr marL="0" marR="0" marT="0" marB="0" anchor="ctr">
                    <a:solidFill>
                      <a:schemeClr val="accent1">
                        <a:lumMod val="75000"/>
                      </a:schemeClr>
                    </a:solidFill>
                  </a:tcPr>
                </a:tc>
                <a:tc>
                  <a:txBody>
                    <a:bodyPr/>
                    <a:lstStyle/>
                    <a:p>
                      <a:pPr marL="69850" algn="l">
                        <a:lnSpc>
                          <a:spcPct val="115000"/>
                        </a:lnSpc>
                        <a:spcBef>
                          <a:spcPts val="720"/>
                        </a:spcBef>
                        <a:spcAft>
                          <a:spcPts val="1200"/>
                        </a:spcAft>
                      </a:pPr>
                      <a:r>
                        <a:rPr lang="en-US" sz="1600" b="0">
                          <a:effectLst/>
                          <a:latin typeface="Arial"/>
                          <a:ea typeface="Arial" panose="020B0604020202020204" pitchFamily="34" charset="0"/>
                          <a:cs typeface="Arial"/>
                        </a:rPr>
                        <a:t>A</a:t>
                      </a:r>
                      <a:r>
                        <a:rPr lang="en-US" sz="1600" b="0" spc="-20">
                          <a:effectLst/>
                          <a:latin typeface="Arial"/>
                          <a:ea typeface="Arial" panose="020B0604020202020204" pitchFamily="34" charset="0"/>
                          <a:cs typeface="Arial"/>
                        </a:rPr>
                        <a:t> </a:t>
                      </a:r>
                      <a:r>
                        <a:rPr lang="en-US" sz="1600" b="0">
                          <a:effectLst/>
                          <a:latin typeface="Arial"/>
                          <a:ea typeface="Arial" panose="020B0604020202020204" pitchFamily="34" charset="0"/>
                          <a:cs typeface="Arial"/>
                        </a:rPr>
                        <a:t>clear</a:t>
                      </a:r>
                      <a:r>
                        <a:rPr lang="en-US" sz="1600" b="0" spc="-35">
                          <a:effectLst/>
                          <a:latin typeface="Arial"/>
                          <a:ea typeface="Arial" panose="020B0604020202020204" pitchFamily="34" charset="0"/>
                          <a:cs typeface="Arial"/>
                        </a:rPr>
                        <a:t> </a:t>
                      </a:r>
                      <a:r>
                        <a:rPr lang="en-US" sz="1600" b="0">
                          <a:effectLst/>
                          <a:latin typeface="Arial"/>
                          <a:ea typeface="Arial" panose="020B0604020202020204" pitchFamily="34" charset="0"/>
                          <a:cs typeface="Arial"/>
                        </a:rPr>
                        <a:t>communication</a:t>
                      </a:r>
                      <a:r>
                        <a:rPr lang="en-US" sz="1600" b="0" spc="-35">
                          <a:effectLst/>
                          <a:latin typeface="Arial"/>
                          <a:ea typeface="Arial" panose="020B0604020202020204" pitchFamily="34" charset="0"/>
                          <a:cs typeface="Arial"/>
                        </a:rPr>
                        <a:t> </a:t>
                      </a:r>
                      <a:r>
                        <a:rPr lang="en-US" sz="1600" b="0" spc="-10">
                          <a:effectLst/>
                          <a:latin typeface="Arial"/>
                          <a:ea typeface="Arial" panose="020B0604020202020204" pitchFamily="34" charset="0"/>
                          <a:cs typeface="Arial"/>
                        </a:rPr>
                        <a:t>strategy</a:t>
                      </a:r>
                      <a:endParaRPr lang="en-AU" sz="1600" b="0">
                        <a:effectLst/>
                        <a:latin typeface="Arial"/>
                        <a:ea typeface="Calibri" panose="020F0502020204030204" pitchFamily="34" charset="0"/>
                        <a:cs typeface="Arial"/>
                      </a:endParaRPr>
                    </a:p>
                  </a:txBody>
                  <a:tcPr marL="0" marR="0" marT="0" marB="0" anchor="ctr"/>
                </a:tc>
                <a:tc>
                  <a:txBody>
                    <a:bodyPr/>
                    <a:lstStyle/>
                    <a:p>
                      <a:pPr marL="69850" algn="l">
                        <a:lnSpc>
                          <a:spcPct val="115000"/>
                        </a:lnSpc>
                        <a:spcBef>
                          <a:spcPts val="720"/>
                        </a:spcBef>
                        <a:spcAft>
                          <a:spcPts val="1200"/>
                        </a:spcAft>
                      </a:pPr>
                      <a:endParaRPr lang="en-AU" sz="1100">
                        <a:effectLst/>
                        <a:latin typeface="Arial" panose="020B0604020202020204" pitchFamily="34" charset="0"/>
                        <a:ea typeface="Calibri" panose="020F0502020204030204" pitchFamily="34" charset="0"/>
                        <a:cs typeface="Arial" panose="020B0604020202020204" pitchFamily="34" charset="0"/>
                      </a:endParaRPr>
                    </a:p>
                  </a:txBody>
                  <a:tcPr marL="0" marR="0" marT="0" marB="0" anchor="ctr">
                    <a:solidFill>
                      <a:schemeClr val="accent1">
                        <a:lumMod val="75000"/>
                      </a:schemeClr>
                    </a:solidFill>
                  </a:tcPr>
                </a:tc>
                <a:extLst>
                  <a:ext uri="{0D108BD9-81ED-4DB2-BD59-A6C34878D82A}">
                    <a16:rowId xmlns:a16="http://schemas.microsoft.com/office/drawing/2014/main" val="1518945632"/>
                  </a:ext>
                </a:extLst>
              </a:tr>
              <a:tr h="549734">
                <a:tc>
                  <a:txBody>
                    <a:bodyPr/>
                    <a:lstStyle/>
                    <a:p>
                      <a:pPr marL="69850" algn="l">
                        <a:lnSpc>
                          <a:spcPct val="115000"/>
                        </a:lnSpc>
                        <a:spcBef>
                          <a:spcPts val="720"/>
                        </a:spcBef>
                        <a:spcAft>
                          <a:spcPts val="1200"/>
                        </a:spcAft>
                      </a:pPr>
                      <a:r>
                        <a:rPr lang="en-US" sz="1600" b="0" baseline="0">
                          <a:solidFill>
                            <a:schemeClr val="tx1"/>
                          </a:solidFill>
                          <a:effectLst/>
                          <a:latin typeface="Arial"/>
                          <a:cs typeface="Arial"/>
                        </a:rPr>
                        <a:t>What</a:t>
                      </a:r>
                      <a:r>
                        <a:rPr lang="en-US" sz="1600" b="0" spc="-25" baseline="0">
                          <a:solidFill>
                            <a:schemeClr val="tx1"/>
                          </a:solidFill>
                          <a:effectLst/>
                          <a:latin typeface="Arial"/>
                          <a:cs typeface="Arial"/>
                        </a:rPr>
                        <a:t> </a:t>
                      </a:r>
                      <a:r>
                        <a:rPr lang="en-US" sz="1600" b="0" baseline="0">
                          <a:solidFill>
                            <a:schemeClr val="tx1"/>
                          </a:solidFill>
                          <a:effectLst/>
                          <a:latin typeface="Arial"/>
                          <a:cs typeface="Arial"/>
                        </a:rPr>
                        <a:t>a</a:t>
                      </a:r>
                      <a:r>
                        <a:rPr lang="en-US" sz="1600" b="0" spc="-20" baseline="0">
                          <a:solidFill>
                            <a:schemeClr val="tx1"/>
                          </a:solidFill>
                          <a:effectLst/>
                          <a:latin typeface="Arial"/>
                          <a:cs typeface="Arial"/>
                        </a:rPr>
                        <a:t> </a:t>
                      </a:r>
                      <a:r>
                        <a:rPr lang="en-US" sz="1600" b="0" baseline="0">
                          <a:solidFill>
                            <a:schemeClr val="tx1"/>
                          </a:solidFill>
                          <a:effectLst/>
                          <a:latin typeface="Arial"/>
                          <a:cs typeface="Arial"/>
                        </a:rPr>
                        <a:t>data</a:t>
                      </a:r>
                      <a:r>
                        <a:rPr lang="en-US" sz="1600" b="0" spc="-20" baseline="0">
                          <a:solidFill>
                            <a:schemeClr val="tx1"/>
                          </a:solidFill>
                          <a:effectLst/>
                          <a:latin typeface="Arial"/>
                          <a:cs typeface="Arial"/>
                        </a:rPr>
                        <a:t> </a:t>
                      </a:r>
                      <a:r>
                        <a:rPr lang="en-US" sz="1600" b="0" baseline="0">
                          <a:solidFill>
                            <a:schemeClr val="tx1"/>
                          </a:solidFill>
                          <a:effectLst/>
                          <a:latin typeface="Arial"/>
                          <a:cs typeface="Arial"/>
                        </a:rPr>
                        <a:t>breach</a:t>
                      </a:r>
                      <a:r>
                        <a:rPr lang="en-US" sz="1600" b="0" spc="-5" baseline="0">
                          <a:solidFill>
                            <a:schemeClr val="tx1"/>
                          </a:solidFill>
                          <a:effectLst/>
                          <a:latin typeface="Arial"/>
                          <a:cs typeface="Arial"/>
                        </a:rPr>
                        <a:t> </a:t>
                      </a:r>
                      <a:r>
                        <a:rPr lang="en-US" sz="1600" b="0" baseline="0">
                          <a:solidFill>
                            <a:schemeClr val="tx1"/>
                          </a:solidFill>
                          <a:effectLst/>
                          <a:latin typeface="Arial"/>
                          <a:cs typeface="Arial"/>
                        </a:rPr>
                        <a:t>is</a:t>
                      </a:r>
                      <a:r>
                        <a:rPr lang="en-US" sz="1600" b="0" spc="-30" baseline="0">
                          <a:solidFill>
                            <a:schemeClr val="tx1"/>
                          </a:solidFill>
                          <a:effectLst/>
                          <a:latin typeface="Arial"/>
                          <a:cs typeface="Arial"/>
                        </a:rPr>
                        <a:t> </a:t>
                      </a:r>
                      <a:r>
                        <a:rPr lang="en-US" sz="1600" b="0" baseline="0">
                          <a:solidFill>
                            <a:schemeClr val="tx1"/>
                          </a:solidFill>
                          <a:effectLst/>
                          <a:latin typeface="Arial"/>
                          <a:cs typeface="Arial"/>
                        </a:rPr>
                        <a:t>and</a:t>
                      </a:r>
                      <a:r>
                        <a:rPr lang="en-US" sz="1600" b="0" spc="-20" baseline="0">
                          <a:solidFill>
                            <a:schemeClr val="tx1"/>
                          </a:solidFill>
                          <a:effectLst/>
                          <a:latin typeface="Arial"/>
                          <a:cs typeface="Arial"/>
                        </a:rPr>
                        <a:t> </a:t>
                      </a:r>
                      <a:r>
                        <a:rPr lang="en-US" sz="1600" b="0" baseline="0">
                          <a:solidFill>
                            <a:schemeClr val="tx1"/>
                          </a:solidFill>
                          <a:effectLst/>
                          <a:latin typeface="Arial"/>
                          <a:cs typeface="Arial"/>
                        </a:rPr>
                        <a:t>how</a:t>
                      </a:r>
                      <a:r>
                        <a:rPr lang="en-US" sz="1600" b="0" spc="-30" baseline="0">
                          <a:solidFill>
                            <a:schemeClr val="tx1"/>
                          </a:solidFill>
                          <a:effectLst/>
                          <a:latin typeface="Arial"/>
                          <a:cs typeface="Arial"/>
                        </a:rPr>
                        <a:t> </a:t>
                      </a:r>
                      <a:r>
                        <a:rPr lang="en-US" sz="1600" b="0" baseline="0">
                          <a:solidFill>
                            <a:schemeClr val="tx1"/>
                          </a:solidFill>
                          <a:effectLst/>
                          <a:latin typeface="Arial"/>
                          <a:cs typeface="Arial"/>
                        </a:rPr>
                        <a:t>staff</a:t>
                      </a:r>
                      <a:r>
                        <a:rPr lang="en-US" sz="1600" b="0" spc="-5" baseline="0">
                          <a:solidFill>
                            <a:schemeClr val="tx1"/>
                          </a:solidFill>
                          <a:effectLst/>
                          <a:latin typeface="Arial"/>
                          <a:cs typeface="Arial"/>
                        </a:rPr>
                        <a:t> </a:t>
                      </a:r>
                      <a:r>
                        <a:rPr lang="en-US" sz="1600" b="0" baseline="0">
                          <a:solidFill>
                            <a:schemeClr val="tx1"/>
                          </a:solidFill>
                          <a:effectLst/>
                          <a:latin typeface="Arial"/>
                          <a:cs typeface="Arial"/>
                        </a:rPr>
                        <a:t>can</a:t>
                      </a:r>
                      <a:r>
                        <a:rPr lang="en-US" sz="1600" b="0" spc="-20" baseline="0">
                          <a:solidFill>
                            <a:schemeClr val="tx1"/>
                          </a:solidFill>
                          <a:effectLst/>
                          <a:latin typeface="Arial"/>
                          <a:cs typeface="Arial"/>
                        </a:rPr>
                        <a:t> </a:t>
                      </a:r>
                      <a:r>
                        <a:rPr lang="en-US" sz="1600" b="0" baseline="0">
                          <a:solidFill>
                            <a:schemeClr val="tx1"/>
                          </a:solidFill>
                          <a:effectLst/>
                          <a:latin typeface="Arial"/>
                          <a:cs typeface="Arial"/>
                        </a:rPr>
                        <a:t>identify</a:t>
                      </a:r>
                      <a:r>
                        <a:rPr lang="en-US" sz="1600" b="0" spc="-25" baseline="0">
                          <a:solidFill>
                            <a:schemeClr val="tx1"/>
                          </a:solidFill>
                          <a:effectLst/>
                          <a:latin typeface="Arial"/>
                          <a:cs typeface="Arial"/>
                        </a:rPr>
                        <a:t> one</a:t>
                      </a:r>
                      <a:endParaRPr lang="en-AU" sz="1600" b="0" baseline="0">
                        <a:solidFill>
                          <a:schemeClr val="tx1"/>
                        </a:solidFill>
                        <a:effectLst/>
                        <a:latin typeface="Arial"/>
                        <a:ea typeface="Calibri" panose="020F0502020204030204" pitchFamily="34" charset="0"/>
                        <a:cs typeface="Arial"/>
                      </a:endParaRPr>
                    </a:p>
                  </a:txBody>
                  <a:tcPr marL="0" marR="0" marT="0" marB="0" anchor="ctr">
                    <a:solidFill>
                      <a:srgbClr val="E8F1FB"/>
                    </a:solidFill>
                  </a:tcPr>
                </a:tc>
                <a:tc>
                  <a:txBody>
                    <a:bodyPr/>
                    <a:lstStyle/>
                    <a:p>
                      <a:pPr marL="69850" marR="145415" algn="l">
                        <a:lnSpc>
                          <a:spcPct val="115000"/>
                        </a:lnSpc>
                        <a:spcBef>
                          <a:spcPts val="720"/>
                        </a:spcBef>
                        <a:spcAft>
                          <a:spcPts val="1200"/>
                        </a:spcAft>
                      </a:pPr>
                      <a:endParaRPr lang="en-AU" sz="1600" b="0">
                        <a:solidFill>
                          <a:schemeClr val="accent1">
                            <a:lumMod val="40000"/>
                            <a:lumOff val="60000"/>
                          </a:schemeClr>
                        </a:solidFill>
                        <a:effectLst/>
                        <a:latin typeface="Arial"/>
                        <a:ea typeface="Calibri" panose="020F0502020204030204" pitchFamily="34" charset="0"/>
                        <a:cs typeface="Arial"/>
                      </a:endParaRPr>
                    </a:p>
                  </a:txBody>
                  <a:tcPr marL="0" marR="0" marT="0" marB="0" anchor="ctr">
                    <a:solidFill>
                      <a:schemeClr val="accent1">
                        <a:lumMod val="75000"/>
                      </a:schemeClr>
                    </a:solidFill>
                  </a:tcPr>
                </a:tc>
                <a:tc>
                  <a:txBody>
                    <a:bodyPr/>
                    <a:lstStyle/>
                    <a:p>
                      <a:pPr marL="69850" marR="145415" algn="l">
                        <a:lnSpc>
                          <a:spcPct val="115000"/>
                        </a:lnSpc>
                        <a:spcBef>
                          <a:spcPts val="720"/>
                        </a:spcBef>
                        <a:spcAft>
                          <a:spcPts val="1200"/>
                        </a:spcAft>
                      </a:pPr>
                      <a:r>
                        <a:rPr lang="en-US" sz="1600" b="0">
                          <a:effectLst/>
                          <a:latin typeface="Arial"/>
                          <a:ea typeface="Arial" panose="020B0604020202020204" pitchFamily="34" charset="0"/>
                          <a:cs typeface="Arial"/>
                        </a:rPr>
                        <a:t>Clear</a:t>
                      </a:r>
                      <a:r>
                        <a:rPr lang="en-US" sz="1600" b="0" spc="-35">
                          <a:effectLst/>
                          <a:latin typeface="Arial"/>
                          <a:ea typeface="Arial" panose="020B0604020202020204" pitchFamily="34" charset="0"/>
                          <a:cs typeface="Arial"/>
                        </a:rPr>
                        <a:t> </a:t>
                      </a:r>
                      <a:r>
                        <a:rPr lang="en-US" sz="1600" b="0">
                          <a:effectLst/>
                          <a:latin typeface="Arial"/>
                          <a:ea typeface="Arial" panose="020B0604020202020204" pitchFamily="34" charset="0"/>
                          <a:cs typeface="Arial"/>
                        </a:rPr>
                        <a:t>escalation</a:t>
                      </a:r>
                      <a:r>
                        <a:rPr lang="en-US" sz="1600" b="0" spc="-40">
                          <a:effectLst/>
                          <a:latin typeface="Arial"/>
                          <a:ea typeface="Arial" panose="020B0604020202020204" pitchFamily="34" charset="0"/>
                          <a:cs typeface="Arial"/>
                        </a:rPr>
                        <a:t> </a:t>
                      </a:r>
                      <a:r>
                        <a:rPr lang="en-US" sz="1600" b="0">
                          <a:effectLst/>
                          <a:latin typeface="Arial"/>
                          <a:ea typeface="Arial" panose="020B0604020202020204" pitchFamily="34" charset="0"/>
                          <a:cs typeface="Arial"/>
                        </a:rPr>
                        <a:t>procedures</a:t>
                      </a:r>
                      <a:r>
                        <a:rPr lang="en-US" sz="1600" b="0" spc="-50">
                          <a:effectLst/>
                          <a:latin typeface="Arial"/>
                          <a:ea typeface="Arial" panose="020B0604020202020204" pitchFamily="34" charset="0"/>
                          <a:cs typeface="Arial"/>
                        </a:rPr>
                        <a:t> </a:t>
                      </a:r>
                      <a:r>
                        <a:rPr lang="en-US" sz="1600" b="0">
                          <a:effectLst/>
                          <a:latin typeface="Arial"/>
                          <a:ea typeface="Arial" panose="020B0604020202020204" pitchFamily="34" charset="0"/>
                          <a:cs typeface="Arial"/>
                        </a:rPr>
                        <a:t>and</a:t>
                      </a:r>
                      <a:r>
                        <a:rPr lang="en-US" sz="1600" b="0" spc="-25">
                          <a:effectLst/>
                          <a:latin typeface="Arial"/>
                          <a:ea typeface="Arial" panose="020B0604020202020204" pitchFamily="34" charset="0"/>
                          <a:cs typeface="Arial"/>
                        </a:rPr>
                        <a:t> </a:t>
                      </a:r>
                      <a:r>
                        <a:rPr lang="en-US" sz="1600" b="0">
                          <a:effectLst/>
                          <a:latin typeface="Arial"/>
                          <a:ea typeface="Arial" panose="020B0604020202020204" pitchFamily="34" charset="0"/>
                          <a:cs typeface="Arial"/>
                        </a:rPr>
                        <a:t>reporting</a:t>
                      </a:r>
                      <a:r>
                        <a:rPr lang="en-US" sz="1600" b="0" spc="-25">
                          <a:effectLst/>
                          <a:latin typeface="Arial"/>
                          <a:ea typeface="Arial" panose="020B0604020202020204" pitchFamily="34" charset="0"/>
                          <a:cs typeface="Arial"/>
                        </a:rPr>
                        <a:t> </a:t>
                      </a:r>
                      <a:r>
                        <a:rPr lang="en-US" sz="1600" b="0">
                          <a:effectLst/>
                          <a:latin typeface="Arial"/>
                          <a:ea typeface="Arial" panose="020B0604020202020204" pitchFamily="34" charset="0"/>
                          <a:cs typeface="Arial"/>
                        </a:rPr>
                        <a:t>lines</a:t>
                      </a:r>
                      <a:r>
                        <a:rPr lang="en-US" sz="1600" b="0" spc="-30">
                          <a:effectLst/>
                          <a:latin typeface="Arial"/>
                          <a:ea typeface="Arial" panose="020B0604020202020204" pitchFamily="34" charset="0"/>
                          <a:cs typeface="Arial"/>
                        </a:rPr>
                        <a:t> </a:t>
                      </a:r>
                      <a:r>
                        <a:rPr lang="en-US" sz="1600" b="0">
                          <a:effectLst/>
                          <a:latin typeface="Arial"/>
                          <a:ea typeface="Arial" panose="020B0604020202020204" pitchFamily="34" charset="0"/>
                          <a:cs typeface="Arial"/>
                        </a:rPr>
                        <a:t>for</a:t>
                      </a:r>
                      <a:r>
                        <a:rPr lang="en-US" sz="1600" b="0" spc="-35">
                          <a:effectLst/>
                          <a:latin typeface="Arial"/>
                          <a:ea typeface="Arial" panose="020B0604020202020204" pitchFamily="34" charset="0"/>
                          <a:cs typeface="Arial"/>
                        </a:rPr>
                        <a:t> </a:t>
                      </a:r>
                      <a:r>
                        <a:rPr lang="en-US" sz="1600" b="0">
                          <a:effectLst/>
                          <a:latin typeface="Arial"/>
                          <a:ea typeface="Arial" panose="020B0604020202020204" pitchFamily="34" charset="0"/>
                          <a:cs typeface="Arial"/>
                        </a:rPr>
                        <a:t>suspected data breaches</a:t>
                      </a:r>
                      <a:endParaRPr lang="en-AU" sz="1600" b="0">
                        <a:effectLst/>
                        <a:latin typeface="Arial"/>
                        <a:ea typeface="Calibri" panose="020F0502020204030204" pitchFamily="34" charset="0"/>
                        <a:cs typeface="Arial"/>
                      </a:endParaRPr>
                    </a:p>
                  </a:txBody>
                  <a:tcPr marL="0" marR="0" marT="0" marB="0" anchor="ctr"/>
                </a:tc>
                <a:tc>
                  <a:txBody>
                    <a:bodyPr/>
                    <a:lstStyle/>
                    <a:p>
                      <a:pPr marL="69850" marR="145415" algn="l">
                        <a:lnSpc>
                          <a:spcPct val="115000"/>
                        </a:lnSpc>
                        <a:spcBef>
                          <a:spcPts val="720"/>
                        </a:spcBef>
                        <a:spcAft>
                          <a:spcPts val="1200"/>
                        </a:spcAft>
                      </a:pPr>
                      <a:endParaRPr lang="en-AU" sz="1100">
                        <a:effectLst/>
                        <a:latin typeface="Arial" panose="020B0604020202020204" pitchFamily="34" charset="0"/>
                        <a:ea typeface="Calibri" panose="020F0502020204030204" pitchFamily="34" charset="0"/>
                        <a:cs typeface="Arial" panose="020B0604020202020204" pitchFamily="34" charset="0"/>
                      </a:endParaRPr>
                    </a:p>
                  </a:txBody>
                  <a:tcPr marL="0" marR="0" marT="0" marB="0" anchor="ctr">
                    <a:solidFill>
                      <a:schemeClr val="accent1">
                        <a:lumMod val="75000"/>
                      </a:schemeClr>
                    </a:solidFill>
                  </a:tcPr>
                </a:tc>
                <a:extLst>
                  <a:ext uri="{0D108BD9-81ED-4DB2-BD59-A6C34878D82A}">
                    <a16:rowId xmlns:a16="http://schemas.microsoft.com/office/drawing/2014/main" val="4029848707"/>
                  </a:ext>
                </a:extLst>
              </a:tr>
              <a:tr h="824600">
                <a:tc>
                  <a:txBody>
                    <a:bodyPr/>
                    <a:lstStyle/>
                    <a:p>
                      <a:pPr marL="69850" algn="l">
                        <a:lnSpc>
                          <a:spcPct val="100000"/>
                        </a:lnSpc>
                        <a:spcBef>
                          <a:spcPts val="720"/>
                        </a:spcBef>
                        <a:spcAft>
                          <a:spcPts val="1200"/>
                        </a:spcAft>
                      </a:pPr>
                      <a:r>
                        <a:rPr lang="en-US" sz="1600" b="0" baseline="0">
                          <a:solidFill>
                            <a:schemeClr val="tx1"/>
                          </a:solidFill>
                          <a:effectLst/>
                          <a:latin typeface="Arial"/>
                          <a:cs typeface="Arial"/>
                        </a:rPr>
                        <a:t>The</a:t>
                      </a:r>
                      <a:r>
                        <a:rPr lang="en-US" sz="1600" b="0" spc="-30" baseline="0">
                          <a:solidFill>
                            <a:schemeClr val="tx1"/>
                          </a:solidFill>
                          <a:effectLst/>
                          <a:latin typeface="Arial"/>
                          <a:cs typeface="Arial"/>
                        </a:rPr>
                        <a:t> </a:t>
                      </a:r>
                      <a:r>
                        <a:rPr lang="en-US" sz="1600" b="0" baseline="0">
                          <a:solidFill>
                            <a:schemeClr val="tx1"/>
                          </a:solidFill>
                          <a:effectLst/>
                          <a:latin typeface="Arial"/>
                          <a:cs typeface="Arial"/>
                        </a:rPr>
                        <a:t>agency’s</a:t>
                      </a:r>
                      <a:r>
                        <a:rPr lang="en-US" sz="1600" b="0" spc="-15" baseline="0">
                          <a:solidFill>
                            <a:schemeClr val="tx1"/>
                          </a:solidFill>
                          <a:effectLst/>
                          <a:latin typeface="Arial"/>
                          <a:cs typeface="Arial"/>
                        </a:rPr>
                        <a:t> </a:t>
                      </a:r>
                      <a:r>
                        <a:rPr lang="en-US" sz="1600" b="0" baseline="0">
                          <a:solidFill>
                            <a:schemeClr val="tx1"/>
                          </a:solidFill>
                          <a:effectLst/>
                          <a:latin typeface="Arial"/>
                          <a:cs typeface="Arial"/>
                        </a:rPr>
                        <a:t>plan</a:t>
                      </a:r>
                      <a:r>
                        <a:rPr lang="en-US" sz="1600" b="0" spc="-30" baseline="0">
                          <a:solidFill>
                            <a:schemeClr val="tx1"/>
                          </a:solidFill>
                          <a:effectLst/>
                          <a:latin typeface="Arial"/>
                          <a:cs typeface="Arial"/>
                        </a:rPr>
                        <a:t> </a:t>
                      </a:r>
                      <a:r>
                        <a:rPr lang="en-US" sz="1600" b="0" baseline="0">
                          <a:solidFill>
                            <a:schemeClr val="tx1"/>
                          </a:solidFill>
                          <a:effectLst/>
                          <a:latin typeface="Arial"/>
                          <a:cs typeface="Arial"/>
                        </a:rPr>
                        <a:t>for</a:t>
                      </a:r>
                      <a:r>
                        <a:rPr lang="en-US" sz="1600" b="0" spc="-5" baseline="0">
                          <a:solidFill>
                            <a:schemeClr val="tx1"/>
                          </a:solidFill>
                          <a:effectLst/>
                          <a:latin typeface="Arial"/>
                          <a:cs typeface="Arial"/>
                        </a:rPr>
                        <a:t> </a:t>
                      </a:r>
                      <a:r>
                        <a:rPr lang="en-US" sz="1600" b="0" baseline="0">
                          <a:solidFill>
                            <a:schemeClr val="tx1"/>
                          </a:solidFill>
                          <a:effectLst/>
                          <a:latin typeface="Arial"/>
                          <a:cs typeface="Arial"/>
                        </a:rPr>
                        <a:t>containing,</a:t>
                      </a:r>
                      <a:r>
                        <a:rPr lang="en-US" sz="1600" b="0" spc="-35" baseline="0">
                          <a:solidFill>
                            <a:schemeClr val="tx1"/>
                          </a:solidFill>
                          <a:effectLst/>
                          <a:latin typeface="Arial"/>
                          <a:cs typeface="Arial"/>
                        </a:rPr>
                        <a:t> </a:t>
                      </a:r>
                      <a:r>
                        <a:rPr lang="en-US" sz="1600" b="0" baseline="0">
                          <a:solidFill>
                            <a:schemeClr val="tx1"/>
                          </a:solidFill>
                          <a:effectLst/>
                          <a:latin typeface="Arial"/>
                          <a:cs typeface="Arial"/>
                        </a:rPr>
                        <a:t>assessing,</a:t>
                      </a:r>
                      <a:r>
                        <a:rPr lang="en-US" sz="1600" b="0" spc="-35" baseline="0">
                          <a:solidFill>
                            <a:schemeClr val="tx1"/>
                          </a:solidFill>
                          <a:effectLst/>
                          <a:latin typeface="Arial"/>
                          <a:cs typeface="Arial"/>
                        </a:rPr>
                        <a:t> </a:t>
                      </a:r>
                      <a:r>
                        <a:rPr lang="en-US" sz="1600" b="0" baseline="0">
                          <a:solidFill>
                            <a:schemeClr val="tx1"/>
                          </a:solidFill>
                          <a:effectLst/>
                          <a:latin typeface="Arial"/>
                          <a:cs typeface="Arial"/>
                        </a:rPr>
                        <a:t>and</a:t>
                      </a:r>
                      <a:r>
                        <a:rPr lang="en-US" sz="1600" b="0" spc="-30" baseline="0">
                          <a:solidFill>
                            <a:schemeClr val="tx1"/>
                          </a:solidFill>
                          <a:effectLst/>
                          <a:latin typeface="Arial"/>
                          <a:cs typeface="Arial"/>
                        </a:rPr>
                        <a:t> </a:t>
                      </a:r>
                      <a:r>
                        <a:rPr lang="en-US" sz="1600" b="0" baseline="0">
                          <a:solidFill>
                            <a:schemeClr val="tx1"/>
                          </a:solidFill>
                          <a:effectLst/>
                          <a:latin typeface="Arial"/>
                          <a:cs typeface="Arial"/>
                        </a:rPr>
                        <a:t>managing</a:t>
                      </a:r>
                      <a:r>
                        <a:rPr lang="en-US" sz="1600" b="0" spc="-30" baseline="0">
                          <a:solidFill>
                            <a:schemeClr val="tx1"/>
                          </a:solidFill>
                          <a:effectLst/>
                          <a:latin typeface="Arial"/>
                          <a:cs typeface="Arial"/>
                        </a:rPr>
                        <a:t> </a:t>
                      </a:r>
                      <a:r>
                        <a:rPr lang="en-US" sz="1600" b="0" baseline="0">
                          <a:solidFill>
                            <a:schemeClr val="tx1"/>
                          </a:solidFill>
                          <a:effectLst/>
                          <a:latin typeface="Arial"/>
                          <a:cs typeface="Arial"/>
                        </a:rPr>
                        <a:t>data </a:t>
                      </a:r>
                      <a:r>
                        <a:rPr lang="en-US" sz="1600" b="0" spc="-10" baseline="0">
                          <a:solidFill>
                            <a:schemeClr val="tx1"/>
                          </a:solidFill>
                          <a:effectLst/>
                          <a:latin typeface="Arial"/>
                          <a:cs typeface="Arial"/>
                        </a:rPr>
                        <a:t>breaches</a:t>
                      </a:r>
                      <a:endParaRPr lang="en-AU" sz="1600" b="0" baseline="0">
                        <a:solidFill>
                          <a:schemeClr val="tx1"/>
                        </a:solidFill>
                        <a:effectLst/>
                        <a:latin typeface="Arial"/>
                        <a:ea typeface="Calibri" panose="020F0502020204030204" pitchFamily="34" charset="0"/>
                        <a:cs typeface="Arial"/>
                      </a:endParaRPr>
                    </a:p>
                  </a:txBody>
                  <a:tcPr marL="0" marR="0" marT="0" marB="0" anchor="ctr">
                    <a:solidFill>
                      <a:srgbClr val="CDE3F8"/>
                    </a:solidFill>
                  </a:tcPr>
                </a:tc>
                <a:tc>
                  <a:txBody>
                    <a:bodyPr/>
                    <a:lstStyle/>
                    <a:p>
                      <a:pPr marL="69850" algn="l">
                        <a:lnSpc>
                          <a:spcPct val="115000"/>
                        </a:lnSpc>
                        <a:spcBef>
                          <a:spcPts val="720"/>
                        </a:spcBef>
                        <a:spcAft>
                          <a:spcPts val="1200"/>
                        </a:spcAft>
                      </a:pPr>
                      <a:endParaRPr lang="en-AU" sz="1600" b="0">
                        <a:solidFill>
                          <a:schemeClr val="accent1">
                            <a:lumMod val="40000"/>
                            <a:lumOff val="60000"/>
                          </a:schemeClr>
                        </a:solidFill>
                        <a:effectLst/>
                        <a:latin typeface="Arial"/>
                        <a:ea typeface="Calibri" panose="020F0502020204030204" pitchFamily="34" charset="0"/>
                        <a:cs typeface="Arial"/>
                      </a:endParaRPr>
                    </a:p>
                  </a:txBody>
                  <a:tcPr marL="0" marR="0" marT="0" marB="0" anchor="ctr">
                    <a:solidFill>
                      <a:schemeClr val="accent1">
                        <a:lumMod val="75000"/>
                      </a:schemeClr>
                    </a:solidFill>
                  </a:tcPr>
                </a:tc>
                <a:tc>
                  <a:txBody>
                    <a:bodyPr/>
                    <a:lstStyle/>
                    <a:p>
                      <a:pPr marL="69850" algn="l">
                        <a:lnSpc>
                          <a:spcPct val="115000"/>
                        </a:lnSpc>
                        <a:spcBef>
                          <a:spcPts val="720"/>
                        </a:spcBef>
                        <a:spcAft>
                          <a:spcPts val="1200"/>
                        </a:spcAft>
                      </a:pPr>
                      <a:r>
                        <a:rPr lang="en-US" sz="1600" b="0">
                          <a:effectLst/>
                          <a:latin typeface="Arial"/>
                          <a:ea typeface="Arial" panose="020B0604020202020204" pitchFamily="34" charset="0"/>
                          <a:cs typeface="Arial"/>
                        </a:rPr>
                        <a:t>Members</a:t>
                      </a:r>
                      <a:r>
                        <a:rPr lang="en-US" sz="1600" b="0" spc="-45">
                          <a:effectLst/>
                          <a:latin typeface="Arial"/>
                          <a:ea typeface="Arial" panose="020B0604020202020204" pitchFamily="34" charset="0"/>
                          <a:cs typeface="Arial"/>
                        </a:rPr>
                        <a:t> </a:t>
                      </a:r>
                      <a:r>
                        <a:rPr lang="en-US" sz="1600" b="0">
                          <a:effectLst/>
                          <a:latin typeface="Arial"/>
                          <a:ea typeface="Arial" panose="020B0604020202020204" pitchFamily="34" charset="0"/>
                          <a:cs typeface="Arial"/>
                        </a:rPr>
                        <a:t>of</a:t>
                      </a:r>
                      <a:r>
                        <a:rPr lang="en-US" sz="1600" b="0" spc="-40">
                          <a:effectLst/>
                          <a:latin typeface="Arial"/>
                          <a:ea typeface="Arial" panose="020B0604020202020204" pitchFamily="34" charset="0"/>
                          <a:cs typeface="Arial"/>
                        </a:rPr>
                        <a:t> </a:t>
                      </a:r>
                      <a:r>
                        <a:rPr lang="en-US" sz="1600" b="0">
                          <a:effectLst/>
                          <a:latin typeface="Arial"/>
                          <a:ea typeface="Arial" panose="020B0604020202020204" pitchFamily="34" charset="0"/>
                          <a:cs typeface="Arial"/>
                        </a:rPr>
                        <a:t>the</a:t>
                      </a:r>
                      <a:r>
                        <a:rPr lang="en-US" sz="1600" b="0" spc="-20">
                          <a:effectLst/>
                          <a:latin typeface="Arial"/>
                          <a:ea typeface="Arial" panose="020B0604020202020204" pitchFamily="34" charset="0"/>
                          <a:cs typeface="Arial"/>
                        </a:rPr>
                        <a:t> </a:t>
                      </a:r>
                      <a:r>
                        <a:rPr lang="en-US" sz="1600" b="0">
                          <a:effectLst/>
                          <a:latin typeface="Arial"/>
                          <a:ea typeface="Arial" panose="020B0604020202020204" pitchFamily="34" charset="0"/>
                          <a:cs typeface="Arial"/>
                        </a:rPr>
                        <a:t>data</a:t>
                      </a:r>
                      <a:r>
                        <a:rPr lang="en-US" sz="1600" b="0" spc="-20">
                          <a:effectLst/>
                          <a:latin typeface="Arial"/>
                          <a:ea typeface="Arial" panose="020B0604020202020204" pitchFamily="34" charset="0"/>
                          <a:cs typeface="Arial"/>
                        </a:rPr>
                        <a:t> </a:t>
                      </a:r>
                      <a:r>
                        <a:rPr lang="en-US" sz="1600" b="0">
                          <a:effectLst/>
                          <a:latin typeface="Arial"/>
                          <a:ea typeface="Arial" panose="020B0604020202020204" pitchFamily="34" charset="0"/>
                          <a:cs typeface="Arial"/>
                        </a:rPr>
                        <a:t>breach</a:t>
                      </a:r>
                      <a:r>
                        <a:rPr lang="en-US" sz="1600" b="0" spc="-20">
                          <a:effectLst/>
                          <a:latin typeface="Arial"/>
                          <a:ea typeface="Arial" panose="020B0604020202020204" pitchFamily="34" charset="0"/>
                          <a:cs typeface="Arial"/>
                        </a:rPr>
                        <a:t> </a:t>
                      </a:r>
                      <a:r>
                        <a:rPr lang="en-US" sz="1600" b="0">
                          <a:effectLst/>
                          <a:latin typeface="Arial"/>
                          <a:ea typeface="Arial" panose="020B0604020202020204" pitchFamily="34" charset="0"/>
                          <a:cs typeface="Arial"/>
                        </a:rPr>
                        <a:t>response</a:t>
                      </a:r>
                      <a:r>
                        <a:rPr lang="en-US" sz="1600" b="0" spc="-20">
                          <a:effectLst/>
                          <a:latin typeface="Arial"/>
                          <a:ea typeface="Arial" panose="020B0604020202020204" pitchFamily="34" charset="0"/>
                          <a:cs typeface="Arial"/>
                        </a:rPr>
                        <a:t> </a:t>
                      </a:r>
                      <a:r>
                        <a:rPr lang="en-US" sz="1600" b="0">
                          <a:effectLst/>
                          <a:latin typeface="Arial"/>
                          <a:ea typeface="Arial" panose="020B0604020202020204" pitchFamily="34" charset="0"/>
                          <a:cs typeface="Arial"/>
                        </a:rPr>
                        <a:t>team,</a:t>
                      </a:r>
                      <a:r>
                        <a:rPr lang="en-US" sz="1600" b="0" spc="-40">
                          <a:effectLst/>
                          <a:latin typeface="Arial"/>
                          <a:ea typeface="Arial" panose="020B0604020202020204" pitchFamily="34" charset="0"/>
                          <a:cs typeface="Arial"/>
                        </a:rPr>
                        <a:t> </a:t>
                      </a:r>
                      <a:r>
                        <a:rPr lang="en-US" sz="1600" b="0">
                          <a:effectLst/>
                          <a:latin typeface="Arial"/>
                          <a:ea typeface="Arial" panose="020B0604020202020204" pitchFamily="34" charset="0"/>
                          <a:cs typeface="Arial"/>
                        </a:rPr>
                        <a:t>including</a:t>
                      </a:r>
                      <a:r>
                        <a:rPr lang="en-US" sz="1600" b="0" spc="-35">
                          <a:effectLst/>
                          <a:latin typeface="Arial"/>
                          <a:ea typeface="Arial" panose="020B0604020202020204" pitchFamily="34" charset="0"/>
                          <a:cs typeface="Arial"/>
                        </a:rPr>
                        <a:t> </a:t>
                      </a:r>
                      <a:r>
                        <a:rPr lang="en-US" sz="1600" b="0">
                          <a:effectLst/>
                          <a:latin typeface="Arial"/>
                          <a:ea typeface="Arial" panose="020B0604020202020204" pitchFamily="34" charset="0"/>
                          <a:cs typeface="Arial"/>
                        </a:rPr>
                        <a:t>roles, reporting lines and responsibilities</a:t>
                      </a:r>
                      <a:endParaRPr lang="en-AU" sz="1600" b="0">
                        <a:effectLst/>
                        <a:latin typeface="Arial"/>
                        <a:ea typeface="Calibri" panose="020F0502020204030204" pitchFamily="34" charset="0"/>
                        <a:cs typeface="Arial"/>
                      </a:endParaRPr>
                    </a:p>
                  </a:txBody>
                  <a:tcPr marL="0" marR="0" marT="0" marB="0" anchor="ctr"/>
                </a:tc>
                <a:tc>
                  <a:txBody>
                    <a:bodyPr/>
                    <a:lstStyle/>
                    <a:p>
                      <a:pPr marL="69850" algn="l">
                        <a:lnSpc>
                          <a:spcPct val="115000"/>
                        </a:lnSpc>
                        <a:spcBef>
                          <a:spcPts val="720"/>
                        </a:spcBef>
                        <a:spcAft>
                          <a:spcPts val="1200"/>
                        </a:spcAft>
                      </a:pPr>
                      <a:endParaRPr lang="en-AU" sz="1100">
                        <a:effectLst/>
                        <a:latin typeface="Arial" panose="020B0604020202020204" pitchFamily="34" charset="0"/>
                        <a:ea typeface="Calibri" panose="020F0502020204030204" pitchFamily="34" charset="0"/>
                        <a:cs typeface="Arial" panose="020B0604020202020204" pitchFamily="34" charset="0"/>
                      </a:endParaRPr>
                    </a:p>
                  </a:txBody>
                  <a:tcPr marL="0" marR="0" marT="0" marB="0" anchor="ctr">
                    <a:solidFill>
                      <a:schemeClr val="accent1">
                        <a:lumMod val="75000"/>
                      </a:schemeClr>
                    </a:solidFill>
                  </a:tcPr>
                </a:tc>
                <a:extLst>
                  <a:ext uri="{0D108BD9-81ED-4DB2-BD59-A6C34878D82A}">
                    <a16:rowId xmlns:a16="http://schemas.microsoft.com/office/drawing/2014/main" val="3565938723"/>
                  </a:ext>
                </a:extLst>
              </a:tr>
              <a:tr h="549734">
                <a:tc>
                  <a:txBody>
                    <a:bodyPr/>
                    <a:lstStyle/>
                    <a:p>
                      <a:pPr marL="69850" algn="l">
                        <a:lnSpc>
                          <a:spcPct val="115000"/>
                        </a:lnSpc>
                        <a:spcBef>
                          <a:spcPts val="720"/>
                        </a:spcBef>
                        <a:spcAft>
                          <a:spcPts val="1200"/>
                        </a:spcAft>
                      </a:pPr>
                      <a:r>
                        <a:rPr lang="en-US" sz="1600" b="0" baseline="0">
                          <a:solidFill>
                            <a:schemeClr val="tx1"/>
                          </a:solidFill>
                          <a:effectLst/>
                          <a:latin typeface="Arial"/>
                          <a:cs typeface="Arial"/>
                        </a:rPr>
                        <a:t>Processes</a:t>
                      </a:r>
                      <a:r>
                        <a:rPr lang="en-US" sz="1600" b="0" spc="-55" baseline="0">
                          <a:solidFill>
                            <a:schemeClr val="tx1"/>
                          </a:solidFill>
                          <a:effectLst/>
                          <a:latin typeface="Arial"/>
                          <a:cs typeface="Arial"/>
                        </a:rPr>
                        <a:t> </a:t>
                      </a:r>
                      <a:r>
                        <a:rPr lang="en-US" sz="1600" b="0" baseline="0">
                          <a:solidFill>
                            <a:schemeClr val="tx1"/>
                          </a:solidFill>
                          <a:effectLst/>
                          <a:latin typeface="Arial"/>
                          <a:cs typeface="Arial"/>
                        </a:rPr>
                        <a:t>that</a:t>
                      </a:r>
                      <a:r>
                        <a:rPr lang="en-US" sz="1600" b="0" spc="-35" baseline="0">
                          <a:solidFill>
                            <a:schemeClr val="tx1"/>
                          </a:solidFill>
                          <a:effectLst/>
                          <a:latin typeface="Arial"/>
                          <a:cs typeface="Arial"/>
                        </a:rPr>
                        <a:t> </a:t>
                      </a:r>
                      <a:r>
                        <a:rPr lang="en-US" sz="1600" b="0" baseline="0">
                          <a:solidFill>
                            <a:schemeClr val="tx1"/>
                          </a:solidFill>
                          <a:effectLst/>
                          <a:latin typeface="Arial"/>
                          <a:cs typeface="Arial"/>
                        </a:rPr>
                        <a:t>outline</a:t>
                      </a:r>
                      <a:r>
                        <a:rPr lang="en-US" sz="1600" b="0" spc="-15" baseline="0">
                          <a:solidFill>
                            <a:schemeClr val="tx1"/>
                          </a:solidFill>
                          <a:effectLst/>
                          <a:latin typeface="Arial"/>
                          <a:cs typeface="Arial"/>
                        </a:rPr>
                        <a:t> </a:t>
                      </a:r>
                      <a:r>
                        <a:rPr lang="en-US" sz="1600" b="0" baseline="0">
                          <a:solidFill>
                            <a:schemeClr val="tx1"/>
                          </a:solidFill>
                          <a:effectLst/>
                          <a:latin typeface="Arial"/>
                          <a:cs typeface="Arial"/>
                        </a:rPr>
                        <a:t>when</a:t>
                      </a:r>
                      <a:r>
                        <a:rPr lang="en-US" sz="1600" b="0" spc="-30" baseline="0">
                          <a:solidFill>
                            <a:schemeClr val="tx1"/>
                          </a:solidFill>
                          <a:effectLst/>
                          <a:latin typeface="Arial"/>
                          <a:cs typeface="Arial"/>
                        </a:rPr>
                        <a:t> </a:t>
                      </a:r>
                      <a:r>
                        <a:rPr lang="en-US" sz="1600" b="0" baseline="0">
                          <a:solidFill>
                            <a:schemeClr val="tx1"/>
                          </a:solidFill>
                          <a:effectLst/>
                          <a:latin typeface="Arial"/>
                          <a:cs typeface="Arial"/>
                        </a:rPr>
                        <a:t>and</a:t>
                      </a:r>
                      <a:r>
                        <a:rPr lang="en-US" sz="1600" b="0" spc="-15" baseline="0">
                          <a:solidFill>
                            <a:schemeClr val="tx1"/>
                          </a:solidFill>
                          <a:effectLst/>
                          <a:latin typeface="Arial"/>
                          <a:cs typeface="Arial"/>
                        </a:rPr>
                        <a:t> </a:t>
                      </a:r>
                      <a:r>
                        <a:rPr lang="en-US" sz="1600" b="0" baseline="0">
                          <a:solidFill>
                            <a:schemeClr val="tx1"/>
                          </a:solidFill>
                          <a:effectLst/>
                          <a:latin typeface="Arial"/>
                          <a:cs typeface="Arial"/>
                        </a:rPr>
                        <a:t>how</a:t>
                      </a:r>
                      <a:r>
                        <a:rPr lang="en-US" sz="1600" b="0" spc="-25" baseline="0">
                          <a:solidFill>
                            <a:schemeClr val="tx1"/>
                          </a:solidFill>
                          <a:effectLst/>
                          <a:latin typeface="Arial"/>
                          <a:cs typeface="Arial"/>
                        </a:rPr>
                        <a:t> </a:t>
                      </a:r>
                      <a:r>
                        <a:rPr lang="en-US" sz="1600" b="0" baseline="0">
                          <a:solidFill>
                            <a:schemeClr val="tx1"/>
                          </a:solidFill>
                          <a:effectLst/>
                          <a:latin typeface="Arial"/>
                          <a:cs typeface="Arial"/>
                        </a:rPr>
                        <a:t>individuals</a:t>
                      </a:r>
                      <a:r>
                        <a:rPr lang="en-US" sz="1600" b="0" spc="-40" baseline="0">
                          <a:solidFill>
                            <a:schemeClr val="tx1"/>
                          </a:solidFill>
                          <a:effectLst/>
                          <a:latin typeface="Arial"/>
                          <a:cs typeface="Arial"/>
                        </a:rPr>
                        <a:t> </a:t>
                      </a:r>
                      <a:r>
                        <a:rPr lang="en-US" sz="1600" b="0" baseline="0">
                          <a:solidFill>
                            <a:schemeClr val="tx1"/>
                          </a:solidFill>
                          <a:effectLst/>
                          <a:latin typeface="Arial"/>
                          <a:cs typeface="Arial"/>
                        </a:rPr>
                        <a:t>are</a:t>
                      </a:r>
                      <a:r>
                        <a:rPr lang="en-US" sz="1600" b="0" spc="-30" baseline="0">
                          <a:solidFill>
                            <a:schemeClr val="tx1"/>
                          </a:solidFill>
                          <a:effectLst/>
                          <a:latin typeface="Arial"/>
                          <a:cs typeface="Arial"/>
                        </a:rPr>
                        <a:t> </a:t>
                      </a:r>
                      <a:r>
                        <a:rPr lang="en-US" sz="1600" b="0" spc="-10" baseline="0">
                          <a:solidFill>
                            <a:schemeClr val="tx1"/>
                          </a:solidFill>
                          <a:effectLst/>
                          <a:latin typeface="Arial"/>
                          <a:cs typeface="Arial"/>
                        </a:rPr>
                        <a:t>notified</a:t>
                      </a:r>
                      <a:endParaRPr lang="en-AU" sz="1600" b="0" baseline="0">
                        <a:solidFill>
                          <a:schemeClr val="tx1"/>
                        </a:solidFill>
                        <a:effectLst/>
                        <a:latin typeface="Arial"/>
                        <a:ea typeface="Calibri" panose="020F0502020204030204" pitchFamily="34" charset="0"/>
                        <a:cs typeface="Arial"/>
                      </a:endParaRPr>
                    </a:p>
                  </a:txBody>
                  <a:tcPr marL="0" marR="0" marT="0" marB="0" anchor="ctr">
                    <a:solidFill>
                      <a:srgbClr val="E8F1FB"/>
                    </a:solidFill>
                  </a:tcPr>
                </a:tc>
                <a:tc>
                  <a:txBody>
                    <a:bodyPr/>
                    <a:lstStyle/>
                    <a:p>
                      <a:pPr marL="69850" algn="l">
                        <a:lnSpc>
                          <a:spcPct val="115000"/>
                        </a:lnSpc>
                        <a:spcBef>
                          <a:spcPts val="720"/>
                        </a:spcBef>
                        <a:spcAft>
                          <a:spcPts val="1200"/>
                        </a:spcAft>
                      </a:pPr>
                      <a:endParaRPr lang="en-AU" sz="1600" b="0">
                        <a:solidFill>
                          <a:schemeClr val="accent1">
                            <a:lumMod val="40000"/>
                            <a:lumOff val="60000"/>
                          </a:schemeClr>
                        </a:solidFill>
                        <a:effectLst/>
                        <a:latin typeface="Arial"/>
                        <a:ea typeface="Calibri" panose="020F0502020204030204" pitchFamily="34" charset="0"/>
                        <a:cs typeface="Arial"/>
                      </a:endParaRPr>
                    </a:p>
                  </a:txBody>
                  <a:tcPr marL="0" marR="0" marT="0" marB="0" anchor="ctr">
                    <a:solidFill>
                      <a:schemeClr val="accent1">
                        <a:lumMod val="75000"/>
                      </a:schemeClr>
                    </a:solidFill>
                  </a:tcPr>
                </a:tc>
                <a:tc>
                  <a:txBody>
                    <a:bodyPr/>
                    <a:lstStyle/>
                    <a:p>
                      <a:pPr marL="69850" algn="l">
                        <a:lnSpc>
                          <a:spcPct val="115000"/>
                        </a:lnSpc>
                        <a:spcBef>
                          <a:spcPts val="720"/>
                        </a:spcBef>
                        <a:spcAft>
                          <a:spcPts val="1200"/>
                        </a:spcAft>
                      </a:pPr>
                      <a:r>
                        <a:rPr lang="en-US" sz="1600" b="0">
                          <a:effectLst/>
                          <a:latin typeface="Arial"/>
                          <a:ea typeface="Arial" panose="020B0604020202020204" pitchFamily="34" charset="0"/>
                          <a:cs typeface="Arial"/>
                        </a:rPr>
                        <a:t>Details</a:t>
                      </a:r>
                      <a:r>
                        <a:rPr lang="en-US" sz="1600" b="0" spc="-35">
                          <a:effectLst/>
                          <a:latin typeface="Arial"/>
                          <a:ea typeface="Arial" panose="020B0604020202020204" pitchFamily="34" charset="0"/>
                          <a:cs typeface="Arial"/>
                        </a:rPr>
                        <a:t> </a:t>
                      </a:r>
                      <a:r>
                        <a:rPr lang="en-US" sz="1600" b="0">
                          <a:effectLst/>
                          <a:latin typeface="Arial"/>
                          <a:ea typeface="Arial" panose="020B0604020202020204" pitchFamily="34" charset="0"/>
                          <a:cs typeface="Arial"/>
                        </a:rPr>
                        <a:t>of</a:t>
                      </a:r>
                      <a:r>
                        <a:rPr lang="en-US" sz="1600" b="0" spc="-30">
                          <a:effectLst/>
                          <a:latin typeface="Arial"/>
                          <a:ea typeface="Arial" panose="020B0604020202020204" pitchFamily="34" charset="0"/>
                          <a:cs typeface="Arial"/>
                        </a:rPr>
                        <a:t> </a:t>
                      </a:r>
                      <a:r>
                        <a:rPr lang="en-US" sz="1600" b="0">
                          <a:effectLst/>
                          <a:latin typeface="Arial"/>
                          <a:ea typeface="Arial" panose="020B0604020202020204" pitchFamily="34" charset="0"/>
                          <a:cs typeface="Arial"/>
                        </a:rPr>
                        <a:t>any</a:t>
                      </a:r>
                      <a:r>
                        <a:rPr lang="en-US" sz="1600" b="0" spc="-35">
                          <a:effectLst/>
                          <a:latin typeface="Arial"/>
                          <a:ea typeface="Arial" panose="020B0604020202020204" pitchFamily="34" charset="0"/>
                          <a:cs typeface="Arial"/>
                        </a:rPr>
                        <a:t> </a:t>
                      </a:r>
                      <a:r>
                        <a:rPr lang="en-US" sz="1600" b="0">
                          <a:effectLst/>
                          <a:latin typeface="Arial"/>
                          <a:ea typeface="Arial" panose="020B0604020202020204" pitchFamily="34" charset="0"/>
                          <a:cs typeface="Arial"/>
                        </a:rPr>
                        <a:t>relevant</a:t>
                      </a:r>
                      <a:r>
                        <a:rPr lang="en-US" sz="1600" b="0" spc="-5">
                          <a:effectLst/>
                          <a:latin typeface="Arial"/>
                          <a:ea typeface="Arial" panose="020B0604020202020204" pitchFamily="34" charset="0"/>
                          <a:cs typeface="Arial"/>
                        </a:rPr>
                        <a:t> </a:t>
                      </a:r>
                      <a:r>
                        <a:rPr lang="en-US" sz="1600" b="0">
                          <a:effectLst/>
                          <a:latin typeface="Arial"/>
                          <a:ea typeface="Arial" panose="020B0604020202020204" pitchFamily="34" charset="0"/>
                          <a:cs typeface="Arial"/>
                        </a:rPr>
                        <a:t>external</a:t>
                      </a:r>
                      <a:r>
                        <a:rPr lang="en-US" sz="1600" b="0" spc="-40">
                          <a:effectLst/>
                          <a:latin typeface="Arial"/>
                          <a:ea typeface="Arial" panose="020B0604020202020204" pitchFamily="34" charset="0"/>
                          <a:cs typeface="Arial"/>
                        </a:rPr>
                        <a:t> </a:t>
                      </a:r>
                      <a:r>
                        <a:rPr lang="en-US" sz="1600" b="0">
                          <a:effectLst/>
                          <a:latin typeface="Arial"/>
                          <a:ea typeface="Arial" panose="020B0604020202020204" pitchFamily="34" charset="0"/>
                          <a:cs typeface="Arial"/>
                        </a:rPr>
                        <a:t>expertise or</a:t>
                      </a:r>
                      <a:r>
                        <a:rPr lang="en-US" sz="1600" b="0" spc="-20">
                          <a:effectLst/>
                          <a:latin typeface="Arial"/>
                          <a:ea typeface="Arial" panose="020B0604020202020204" pitchFamily="34" charset="0"/>
                          <a:cs typeface="Arial"/>
                        </a:rPr>
                        <a:t> </a:t>
                      </a:r>
                      <a:r>
                        <a:rPr lang="en-US" sz="1600" b="0">
                          <a:effectLst/>
                          <a:latin typeface="Arial"/>
                          <a:ea typeface="Arial" panose="020B0604020202020204" pitchFamily="34" charset="0"/>
                          <a:cs typeface="Arial"/>
                        </a:rPr>
                        <a:t>resources</a:t>
                      </a:r>
                      <a:r>
                        <a:rPr lang="en-US" sz="1600" b="0" spc="-10">
                          <a:effectLst/>
                          <a:latin typeface="Arial"/>
                          <a:ea typeface="Arial" panose="020B0604020202020204" pitchFamily="34" charset="0"/>
                          <a:cs typeface="Arial"/>
                        </a:rPr>
                        <a:t> </a:t>
                      </a:r>
                      <a:r>
                        <a:rPr lang="en-US" sz="1600" b="0">
                          <a:effectLst/>
                          <a:latin typeface="Arial"/>
                          <a:ea typeface="Arial" panose="020B0604020202020204" pitchFamily="34" charset="0"/>
                          <a:cs typeface="Arial"/>
                        </a:rPr>
                        <a:t>and</a:t>
                      </a:r>
                      <a:r>
                        <a:rPr lang="en-US" sz="1600" b="0" spc="-25">
                          <a:effectLst/>
                          <a:latin typeface="Arial"/>
                          <a:ea typeface="Arial" panose="020B0604020202020204" pitchFamily="34" charset="0"/>
                          <a:cs typeface="Arial"/>
                        </a:rPr>
                        <a:t> </a:t>
                      </a:r>
                      <a:r>
                        <a:rPr lang="en-US" sz="1600" b="0">
                          <a:effectLst/>
                          <a:latin typeface="Arial"/>
                          <a:ea typeface="Arial" panose="020B0604020202020204" pitchFamily="34" charset="0"/>
                          <a:cs typeface="Arial"/>
                        </a:rPr>
                        <a:t>when they should be engaged</a:t>
                      </a:r>
                      <a:endParaRPr lang="en-AU" sz="1600" b="0">
                        <a:effectLst/>
                        <a:latin typeface="Arial"/>
                        <a:ea typeface="Calibri" panose="020F0502020204030204" pitchFamily="34" charset="0"/>
                        <a:cs typeface="Arial"/>
                      </a:endParaRPr>
                    </a:p>
                  </a:txBody>
                  <a:tcPr marL="0" marR="0" marT="0" marB="0" anchor="ctr"/>
                </a:tc>
                <a:tc>
                  <a:txBody>
                    <a:bodyPr/>
                    <a:lstStyle/>
                    <a:p>
                      <a:pPr marL="69850" algn="l">
                        <a:lnSpc>
                          <a:spcPct val="115000"/>
                        </a:lnSpc>
                        <a:spcBef>
                          <a:spcPts val="720"/>
                        </a:spcBef>
                        <a:spcAft>
                          <a:spcPts val="1200"/>
                        </a:spcAft>
                      </a:pPr>
                      <a:endParaRPr lang="en-AU" sz="1100">
                        <a:effectLst/>
                        <a:latin typeface="Arial" panose="020B0604020202020204" pitchFamily="34" charset="0"/>
                        <a:ea typeface="Calibri" panose="020F0502020204030204" pitchFamily="34" charset="0"/>
                        <a:cs typeface="Arial" panose="020B0604020202020204" pitchFamily="34" charset="0"/>
                      </a:endParaRPr>
                    </a:p>
                  </a:txBody>
                  <a:tcPr marL="0" marR="0" marT="0" marB="0" anchor="ctr">
                    <a:solidFill>
                      <a:schemeClr val="accent1">
                        <a:lumMod val="75000"/>
                      </a:schemeClr>
                    </a:solidFill>
                  </a:tcPr>
                </a:tc>
                <a:extLst>
                  <a:ext uri="{0D108BD9-81ED-4DB2-BD59-A6C34878D82A}">
                    <a16:rowId xmlns:a16="http://schemas.microsoft.com/office/drawing/2014/main" val="3334414243"/>
                  </a:ext>
                </a:extLst>
              </a:tr>
              <a:tr h="549734">
                <a:tc>
                  <a:txBody>
                    <a:bodyPr/>
                    <a:lstStyle/>
                    <a:p>
                      <a:pPr marL="69850" algn="l">
                        <a:lnSpc>
                          <a:spcPct val="115000"/>
                        </a:lnSpc>
                        <a:spcBef>
                          <a:spcPts val="720"/>
                        </a:spcBef>
                        <a:spcAft>
                          <a:spcPts val="1200"/>
                        </a:spcAft>
                      </a:pPr>
                      <a:r>
                        <a:rPr lang="en-US" sz="1600" b="0" baseline="0">
                          <a:solidFill>
                            <a:schemeClr val="tx1"/>
                          </a:solidFill>
                          <a:effectLst/>
                          <a:latin typeface="Arial"/>
                          <a:cs typeface="Arial"/>
                        </a:rPr>
                        <a:t>Processes</a:t>
                      </a:r>
                      <a:r>
                        <a:rPr lang="en-US" sz="1600" b="0" spc="-45" baseline="0">
                          <a:solidFill>
                            <a:schemeClr val="tx1"/>
                          </a:solidFill>
                          <a:effectLst/>
                          <a:latin typeface="Arial"/>
                          <a:cs typeface="Arial"/>
                        </a:rPr>
                        <a:t> </a:t>
                      </a:r>
                      <a:r>
                        <a:rPr lang="en-US" sz="1600" b="0" baseline="0">
                          <a:solidFill>
                            <a:schemeClr val="tx1"/>
                          </a:solidFill>
                          <a:effectLst/>
                          <a:latin typeface="Arial"/>
                          <a:cs typeface="Arial"/>
                        </a:rPr>
                        <a:t>for</a:t>
                      </a:r>
                      <a:r>
                        <a:rPr lang="en-US" sz="1600" b="0" spc="-30" baseline="0">
                          <a:solidFill>
                            <a:schemeClr val="tx1"/>
                          </a:solidFill>
                          <a:effectLst/>
                          <a:latin typeface="Arial"/>
                          <a:cs typeface="Arial"/>
                        </a:rPr>
                        <a:t> </a:t>
                      </a:r>
                      <a:r>
                        <a:rPr lang="en-US" sz="1600" b="0" baseline="0">
                          <a:solidFill>
                            <a:schemeClr val="tx1"/>
                          </a:solidFill>
                          <a:effectLst/>
                          <a:latin typeface="Arial"/>
                          <a:cs typeface="Arial"/>
                        </a:rPr>
                        <a:t>responding</a:t>
                      </a:r>
                      <a:r>
                        <a:rPr lang="en-US" sz="1600" b="0" spc="-35" baseline="0">
                          <a:solidFill>
                            <a:schemeClr val="tx1"/>
                          </a:solidFill>
                          <a:effectLst/>
                          <a:latin typeface="Arial"/>
                          <a:cs typeface="Arial"/>
                        </a:rPr>
                        <a:t> </a:t>
                      </a:r>
                      <a:r>
                        <a:rPr lang="en-US" sz="1600" b="0" baseline="0">
                          <a:solidFill>
                            <a:schemeClr val="tx1"/>
                          </a:solidFill>
                          <a:effectLst/>
                          <a:latin typeface="Arial"/>
                          <a:cs typeface="Arial"/>
                        </a:rPr>
                        <a:t>to</a:t>
                      </a:r>
                      <a:r>
                        <a:rPr lang="en-US" sz="1600" b="0" spc="-35" baseline="0">
                          <a:solidFill>
                            <a:schemeClr val="tx1"/>
                          </a:solidFill>
                          <a:effectLst/>
                          <a:latin typeface="Arial"/>
                          <a:cs typeface="Arial"/>
                        </a:rPr>
                        <a:t> </a:t>
                      </a:r>
                      <a:r>
                        <a:rPr lang="en-US" sz="1600" b="0" baseline="0">
                          <a:solidFill>
                            <a:schemeClr val="tx1"/>
                          </a:solidFill>
                          <a:effectLst/>
                          <a:latin typeface="Arial"/>
                          <a:cs typeface="Arial"/>
                        </a:rPr>
                        <a:t>incidents</a:t>
                      </a:r>
                      <a:r>
                        <a:rPr lang="en-US" sz="1600" b="0" spc="-25" baseline="0">
                          <a:solidFill>
                            <a:schemeClr val="tx1"/>
                          </a:solidFill>
                          <a:effectLst/>
                          <a:latin typeface="Arial"/>
                          <a:cs typeface="Arial"/>
                        </a:rPr>
                        <a:t> </a:t>
                      </a:r>
                      <a:r>
                        <a:rPr lang="en-US" sz="1600" b="0" baseline="0">
                          <a:solidFill>
                            <a:schemeClr val="tx1"/>
                          </a:solidFill>
                          <a:effectLst/>
                          <a:latin typeface="Arial"/>
                          <a:cs typeface="Arial"/>
                        </a:rPr>
                        <a:t>that</a:t>
                      </a:r>
                      <a:r>
                        <a:rPr lang="en-US" sz="1600" b="0" spc="-15" baseline="0">
                          <a:solidFill>
                            <a:schemeClr val="tx1"/>
                          </a:solidFill>
                          <a:effectLst/>
                          <a:latin typeface="Arial"/>
                          <a:cs typeface="Arial"/>
                        </a:rPr>
                        <a:t> </a:t>
                      </a:r>
                      <a:r>
                        <a:rPr lang="en-US" sz="1600" b="0" baseline="0">
                          <a:solidFill>
                            <a:schemeClr val="tx1"/>
                          </a:solidFill>
                          <a:effectLst/>
                          <a:latin typeface="Arial"/>
                          <a:cs typeface="Arial"/>
                        </a:rPr>
                        <a:t>involve</a:t>
                      </a:r>
                      <a:r>
                        <a:rPr lang="en-US" sz="1600" b="0" spc="-55" baseline="0">
                          <a:solidFill>
                            <a:schemeClr val="tx1"/>
                          </a:solidFill>
                          <a:effectLst/>
                          <a:latin typeface="Arial"/>
                          <a:cs typeface="Arial"/>
                        </a:rPr>
                        <a:t> </a:t>
                      </a:r>
                      <a:r>
                        <a:rPr lang="en-US" sz="1600" b="0" baseline="0">
                          <a:solidFill>
                            <a:schemeClr val="tx1"/>
                          </a:solidFill>
                          <a:effectLst/>
                          <a:latin typeface="Arial"/>
                          <a:cs typeface="Arial"/>
                        </a:rPr>
                        <a:t>another</a:t>
                      </a:r>
                      <a:r>
                        <a:rPr lang="en-US" sz="1600" b="0" spc="-30" baseline="0">
                          <a:solidFill>
                            <a:schemeClr val="tx1"/>
                          </a:solidFill>
                          <a:effectLst/>
                          <a:latin typeface="Arial"/>
                          <a:cs typeface="Arial"/>
                        </a:rPr>
                        <a:t> </a:t>
                      </a:r>
                      <a:r>
                        <a:rPr lang="en-US" sz="1600" b="0" spc="-10" baseline="0">
                          <a:solidFill>
                            <a:schemeClr val="tx1"/>
                          </a:solidFill>
                          <a:effectLst/>
                          <a:latin typeface="Arial"/>
                          <a:cs typeface="Arial"/>
                        </a:rPr>
                        <a:t>entity</a:t>
                      </a:r>
                      <a:endParaRPr lang="en-AU" sz="1600" b="0" baseline="0">
                        <a:solidFill>
                          <a:schemeClr val="tx1"/>
                        </a:solidFill>
                        <a:effectLst/>
                        <a:latin typeface="Arial"/>
                        <a:ea typeface="Calibri" panose="020F0502020204030204" pitchFamily="34" charset="0"/>
                        <a:cs typeface="Arial"/>
                      </a:endParaRPr>
                    </a:p>
                  </a:txBody>
                  <a:tcPr marL="0" marR="0" marT="0" marB="0" anchor="ctr">
                    <a:solidFill>
                      <a:srgbClr val="CDE3F8"/>
                    </a:solidFill>
                  </a:tcPr>
                </a:tc>
                <a:tc>
                  <a:txBody>
                    <a:bodyPr/>
                    <a:lstStyle/>
                    <a:p>
                      <a:pPr marL="69850" marR="145415" algn="l">
                        <a:lnSpc>
                          <a:spcPct val="115000"/>
                        </a:lnSpc>
                        <a:spcBef>
                          <a:spcPts val="720"/>
                        </a:spcBef>
                        <a:spcAft>
                          <a:spcPts val="1200"/>
                        </a:spcAft>
                      </a:pPr>
                      <a:endParaRPr lang="en-AU" sz="1600" b="0">
                        <a:solidFill>
                          <a:schemeClr val="accent1">
                            <a:lumMod val="40000"/>
                            <a:lumOff val="60000"/>
                          </a:schemeClr>
                        </a:solidFill>
                        <a:effectLst/>
                        <a:latin typeface="Arial"/>
                        <a:ea typeface="Calibri" panose="020F0502020204030204" pitchFamily="34" charset="0"/>
                        <a:cs typeface="Arial"/>
                      </a:endParaRPr>
                    </a:p>
                  </a:txBody>
                  <a:tcPr marL="0" marR="0" marT="0" marB="0" anchor="ctr">
                    <a:solidFill>
                      <a:schemeClr val="accent1">
                        <a:lumMod val="75000"/>
                      </a:schemeClr>
                    </a:solidFill>
                  </a:tcPr>
                </a:tc>
                <a:tc>
                  <a:txBody>
                    <a:bodyPr/>
                    <a:lstStyle/>
                    <a:p>
                      <a:pPr marL="69850" marR="145415" algn="l">
                        <a:lnSpc>
                          <a:spcPct val="115000"/>
                        </a:lnSpc>
                        <a:spcBef>
                          <a:spcPts val="720"/>
                        </a:spcBef>
                        <a:spcAft>
                          <a:spcPts val="1200"/>
                        </a:spcAft>
                      </a:pPr>
                      <a:r>
                        <a:rPr lang="en-US" sz="1600" b="0">
                          <a:effectLst/>
                          <a:latin typeface="Arial"/>
                          <a:ea typeface="Arial" panose="020B0604020202020204" pitchFamily="34" charset="0"/>
                          <a:cs typeface="Arial"/>
                        </a:rPr>
                        <a:t>A</a:t>
                      </a:r>
                      <a:r>
                        <a:rPr lang="en-US" sz="1600" b="0" spc="-15">
                          <a:effectLst/>
                          <a:latin typeface="Arial"/>
                          <a:ea typeface="Arial" panose="020B0604020202020204" pitchFamily="34" charset="0"/>
                          <a:cs typeface="Arial"/>
                        </a:rPr>
                        <a:t> </a:t>
                      </a:r>
                      <a:r>
                        <a:rPr lang="en-US" sz="1600" b="0">
                          <a:effectLst/>
                          <a:latin typeface="Arial"/>
                          <a:ea typeface="Arial" panose="020B0604020202020204" pitchFamily="34" charset="0"/>
                          <a:cs typeface="Arial"/>
                        </a:rPr>
                        <a:t>record-keeping</a:t>
                      </a:r>
                      <a:r>
                        <a:rPr lang="en-US" sz="1600" b="0" spc="-35">
                          <a:effectLst/>
                          <a:latin typeface="Arial"/>
                          <a:ea typeface="Arial" panose="020B0604020202020204" pitchFamily="34" charset="0"/>
                          <a:cs typeface="Arial"/>
                        </a:rPr>
                        <a:t> </a:t>
                      </a:r>
                      <a:r>
                        <a:rPr lang="en-US" sz="1600" b="0">
                          <a:effectLst/>
                          <a:latin typeface="Arial"/>
                          <a:ea typeface="Arial" panose="020B0604020202020204" pitchFamily="34" charset="0"/>
                          <a:cs typeface="Arial"/>
                        </a:rPr>
                        <a:t>policy</a:t>
                      </a:r>
                      <a:r>
                        <a:rPr lang="en-US" sz="1600" b="0" spc="-45">
                          <a:effectLst/>
                          <a:latin typeface="Arial"/>
                          <a:ea typeface="Arial" panose="020B0604020202020204" pitchFamily="34" charset="0"/>
                          <a:cs typeface="Arial"/>
                        </a:rPr>
                        <a:t> </a:t>
                      </a:r>
                      <a:r>
                        <a:rPr lang="en-US" sz="1600" b="0">
                          <a:effectLst/>
                          <a:latin typeface="Arial"/>
                          <a:ea typeface="Arial" panose="020B0604020202020204" pitchFamily="34" charset="0"/>
                          <a:cs typeface="Arial"/>
                        </a:rPr>
                        <a:t>to</a:t>
                      </a:r>
                      <a:r>
                        <a:rPr lang="en-US" sz="1600" b="0" spc="-35">
                          <a:effectLst/>
                          <a:latin typeface="Arial"/>
                          <a:ea typeface="Arial" panose="020B0604020202020204" pitchFamily="34" charset="0"/>
                          <a:cs typeface="Arial"/>
                        </a:rPr>
                        <a:t> </a:t>
                      </a:r>
                      <a:r>
                        <a:rPr lang="en-US" sz="1600" b="0">
                          <a:effectLst/>
                          <a:latin typeface="Arial"/>
                          <a:ea typeface="Arial" panose="020B0604020202020204" pitchFamily="34" charset="0"/>
                          <a:cs typeface="Arial"/>
                        </a:rPr>
                        <a:t>ensure</a:t>
                      </a:r>
                      <a:r>
                        <a:rPr lang="en-US" sz="1600" b="0" spc="-35">
                          <a:effectLst/>
                          <a:latin typeface="Arial"/>
                          <a:ea typeface="Arial" panose="020B0604020202020204" pitchFamily="34" charset="0"/>
                          <a:cs typeface="Arial"/>
                        </a:rPr>
                        <a:t> </a:t>
                      </a:r>
                      <a:r>
                        <a:rPr lang="en-US" sz="1600" b="0">
                          <a:effectLst/>
                          <a:latin typeface="Arial"/>
                          <a:ea typeface="Arial" panose="020B0604020202020204" pitchFamily="34" charset="0"/>
                          <a:cs typeface="Arial"/>
                        </a:rPr>
                        <a:t>that</a:t>
                      </a:r>
                      <a:r>
                        <a:rPr lang="en-US" sz="1600" b="0" spc="-40">
                          <a:effectLst/>
                          <a:latin typeface="Arial"/>
                          <a:ea typeface="Arial" panose="020B0604020202020204" pitchFamily="34" charset="0"/>
                          <a:cs typeface="Arial"/>
                        </a:rPr>
                        <a:t> </a:t>
                      </a:r>
                      <a:r>
                        <a:rPr lang="en-US" sz="1600" b="0">
                          <a:effectLst/>
                          <a:latin typeface="Arial"/>
                          <a:ea typeface="Arial" panose="020B0604020202020204" pitchFamily="34" charset="0"/>
                          <a:cs typeface="Arial"/>
                        </a:rPr>
                        <a:t>breaches</a:t>
                      </a:r>
                      <a:r>
                        <a:rPr lang="en-US" sz="1600" b="0" spc="-45">
                          <a:effectLst/>
                          <a:latin typeface="Arial"/>
                          <a:ea typeface="Arial" panose="020B0604020202020204" pitchFamily="34" charset="0"/>
                          <a:cs typeface="Arial"/>
                        </a:rPr>
                        <a:t> </a:t>
                      </a:r>
                      <a:r>
                        <a:rPr lang="en-US" sz="1600" b="0">
                          <a:effectLst/>
                          <a:latin typeface="Arial"/>
                          <a:ea typeface="Arial" panose="020B0604020202020204" pitchFamily="34" charset="0"/>
                          <a:cs typeface="Arial"/>
                        </a:rPr>
                        <a:t>are </a:t>
                      </a:r>
                      <a:r>
                        <a:rPr lang="en-US" sz="1600" b="0" spc="-10">
                          <a:effectLst/>
                          <a:latin typeface="Arial"/>
                          <a:ea typeface="Arial" panose="020B0604020202020204" pitchFamily="34" charset="0"/>
                          <a:cs typeface="Arial"/>
                        </a:rPr>
                        <a:t>documented</a:t>
                      </a:r>
                      <a:endParaRPr lang="en-AU" sz="1600" b="0">
                        <a:effectLst/>
                        <a:latin typeface="Arial"/>
                        <a:ea typeface="Calibri" panose="020F0502020204030204" pitchFamily="34" charset="0"/>
                        <a:cs typeface="Arial"/>
                      </a:endParaRPr>
                    </a:p>
                  </a:txBody>
                  <a:tcPr marL="0" marR="0" marT="0" marB="0" anchor="ctr"/>
                </a:tc>
                <a:tc>
                  <a:txBody>
                    <a:bodyPr/>
                    <a:lstStyle/>
                    <a:p>
                      <a:pPr marL="69850" marR="145415" algn="l">
                        <a:lnSpc>
                          <a:spcPct val="115000"/>
                        </a:lnSpc>
                        <a:spcBef>
                          <a:spcPts val="720"/>
                        </a:spcBef>
                        <a:spcAft>
                          <a:spcPts val="1200"/>
                        </a:spcAft>
                      </a:pPr>
                      <a:endParaRPr lang="en-AU" sz="1100">
                        <a:effectLst/>
                        <a:latin typeface="Arial" panose="020B0604020202020204" pitchFamily="34" charset="0"/>
                        <a:ea typeface="Calibri" panose="020F0502020204030204" pitchFamily="34" charset="0"/>
                        <a:cs typeface="Arial" panose="020B0604020202020204" pitchFamily="34" charset="0"/>
                      </a:endParaRPr>
                    </a:p>
                  </a:txBody>
                  <a:tcPr marL="0" marR="0" marT="0" marB="0" anchor="ctr">
                    <a:solidFill>
                      <a:schemeClr val="accent1">
                        <a:lumMod val="75000"/>
                      </a:schemeClr>
                    </a:solidFill>
                  </a:tcPr>
                </a:tc>
                <a:extLst>
                  <a:ext uri="{0D108BD9-81ED-4DB2-BD59-A6C34878D82A}">
                    <a16:rowId xmlns:a16="http://schemas.microsoft.com/office/drawing/2014/main" val="3820293778"/>
                  </a:ext>
                </a:extLst>
              </a:tr>
              <a:tr h="1099467">
                <a:tc>
                  <a:txBody>
                    <a:bodyPr/>
                    <a:lstStyle/>
                    <a:p>
                      <a:pPr marL="69850" marR="80645" algn="just">
                        <a:lnSpc>
                          <a:spcPct val="115000"/>
                        </a:lnSpc>
                        <a:spcBef>
                          <a:spcPts val="720"/>
                        </a:spcBef>
                        <a:spcAft>
                          <a:spcPts val="1200"/>
                        </a:spcAft>
                      </a:pPr>
                      <a:r>
                        <a:rPr lang="en-US" sz="1600" b="0" baseline="0">
                          <a:solidFill>
                            <a:schemeClr val="tx1"/>
                          </a:solidFill>
                          <a:effectLst/>
                          <a:latin typeface="Arial"/>
                          <a:cs typeface="Arial"/>
                        </a:rPr>
                        <a:t>Circumstances</a:t>
                      </a:r>
                      <a:r>
                        <a:rPr lang="en-US" sz="1600" b="0" spc="-30" baseline="0">
                          <a:solidFill>
                            <a:schemeClr val="tx1"/>
                          </a:solidFill>
                          <a:effectLst/>
                          <a:latin typeface="Arial"/>
                          <a:cs typeface="Arial"/>
                        </a:rPr>
                        <a:t> </a:t>
                      </a:r>
                      <a:r>
                        <a:rPr lang="en-US" sz="1600" b="0" baseline="0">
                          <a:solidFill>
                            <a:schemeClr val="tx1"/>
                          </a:solidFill>
                          <a:effectLst/>
                          <a:latin typeface="Arial"/>
                          <a:cs typeface="Arial"/>
                        </a:rPr>
                        <a:t>in</a:t>
                      </a:r>
                      <a:r>
                        <a:rPr lang="en-US" sz="1600" b="0" spc="-25" baseline="0">
                          <a:solidFill>
                            <a:schemeClr val="tx1"/>
                          </a:solidFill>
                          <a:effectLst/>
                          <a:latin typeface="Arial"/>
                          <a:cs typeface="Arial"/>
                        </a:rPr>
                        <a:t> </a:t>
                      </a:r>
                      <a:r>
                        <a:rPr lang="en-US" sz="1600" b="0" baseline="0">
                          <a:solidFill>
                            <a:schemeClr val="tx1"/>
                          </a:solidFill>
                          <a:effectLst/>
                          <a:latin typeface="Arial"/>
                          <a:cs typeface="Arial"/>
                        </a:rPr>
                        <a:t>which</a:t>
                      </a:r>
                      <a:r>
                        <a:rPr lang="en-US" sz="1600" b="0" spc="-25" baseline="0">
                          <a:solidFill>
                            <a:schemeClr val="tx1"/>
                          </a:solidFill>
                          <a:effectLst/>
                          <a:latin typeface="Arial"/>
                          <a:cs typeface="Arial"/>
                        </a:rPr>
                        <a:t> </a:t>
                      </a:r>
                      <a:r>
                        <a:rPr lang="en-US" sz="1600" b="0" baseline="0">
                          <a:solidFill>
                            <a:schemeClr val="tx1"/>
                          </a:solidFill>
                          <a:effectLst/>
                          <a:latin typeface="Arial"/>
                          <a:cs typeface="Arial"/>
                        </a:rPr>
                        <a:t>external</a:t>
                      </a:r>
                      <a:r>
                        <a:rPr lang="en-US" sz="1600" b="0" spc="-55" baseline="0">
                          <a:solidFill>
                            <a:schemeClr val="tx1"/>
                          </a:solidFill>
                          <a:effectLst/>
                          <a:latin typeface="Arial"/>
                          <a:cs typeface="Arial"/>
                        </a:rPr>
                        <a:t> </a:t>
                      </a:r>
                      <a:r>
                        <a:rPr lang="en-US" sz="1600" b="0" baseline="0">
                          <a:solidFill>
                            <a:schemeClr val="tx1"/>
                          </a:solidFill>
                          <a:effectLst/>
                          <a:latin typeface="Arial"/>
                          <a:cs typeface="Arial"/>
                        </a:rPr>
                        <a:t>engagement,</a:t>
                      </a:r>
                      <a:r>
                        <a:rPr lang="en-US" sz="1600" b="0" spc="-25" baseline="0">
                          <a:solidFill>
                            <a:schemeClr val="tx1"/>
                          </a:solidFill>
                          <a:effectLst/>
                          <a:latin typeface="Arial"/>
                          <a:cs typeface="Arial"/>
                        </a:rPr>
                        <a:t> </a:t>
                      </a:r>
                      <a:r>
                        <a:rPr lang="en-US" sz="1600" b="0" baseline="0">
                          <a:solidFill>
                            <a:schemeClr val="tx1"/>
                          </a:solidFill>
                          <a:effectLst/>
                          <a:latin typeface="Arial"/>
                          <a:cs typeface="Arial"/>
                        </a:rPr>
                        <a:t>including</a:t>
                      </a:r>
                      <a:r>
                        <a:rPr lang="en-US" sz="1600" b="0" spc="-25" baseline="0">
                          <a:solidFill>
                            <a:schemeClr val="tx1"/>
                          </a:solidFill>
                          <a:effectLst/>
                          <a:latin typeface="Arial"/>
                          <a:cs typeface="Arial"/>
                        </a:rPr>
                        <a:t> </a:t>
                      </a:r>
                      <a:r>
                        <a:rPr lang="en-US" sz="1600" b="0" baseline="0">
                          <a:solidFill>
                            <a:schemeClr val="tx1"/>
                          </a:solidFill>
                          <a:effectLst/>
                          <a:latin typeface="Arial"/>
                          <a:cs typeface="Arial"/>
                        </a:rPr>
                        <a:t>with</a:t>
                      </a:r>
                      <a:r>
                        <a:rPr lang="en-US" sz="1600" b="0" spc="-25" baseline="0">
                          <a:solidFill>
                            <a:schemeClr val="tx1"/>
                          </a:solidFill>
                          <a:effectLst/>
                          <a:latin typeface="Arial"/>
                          <a:cs typeface="Arial"/>
                        </a:rPr>
                        <a:t> </a:t>
                      </a:r>
                      <a:r>
                        <a:rPr lang="en-US" sz="1600" b="0" baseline="0">
                          <a:solidFill>
                            <a:schemeClr val="tx1"/>
                          </a:solidFill>
                          <a:effectLst/>
                          <a:latin typeface="Arial"/>
                          <a:cs typeface="Arial"/>
                        </a:rPr>
                        <a:t>law enforcement, regulators (such</a:t>
                      </a:r>
                      <a:r>
                        <a:rPr lang="en-US" sz="1600" b="0" spc="-5" baseline="0">
                          <a:solidFill>
                            <a:schemeClr val="tx1"/>
                          </a:solidFill>
                          <a:effectLst/>
                          <a:latin typeface="Arial"/>
                          <a:cs typeface="Arial"/>
                        </a:rPr>
                        <a:t> </a:t>
                      </a:r>
                      <a:r>
                        <a:rPr lang="en-US" sz="1600" b="0" baseline="0">
                          <a:solidFill>
                            <a:schemeClr val="tx1"/>
                          </a:solidFill>
                          <a:effectLst/>
                          <a:latin typeface="Arial"/>
                          <a:cs typeface="Arial"/>
                        </a:rPr>
                        <a:t>as</a:t>
                      </a:r>
                      <a:r>
                        <a:rPr lang="en-US" sz="1600" b="0" spc="-15" baseline="0">
                          <a:solidFill>
                            <a:schemeClr val="tx1"/>
                          </a:solidFill>
                          <a:effectLst/>
                          <a:latin typeface="Arial"/>
                          <a:cs typeface="Arial"/>
                        </a:rPr>
                        <a:t> </a:t>
                      </a:r>
                      <a:r>
                        <a:rPr lang="en-US" sz="1600" b="0" baseline="0">
                          <a:solidFill>
                            <a:schemeClr val="tx1"/>
                          </a:solidFill>
                          <a:effectLst/>
                          <a:latin typeface="Arial"/>
                          <a:cs typeface="Arial"/>
                        </a:rPr>
                        <a:t>the </a:t>
                      </a:r>
                      <a:r>
                        <a:rPr lang="en-US" sz="1600" b="0" u="sng" baseline="0">
                          <a:solidFill>
                            <a:schemeClr val="tx1"/>
                          </a:solidFill>
                          <a:effectLst/>
                          <a:latin typeface="Arial"/>
                          <a:cs typeface="Arial"/>
                        </a:rPr>
                        <a:t>Information </a:t>
                      </a:r>
                      <a:r>
                        <a:rPr lang="en-US" sz="1600" b="0" baseline="0">
                          <a:solidFill>
                            <a:schemeClr val="tx1"/>
                          </a:solidFill>
                          <a:effectLst/>
                          <a:latin typeface="Arial"/>
                          <a:cs typeface="Arial"/>
                        </a:rPr>
                        <a:t>Commissioner),</a:t>
                      </a:r>
                      <a:r>
                        <a:rPr lang="en-US" sz="1600" b="0" spc="-10" baseline="0">
                          <a:solidFill>
                            <a:schemeClr val="tx1"/>
                          </a:solidFill>
                          <a:effectLst/>
                          <a:latin typeface="Arial"/>
                          <a:cs typeface="Arial"/>
                        </a:rPr>
                        <a:t> </a:t>
                      </a:r>
                      <a:r>
                        <a:rPr lang="en-US" sz="1600" b="0" baseline="0">
                          <a:solidFill>
                            <a:schemeClr val="tx1"/>
                          </a:solidFill>
                          <a:effectLst/>
                          <a:latin typeface="Arial"/>
                          <a:cs typeface="Arial"/>
                        </a:rPr>
                        <a:t>or other third parties may be necessary</a:t>
                      </a:r>
                      <a:endParaRPr lang="en-AU" sz="1600" b="0" baseline="0">
                        <a:solidFill>
                          <a:schemeClr val="tx1"/>
                        </a:solidFill>
                        <a:effectLst/>
                        <a:latin typeface="Arial"/>
                        <a:ea typeface="Calibri" panose="020F0502020204030204" pitchFamily="34" charset="0"/>
                        <a:cs typeface="Arial"/>
                      </a:endParaRPr>
                    </a:p>
                  </a:txBody>
                  <a:tcPr marL="0" marR="0" marT="0" marB="0" anchor="ctr">
                    <a:solidFill>
                      <a:srgbClr val="E8F1FB"/>
                    </a:solidFill>
                  </a:tcPr>
                </a:tc>
                <a:tc>
                  <a:txBody>
                    <a:bodyPr/>
                    <a:lstStyle/>
                    <a:p>
                      <a:pPr marL="69850" algn="l">
                        <a:lnSpc>
                          <a:spcPct val="115000"/>
                        </a:lnSpc>
                        <a:spcBef>
                          <a:spcPts val="720"/>
                        </a:spcBef>
                        <a:spcAft>
                          <a:spcPts val="1200"/>
                        </a:spcAft>
                      </a:pPr>
                      <a:endParaRPr lang="en-AU" sz="1600" b="0">
                        <a:solidFill>
                          <a:schemeClr val="accent1">
                            <a:lumMod val="40000"/>
                            <a:lumOff val="60000"/>
                          </a:schemeClr>
                        </a:solidFill>
                        <a:effectLst/>
                        <a:latin typeface="Arial"/>
                        <a:ea typeface="Calibri" panose="020F0502020204030204" pitchFamily="34" charset="0"/>
                        <a:cs typeface="Arial"/>
                      </a:endParaRPr>
                    </a:p>
                  </a:txBody>
                  <a:tcPr marL="0" marR="0" marT="0" marB="0" anchor="ctr">
                    <a:solidFill>
                      <a:schemeClr val="accent1">
                        <a:lumMod val="75000"/>
                      </a:schemeClr>
                    </a:solidFill>
                  </a:tcPr>
                </a:tc>
                <a:tc>
                  <a:txBody>
                    <a:bodyPr/>
                    <a:lstStyle/>
                    <a:p>
                      <a:pPr marL="69850" algn="l">
                        <a:lnSpc>
                          <a:spcPct val="115000"/>
                        </a:lnSpc>
                        <a:spcBef>
                          <a:spcPts val="720"/>
                        </a:spcBef>
                        <a:spcAft>
                          <a:spcPts val="1200"/>
                        </a:spcAft>
                      </a:pPr>
                      <a:r>
                        <a:rPr lang="en-US" sz="1600" b="0">
                          <a:effectLst/>
                          <a:latin typeface="Arial"/>
                          <a:ea typeface="Arial" panose="020B0604020202020204" pitchFamily="34" charset="0"/>
                          <a:cs typeface="Arial"/>
                        </a:rPr>
                        <a:t>A</a:t>
                      </a:r>
                      <a:r>
                        <a:rPr lang="en-US" sz="1600" b="0" spc="-15">
                          <a:effectLst/>
                          <a:latin typeface="Arial"/>
                          <a:ea typeface="Arial" panose="020B0604020202020204" pitchFamily="34" charset="0"/>
                          <a:cs typeface="Arial"/>
                        </a:rPr>
                        <a:t> </a:t>
                      </a:r>
                      <a:r>
                        <a:rPr lang="en-US" sz="1600" b="0">
                          <a:effectLst/>
                          <a:latin typeface="Arial"/>
                          <a:ea typeface="Arial" panose="020B0604020202020204" pitchFamily="34" charset="0"/>
                          <a:cs typeface="Arial"/>
                        </a:rPr>
                        <a:t>schedule</a:t>
                      </a:r>
                      <a:r>
                        <a:rPr lang="en-US" sz="1600" b="0" spc="-30">
                          <a:effectLst/>
                          <a:latin typeface="Arial"/>
                          <a:ea typeface="Arial" panose="020B0604020202020204" pitchFamily="34" charset="0"/>
                          <a:cs typeface="Arial"/>
                        </a:rPr>
                        <a:t> </a:t>
                      </a:r>
                      <a:r>
                        <a:rPr lang="en-US" sz="1600" b="0">
                          <a:effectLst/>
                          <a:latin typeface="Arial"/>
                          <a:ea typeface="Arial" panose="020B0604020202020204" pitchFamily="34" charset="0"/>
                          <a:cs typeface="Arial"/>
                        </a:rPr>
                        <a:t>for</a:t>
                      </a:r>
                      <a:r>
                        <a:rPr lang="en-US" sz="1600" b="0" spc="-30">
                          <a:effectLst/>
                          <a:latin typeface="Arial"/>
                          <a:ea typeface="Arial" panose="020B0604020202020204" pitchFamily="34" charset="0"/>
                          <a:cs typeface="Arial"/>
                        </a:rPr>
                        <a:t> </a:t>
                      </a:r>
                      <a:r>
                        <a:rPr lang="en-US" sz="1600" b="0">
                          <a:effectLst/>
                          <a:latin typeface="Arial"/>
                          <a:ea typeface="Arial" panose="020B0604020202020204" pitchFamily="34" charset="0"/>
                          <a:cs typeface="Arial"/>
                        </a:rPr>
                        <a:t>regular</a:t>
                      </a:r>
                      <a:r>
                        <a:rPr lang="en-US" sz="1600" b="0" spc="-25">
                          <a:effectLst/>
                          <a:latin typeface="Arial"/>
                          <a:ea typeface="Arial" panose="020B0604020202020204" pitchFamily="34" charset="0"/>
                          <a:cs typeface="Arial"/>
                        </a:rPr>
                        <a:t> </a:t>
                      </a:r>
                      <a:r>
                        <a:rPr lang="en-US" sz="1600" b="0">
                          <a:effectLst/>
                          <a:latin typeface="Arial"/>
                          <a:ea typeface="Arial" panose="020B0604020202020204" pitchFamily="34" charset="0"/>
                          <a:cs typeface="Arial"/>
                        </a:rPr>
                        <a:t>review</a:t>
                      </a:r>
                      <a:r>
                        <a:rPr lang="en-US" sz="1600" b="0" spc="-20">
                          <a:effectLst/>
                          <a:latin typeface="Arial"/>
                          <a:ea typeface="Arial" panose="020B0604020202020204" pitchFamily="34" charset="0"/>
                          <a:cs typeface="Arial"/>
                        </a:rPr>
                        <a:t> </a:t>
                      </a:r>
                      <a:r>
                        <a:rPr lang="en-US" sz="1600" b="0">
                          <a:effectLst/>
                          <a:latin typeface="Arial"/>
                          <a:ea typeface="Arial" panose="020B0604020202020204" pitchFamily="34" charset="0"/>
                          <a:cs typeface="Arial"/>
                        </a:rPr>
                        <a:t>and</a:t>
                      </a:r>
                      <a:r>
                        <a:rPr lang="en-US" sz="1600" b="0" spc="-35">
                          <a:effectLst/>
                          <a:latin typeface="Arial"/>
                          <a:ea typeface="Arial" panose="020B0604020202020204" pitchFamily="34" charset="0"/>
                          <a:cs typeface="Arial"/>
                        </a:rPr>
                        <a:t> </a:t>
                      </a:r>
                      <a:r>
                        <a:rPr lang="en-US" sz="1600" b="0">
                          <a:effectLst/>
                          <a:latin typeface="Arial"/>
                          <a:ea typeface="Arial" panose="020B0604020202020204" pitchFamily="34" charset="0"/>
                          <a:cs typeface="Arial"/>
                        </a:rPr>
                        <a:t>testing</a:t>
                      </a:r>
                      <a:r>
                        <a:rPr lang="en-US" sz="1600" b="0" spc="-10">
                          <a:effectLst/>
                          <a:latin typeface="Arial"/>
                          <a:ea typeface="Arial" panose="020B0604020202020204" pitchFamily="34" charset="0"/>
                          <a:cs typeface="Arial"/>
                        </a:rPr>
                        <a:t> </a:t>
                      </a:r>
                      <a:r>
                        <a:rPr lang="en-US" sz="1600" b="0">
                          <a:effectLst/>
                          <a:latin typeface="Arial"/>
                          <a:ea typeface="Arial" panose="020B0604020202020204" pitchFamily="34" charset="0"/>
                          <a:cs typeface="Arial"/>
                        </a:rPr>
                        <a:t>of</a:t>
                      </a:r>
                      <a:r>
                        <a:rPr lang="en-US" sz="1600" b="0" spc="-15">
                          <a:effectLst/>
                          <a:latin typeface="Arial"/>
                          <a:ea typeface="Arial" panose="020B0604020202020204" pitchFamily="34" charset="0"/>
                          <a:cs typeface="Arial"/>
                        </a:rPr>
                        <a:t> </a:t>
                      </a:r>
                      <a:r>
                        <a:rPr lang="en-US" sz="1600" b="0">
                          <a:effectLst/>
                          <a:latin typeface="Arial"/>
                          <a:ea typeface="Arial" panose="020B0604020202020204" pitchFamily="34" charset="0"/>
                          <a:cs typeface="Arial"/>
                        </a:rPr>
                        <a:t>the</a:t>
                      </a:r>
                      <a:r>
                        <a:rPr lang="en-US" sz="1600" b="0" spc="-10">
                          <a:effectLst/>
                          <a:latin typeface="Arial"/>
                          <a:ea typeface="Arial" panose="020B0604020202020204" pitchFamily="34" charset="0"/>
                          <a:cs typeface="Arial"/>
                        </a:rPr>
                        <a:t> </a:t>
                      </a:r>
                      <a:r>
                        <a:rPr lang="en-US" sz="1600" b="0" spc="-25">
                          <a:effectLst/>
                          <a:latin typeface="Arial"/>
                          <a:ea typeface="Arial" panose="020B0604020202020204" pitchFamily="34" charset="0"/>
                          <a:cs typeface="Arial"/>
                        </a:rPr>
                        <a:t>DBP</a:t>
                      </a:r>
                      <a:endParaRPr lang="en-AU" sz="1600" b="0">
                        <a:effectLst/>
                        <a:latin typeface="Arial"/>
                        <a:ea typeface="Calibri" panose="020F0502020204030204" pitchFamily="34" charset="0"/>
                        <a:cs typeface="Arial"/>
                      </a:endParaRPr>
                    </a:p>
                  </a:txBody>
                  <a:tcPr marL="0" marR="0" marT="0" marB="0" anchor="ctr"/>
                </a:tc>
                <a:tc>
                  <a:txBody>
                    <a:bodyPr/>
                    <a:lstStyle/>
                    <a:p>
                      <a:pPr marL="69850" algn="l">
                        <a:lnSpc>
                          <a:spcPct val="115000"/>
                        </a:lnSpc>
                        <a:spcBef>
                          <a:spcPts val="720"/>
                        </a:spcBef>
                        <a:spcAft>
                          <a:spcPts val="1200"/>
                        </a:spcAft>
                      </a:pPr>
                      <a:endParaRPr lang="en-AU" sz="1100">
                        <a:effectLst/>
                        <a:latin typeface="Arial" panose="020B0604020202020204" pitchFamily="34" charset="0"/>
                        <a:ea typeface="Calibri" panose="020F0502020204030204" pitchFamily="34" charset="0"/>
                        <a:cs typeface="Arial" panose="020B0604020202020204" pitchFamily="34" charset="0"/>
                      </a:endParaRPr>
                    </a:p>
                  </a:txBody>
                  <a:tcPr marL="0" marR="0" marT="0" marB="0" anchor="ctr">
                    <a:solidFill>
                      <a:schemeClr val="accent1">
                        <a:lumMod val="75000"/>
                      </a:schemeClr>
                    </a:solidFill>
                  </a:tcPr>
                </a:tc>
                <a:extLst>
                  <a:ext uri="{0D108BD9-81ED-4DB2-BD59-A6C34878D82A}">
                    <a16:rowId xmlns:a16="http://schemas.microsoft.com/office/drawing/2014/main" val="1128176698"/>
                  </a:ext>
                </a:extLst>
              </a:tr>
              <a:tr h="732978">
                <a:tc>
                  <a:txBody>
                    <a:bodyPr/>
                    <a:lstStyle/>
                    <a:p>
                      <a:pPr marL="69850" algn="l">
                        <a:lnSpc>
                          <a:spcPct val="115000"/>
                        </a:lnSpc>
                        <a:spcBef>
                          <a:spcPts val="720"/>
                        </a:spcBef>
                        <a:spcAft>
                          <a:spcPts val="1200"/>
                        </a:spcAft>
                      </a:pPr>
                      <a:r>
                        <a:rPr lang="en-US" sz="1600" b="0" baseline="0">
                          <a:solidFill>
                            <a:schemeClr val="tx1"/>
                          </a:solidFill>
                          <a:effectLst/>
                          <a:latin typeface="Arial"/>
                          <a:cs typeface="Arial"/>
                        </a:rPr>
                        <a:t>Requirements</a:t>
                      </a:r>
                      <a:r>
                        <a:rPr lang="en-US" sz="1600" b="0" spc="-40" baseline="0">
                          <a:solidFill>
                            <a:schemeClr val="tx1"/>
                          </a:solidFill>
                          <a:effectLst/>
                          <a:latin typeface="Arial"/>
                          <a:cs typeface="Arial"/>
                        </a:rPr>
                        <a:t> </a:t>
                      </a:r>
                      <a:r>
                        <a:rPr lang="en-US" sz="1600" b="0" baseline="0">
                          <a:solidFill>
                            <a:schemeClr val="tx1"/>
                          </a:solidFill>
                          <a:effectLst/>
                          <a:latin typeface="Arial"/>
                          <a:cs typeface="Arial"/>
                        </a:rPr>
                        <a:t>under</a:t>
                      </a:r>
                      <a:r>
                        <a:rPr lang="en-US" sz="1600" b="0" spc="-50" baseline="0">
                          <a:solidFill>
                            <a:schemeClr val="tx1"/>
                          </a:solidFill>
                          <a:effectLst/>
                          <a:latin typeface="Arial"/>
                          <a:cs typeface="Arial"/>
                        </a:rPr>
                        <a:t> </a:t>
                      </a:r>
                      <a:r>
                        <a:rPr lang="en-US" sz="1600" b="0" baseline="0">
                          <a:solidFill>
                            <a:schemeClr val="tx1"/>
                          </a:solidFill>
                          <a:effectLst/>
                          <a:latin typeface="Arial"/>
                          <a:cs typeface="Arial"/>
                        </a:rPr>
                        <a:t>agreements</a:t>
                      </a:r>
                      <a:r>
                        <a:rPr lang="en-US" sz="1600" b="0" spc="-15" baseline="0">
                          <a:solidFill>
                            <a:schemeClr val="tx1"/>
                          </a:solidFill>
                          <a:effectLst/>
                          <a:latin typeface="Arial"/>
                          <a:cs typeface="Arial"/>
                        </a:rPr>
                        <a:t> </a:t>
                      </a:r>
                      <a:r>
                        <a:rPr lang="en-US" sz="1600" b="0" baseline="0">
                          <a:solidFill>
                            <a:schemeClr val="tx1"/>
                          </a:solidFill>
                          <a:effectLst/>
                          <a:latin typeface="Arial"/>
                          <a:cs typeface="Arial"/>
                        </a:rPr>
                        <a:t>with</a:t>
                      </a:r>
                      <a:r>
                        <a:rPr lang="en-US" sz="1600" b="0" spc="-10" baseline="0">
                          <a:solidFill>
                            <a:schemeClr val="tx1"/>
                          </a:solidFill>
                          <a:effectLst/>
                          <a:latin typeface="Arial"/>
                          <a:cs typeface="Arial"/>
                        </a:rPr>
                        <a:t> </a:t>
                      </a:r>
                      <a:r>
                        <a:rPr lang="en-US" sz="1600" b="0" baseline="0">
                          <a:solidFill>
                            <a:schemeClr val="tx1"/>
                          </a:solidFill>
                          <a:effectLst/>
                          <a:latin typeface="Arial"/>
                          <a:cs typeface="Arial"/>
                        </a:rPr>
                        <a:t>third</a:t>
                      </a:r>
                      <a:r>
                        <a:rPr lang="en-US" sz="1600" b="0" spc="-30" baseline="0">
                          <a:solidFill>
                            <a:schemeClr val="tx1"/>
                          </a:solidFill>
                          <a:effectLst/>
                          <a:latin typeface="Arial"/>
                          <a:cs typeface="Arial"/>
                        </a:rPr>
                        <a:t> </a:t>
                      </a:r>
                      <a:r>
                        <a:rPr lang="en-US" sz="1600" b="0" baseline="0">
                          <a:solidFill>
                            <a:schemeClr val="tx1"/>
                          </a:solidFill>
                          <a:effectLst/>
                          <a:latin typeface="Arial"/>
                          <a:cs typeface="Arial"/>
                        </a:rPr>
                        <a:t>parties</a:t>
                      </a:r>
                      <a:r>
                        <a:rPr lang="en-US" sz="1600" b="0" spc="-40" baseline="0">
                          <a:solidFill>
                            <a:schemeClr val="tx1"/>
                          </a:solidFill>
                          <a:effectLst/>
                          <a:latin typeface="Arial"/>
                          <a:cs typeface="Arial"/>
                        </a:rPr>
                        <a:t> </a:t>
                      </a:r>
                      <a:r>
                        <a:rPr lang="en-US" sz="1600" b="0" baseline="0">
                          <a:solidFill>
                            <a:schemeClr val="tx1"/>
                          </a:solidFill>
                          <a:effectLst/>
                          <a:latin typeface="Arial"/>
                          <a:cs typeface="Arial"/>
                        </a:rPr>
                        <a:t>such</a:t>
                      </a:r>
                      <a:r>
                        <a:rPr lang="en-US" sz="1600" b="0" spc="-30" baseline="0">
                          <a:solidFill>
                            <a:schemeClr val="tx1"/>
                          </a:solidFill>
                          <a:effectLst/>
                          <a:latin typeface="Arial"/>
                          <a:cs typeface="Arial"/>
                        </a:rPr>
                        <a:t> </a:t>
                      </a:r>
                      <a:r>
                        <a:rPr lang="en-US" sz="1600" b="0" baseline="0">
                          <a:solidFill>
                            <a:schemeClr val="tx1"/>
                          </a:solidFill>
                          <a:effectLst/>
                          <a:latin typeface="Arial"/>
                          <a:cs typeface="Arial"/>
                        </a:rPr>
                        <a:t>as insurance policies or service agreements</a:t>
                      </a:r>
                      <a:endParaRPr lang="en-AU" sz="1600" b="0" baseline="0">
                        <a:solidFill>
                          <a:schemeClr val="tx1"/>
                        </a:solidFill>
                        <a:effectLst/>
                        <a:latin typeface="Arial"/>
                        <a:ea typeface="Calibri" panose="020F0502020204030204" pitchFamily="34" charset="0"/>
                        <a:cs typeface="Arial"/>
                      </a:endParaRPr>
                    </a:p>
                  </a:txBody>
                  <a:tcPr marL="0" marR="0" marT="0" marB="0" anchor="ctr">
                    <a:solidFill>
                      <a:srgbClr val="CDE3F8"/>
                    </a:solidFill>
                  </a:tcPr>
                </a:tc>
                <a:tc>
                  <a:txBody>
                    <a:bodyPr/>
                    <a:lstStyle/>
                    <a:p>
                      <a:pPr marL="69850" algn="l">
                        <a:lnSpc>
                          <a:spcPct val="100000"/>
                        </a:lnSpc>
                        <a:spcBef>
                          <a:spcPts val="720"/>
                        </a:spcBef>
                        <a:spcAft>
                          <a:spcPts val="1200"/>
                        </a:spcAft>
                      </a:pPr>
                      <a:endParaRPr lang="en-AU" sz="1600" b="0">
                        <a:solidFill>
                          <a:schemeClr val="accent1">
                            <a:lumMod val="40000"/>
                            <a:lumOff val="60000"/>
                          </a:schemeClr>
                        </a:solidFill>
                        <a:effectLst/>
                        <a:latin typeface="Arial"/>
                        <a:ea typeface="Calibri" panose="020F0502020204030204" pitchFamily="34" charset="0"/>
                        <a:cs typeface="Arial"/>
                      </a:endParaRPr>
                    </a:p>
                  </a:txBody>
                  <a:tcPr marL="0" marR="0" marT="0" marB="0" anchor="ctr">
                    <a:solidFill>
                      <a:schemeClr val="accent1">
                        <a:lumMod val="75000"/>
                      </a:schemeClr>
                    </a:solidFill>
                  </a:tcPr>
                </a:tc>
                <a:tc>
                  <a:txBody>
                    <a:bodyPr/>
                    <a:lstStyle/>
                    <a:p>
                      <a:pPr marL="69850" algn="l">
                        <a:lnSpc>
                          <a:spcPct val="100000"/>
                        </a:lnSpc>
                        <a:spcBef>
                          <a:spcPts val="720"/>
                        </a:spcBef>
                        <a:spcAft>
                          <a:spcPts val="1200"/>
                        </a:spcAft>
                      </a:pPr>
                      <a:r>
                        <a:rPr lang="en-US" sz="1600" b="0" baseline="0">
                          <a:solidFill>
                            <a:schemeClr val="tx1"/>
                          </a:solidFill>
                          <a:effectLst/>
                          <a:latin typeface="Arial"/>
                          <a:ea typeface="Arial" panose="020B0604020202020204" pitchFamily="34" charset="0"/>
                          <a:cs typeface="Arial"/>
                        </a:rPr>
                        <a:t>A</a:t>
                      </a:r>
                      <a:r>
                        <a:rPr lang="en-US" sz="1600" b="0" spc="-15" baseline="0">
                          <a:solidFill>
                            <a:schemeClr val="tx1"/>
                          </a:solidFill>
                          <a:effectLst/>
                          <a:latin typeface="Arial"/>
                          <a:ea typeface="Arial" panose="020B0604020202020204" pitchFamily="34" charset="0"/>
                          <a:cs typeface="Arial"/>
                        </a:rPr>
                        <a:t> </a:t>
                      </a:r>
                      <a:r>
                        <a:rPr lang="en-US" sz="1600" b="0" baseline="0">
                          <a:solidFill>
                            <a:schemeClr val="tx1"/>
                          </a:solidFill>
                          <a:effectLst/>
                          <a:latin typeface="Arial"/>
                          <a:ea typeface="Arial" panose="020B0604020202020204" pitchFamily="34" charset="0"/>
                          <a:cs typeface="Arial"/>
                        </a:rPr>
                        <a:t>review</a:t>
                      </a:r>
                      <a:r>
                        <a:rPr lang="en-US" sz="1600" b="0" spc="-45" baseline="0">
                          <a:solidFill>
                            <a:schemeClr val="tx1"/>
                          </a:solidFill>
                          <a:effectLst/>
                          <a:latin typeface="Arial"/>
                          <a:ea typeface="Arial" panose="020B0604020202020204" pitchFamily="34" charset="0"/>
                          <a:cs typeface="Arial"/>
                        </a:rPr>
                        <a:t> </a:t>
                      </a:r>
                      <a:r>
                        <a:rPr lang="en-US" sz="1600" b="0" baseline="0">
                          <a:solidFill>
                            <a:schemeClr val="tx1"/>
                          </a:solidFill>
                          <a:effectLst/>
                          <a:latin typeface="Arial"/>
                          <a:ea typeface="Arial" panose="020B0604020202020204" pitchFamily="34" charset="0"/>
                          <a:cs typeface="Arial"/>
                        </a:rPr>
                        <a:t>process</a:t>
                      </a:r>
                      <a:r>
                        <a:rPr lang="en-US" sz="1600" b="0" spc="-40" baseline="0">
                          <a:solidFill>
                            <a:schemeClr val="tx1"/>
                          </a:solidFill>
                          <a:effectLst/>
                          <a:latin typeface="Arial"/>
                          <a:ea typeface="Arial" panose="020B0604020202020204" pitchFamily="34" charset="0"/>
                          <a:cs typeface="Arial"/>
                        </a:rPr>
                        <a:t> </a:t>
                      </a:r>
                      <a:r>
                        <a:rPr lang="en-US" sz="1600" b="0" baseline="0">
                          <a:solidFill>
                            <a:schemeClr val="tx1"/>
                          </a:solidFill>
                          <a:effectLst/>
                          <a:latin typeface="Arial"/>
                          <a:ea typeface="Arial" panose="020B0604020202020204" pitchFamily="34" charset="0"/>
                          <a:cs typeface="Arial"/>
                        </a:rPr>
                        <a:t>for</a:t>
                      </a:r>
                      <a:r>
                        <a:rPr lang="en-US" sz="1600" b="0" spc="-30" baseline="0">
                          <a:solidFill>
                            <a:schemeClr val="tx1"/>
                          </a:solidFill>
                          <a:effectLst/>
                          <a:latin typeface="Arial"/>
                          <a:ea typeface="Arial" panose="020B0604020202020204" pitchFamily="34" charset="0"/>
                          <a:cs typeface="Arial"/>
                        </a:rPr>
                        <a:t> </a:t>
                      </a:r>
                      <a:r>
                        <a:rPr lang="en-US" sz="1600" b="0" baseline="0">
                          <a:solidFill>
                            <a:schemeClr val="tx1"/>
                          </a:solidFill>
                          <a:effectLst/>
                          <a:latin typeface="Arial"/>
                          <a:ea typeface="Arial" panose="020B0604020202020204" pitchFamily="34" charset="0"/>
                          <a:cs typeface="Arial"/>
                        </a:rPr>
                        <a:t>identifying</a:t>
                      </a:r>
                      <a:r>
                        <a:rPr lang="en-US" sz="1600" b="0" spc="-30" baseline="0">
                          <a:solidFill>
                            <a:schemeClr val="tx1"/>
                          </a:solidFill>
                          <a:effectLst/>
                          <a:latin typeface="Arial"/>
                          <a:ea typeface="Arial" panose="020B0604020202020204" pitchFamily="34" charset="0"/>
                          <a:cs typeface="Arial"/>
                        </a:rPr>
                        <a:t> </a:t>
                      </a:r>
                      <a:r>
                        <a:rPr lang="en-US" sz="1600" b="0" baseline="0">
                          <a:solidFill>
                            <a:schemeClr val="tx1"/>
                          </a:solidFill>
                          <a:effectLst/>
                          <a:latin typeface="Arial"/>
                          <a:ea typeface="Arial" panose="020B0604020202020204" pitchFamily="34" charset="0"/>
                          <a:cs typeface="Arial"/>
                        </a:rPr>
                        <a:t>and</a:t>
                      </a:r>
                      <a:r>
                        <a:rPr lang="en-US" sz="1600" b="0" spc="-15" baseline="0">
                          <a:solidFill>
                            <a:schemeClr val="tx1"/>
                          </a:solidFill>
                          <a:effectLst/>
                          <a:latin typeface="Arial"/>
                          <a:ea typeface="Arial" panose="020B0604020202020204" pitchFamily="34" charset="0"/>
                          <a:cs typeface="Arial"/>
                        </a:rPr>
                        <a:t> </a:t>
                      </a:r>
                      <a:r>
                        <a:rPr lang="en-US" sz="1600" b="0" baseline="0">
                          <a:solidFill>
                            <a:schemeClr val="tx1"/>
                          </a:solidFill>
                          <a:effectLst/>
                          <a:latin typeface="Arial"/>
                          <a:ea typeface="Arial" panose="020B0604020202020204" pitchFamily="34" charset="0"/>
                          <a:cs typeface="Arial"/>
                        </a:rPr>
                        <a:t>addressing</a:t>
                      </a:r>
                      <a:r>
                        <a:rPr lang="en-US" sz="1600" b="0" spc="-15" baseline="0">
                          <a:solidFill>
                            <a:schemeClr val="tx1"/>
                          </a:solidFill>
                          <a:effectLst/>
                          <a:latin typeface="Arial"/>
                          <a:ea typeface="Arial" panose="020B0604020202020204" pitchFamily="34" charset="0"/>
                          <a:cs typeface="Arial"/>
                        </a:rPr>
                        <a:t> </a:t>
                      </a:r>
                      <a:r>
                        <a:rPr lang="en-US" sz="1600" b="0" baseline="0">
                          <a:solidFill>
                            <a:schemeClr val="tx1"/>
                          </a:solidFill>
                          <a:effectLst/>
                          <a:latin typeface="Arial"/>
                          <a:ea typeface="Arial" panose="020B0604020202020204" pitchFamily="34" charset="0"/>
                          <a:cs typeface="Arial"/>
                        </a:rPr>
                        <a:t>any</a:t>
                      </a:r>
                      <a:r>
                        <a:rPr lang="en-US" sz="1600" b="0" spc="-20" baseline="0">
                          <a:solidFill>
                            <a:schemeClr val="tx1"/>
                          </a:solidFill>
                          <a:effectLst/>
                          <a:latin typeface="Arial"/>
                          <a:ea typeface="Arial" panose="020B0604020202020204" pitchFamily="34" charset="0"/>
                          <a:cs typeface="Arial"/>
                        </a:rPr>
                        <a:t> </a:t>
                      </a:r>
                      <a:r>
                        <a:rPr lang="en-US" sz="1600" b="0" baseline="0">
                          <a:solidFill>
                            <a:schemeClr val="tx1"/>
                          </a:solidFill>
                          <a:effectLst/>
                          <a:latin typeface="Arial"/>
                          <a:ea typeface="Arial" panose="020B0604020202020204" pitchFamily="34" charset="0"/>
                          <a:cs typeface="Arial"/>
                        </a:rPr>
                        <a:t>root</a:t>
                      </a:r>
                      <a:r>
                        <a:rPr lang="en-US" sz="1600" b="0" spc="-15" baseline="0">
                          <a:solidFill>
                            <a:schemeClr val="tx1"/>
                          </a:solidFill>
                          <a:effectLst/>
                          <a:latin typeface="Arial"/>
                          <a:ea typeface="Arial" panose="020B0604020202020204" pitchFamily="34" charset="0"/>
                          <a:cs typeface="Arial"/>
                        </a:rPr>
                        <a:t> </a:t>
                      </a:r>
                      <a:r>
                        <a:rPr lang="en-US" sz="1600" b="0" baseline="0">
                          <a:solidFill>
                            <a:schemeClr val="tx1"/>
                          </a:solidFill>
                          <a:effectLst/>
                          <a:latin typeface="Arial"/>
                          <a:ea typeface="Arial" panose="020B0604020202020204" pitchFamily="34" charset="0"/>
                          <a:cs typeface="Arial"/>
                        </a:rPr>
                        <a:t>causes that contributed to the breach</a:t>
                      </a:r>
                      <a:endParaRPr lang="en-AU" sz="1600" b="0" baseline="0">
                        <a:solidFill>
                          <a:schemeClr val="tx1"/>
                        </a:solidFill>
                        <a:effectLst/>
                        <a:latin typeface="Arial"/>
                        <a:ea typeface="Calibri" panose="020F0502020204030204" pitchFamily="34" charset="0"/>
                        <a:cs typeface="Arial"/>
                      </a:endParaRPr>
                    </a:p>
                  </a:txBody>
                  <a:tcPr marL="0" marR="0" marT="0" marB="0" anchor="ctr">
                    <a:solidFill>
                      <a:srgbClr val="CDE3F8"/>
                    </a:solidFill>
                  </a:tcPr>
                </a:tc>
                <a:tc>
                  <a:txBody>
                    <a:bodyPr/>
                    <a:lstStyle/>
                    <a:p>
                      <a:pPr marL="69850" algn="l">
                        <a:lnSpc>
                          <a:spcPct val="100000"/>
                        </a:lnSpc>
                        <a:spcBef>
                          <a:spcPts val="720"/>
                        </a:spcBef>
                        <a:spcAft>
                          <a:spcPts val="1200"/>
                        </a:spcAft>
                      </a:pPr>
                      <a:endParaRPr lang="en-AU" sz="1100">
                        <a:effectLst/>
                        <a:latin typeface="Arial" panose="020B0604020202020204" pitchFamily="34" charset="0"/>
                        <a:ea typeface="Calibri" panose="020F0502020204030204" pitchFamily="34" charset="0"/>
                        <a:cs typeface="Arial" panose="020B0604020202020204" pitchFamily="34" charset="0"/>
                      </a:endParaRPr>
                    </a:p>
                  </a:txBody>
                  <a:tcPr marL="0" marR="0" marT="0" marB="0" anchor="ctr">
                    <a:solidFill>
                      <a:schemeClr val="accent1">
                        <a:lumMod val="75000"/>
                      </a:schemeClr>
                    </a:solidFill>
                  </a:tcPr>
                </a:tc>
                <a:extLst>
                  <a:ext uri="{0D108BD9-81ED-4DB2-BD59-A6C34878D82A}">
                    <a16:rowId xmlns:a16="http://schemas.microsoft.com/office/drawing/2014/main" val="1411037089"/>
                  </a:ext>
                </a:extLst>
              </a:tr>
            </a:tbl>
          </a:graphicData>
        </a:graphic>
      </p:graphicFrame>
      <p:sp>
        <p:nvSpPr>
          <p:cNvPr id="6" name="Slide Number Placeholder 5">
            <a:extLst>
              <a:ext uri="{FF2B5EF4-FFF2-40B4-BE49-F238E27FC236}">
                <a16:creationId xmlns:a16="http://schemas.microsoft.com/office/drawing/2014/main" id="{B3D93007-D278-2505-7053-D17DE7F1500C}"/>
              </a:ext>
            </a:extLst>
          </p:cNvPr>
          <p:cNvSpPr>
            <a:spLocks noGrp="1"/>
          </p:cNvSpPr>
          <p:nvPr>
            <p:ph type="sldNum" sz="quarter" idx="12"/>
          </p:nvPr>
        </p:nvSpPr>
        <p:spPr>
          <a:xfrm>
            <a:off x="11503023" y="6378058"/>
            <a:ext cx="551167" cy="365125"/>
          </a:xfrm>
        </p:spPr>
        <p:txBody>
          <a:bodyPr/>
          <a:lstStyle/>
          <a:p>
            <a:fld id="{EFEFB83B-929B-4890-9662-1BECF96BE500}" type="slidenum">
              <a:rPr lang="en-AU" smtClean="0"/>
              <a:t>52</a:t>
            </a:fld>
            <a:endParaRPr lang="en-AU"/>
          </a:p>
        </p:txBody>
      </p:sp>
    </p:spTree>
    <p:extLst>
      <p:ext uri="{BB962C8B-B14F-4D97-AF65-F5344CB8AC3E}">
        <p14:creationId xmlns:p14="http://schemas.microsoft.com/office/powerpoint/2010/main" val="419837104"/>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76000"/>
                <a:satMod val="180000"/>
              </a:schemeClr>
              <a:schemeClr val="bg2">
                <a:tint val="80000"/>
                <a:satMod val="120000"/>
                <a:lumMod val="180000"/>
              </a:schemeClr>
            </a:duotone>
          </a:blip>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C8FDD1-DC39-CC6C-A8F6-2C90D8242B6C}"/>
              </a:ext>
            </a:extLst>
          </p:cNvPr>
          <p:cNvSpPr>
            <a:spLocks noGrp="1"/>
          </p:cNvSpPr>
          <p:nvPr>
            <p:ph type="title"/>
          </p:nvPr>
        </p:nvSpPr>
        <p:spPr>
          <a:xfrm>
            <a:off x="1484310" y="990604"/>
            <a:ext cx="3506789" cy="819150"/>
          </a:xfrm>
        </p:spPr>
        <p:txBody>
          <a:bodyPr>
            <a:normAutofit/>
          </a:bodyPr>
          <a:lstStyle/>
          <a:p>
            <a:pPr algn="l"/>
            <a:r>
              <a:rPr lang="en-AU" sz="3600">
                <a:solidFill>
                  <a:srgbClr val="002060"/>
                </a:solidFill>
                <a:latin typeface="Arial"/>
                <a:cs typeface="Arial"/>
              </a:rPr>
              <a:t>Role of OIC</a:t>
            </a:r>
          </a:p>
        </p:txBody>
      </p:sp>
      <p:sp>
        <p:nvSpPr>
          <p:cNvPr id="3" name="Content Placeholder 2">
            <a:extLst>
              <a:ext uri="{FF2B5EF4-FFF2-40B4-BE49-F238E27FC236}">
                <a16:creationId xmlns:a16="http://schemas.microsoft.com/office/drawing/2014/main" id="{B8785882-9A63-960A-C7B0-AC708CD7F46D}"/>
              </a:ext>
            </a:extLst>
          </p:cNvPr>
          <p:cNvSpPr>
            <a:spLocks noGrp="1"/>
          </p:cNvSpPr>
          <p:nvPr>
            <p:ph idx="1"/>
          </p:nvPr>
        </p:nvSpPr>
        <p:spPr>
          <a:xfrm>
            <a:off x="1484311" y="1866899"/>
            <a:ext cx="9816964" cy="3124201"/>
          </a:xfrm>
        </p:spPr>
        <p:txBody>
          <a:bodyPr>
            <a:normAutofit/>
          </a:bodyPr>
          <a:lstStyle/>
          <a:p>
            <a:pPr>
              <a:buClr>
                <a:srgbClr val="0070C0"/>
              </a:buClr>
            </a:pPr>
            <a:r>
              <a:rPr lang="en-AU">
                <a:latin typeface="Arial"/>
                <a:cs typeface="Arial"/>
              </a:rPr>
              <a:t>Where OIC reasonably suspects an eligible data breach, OIC may direct an agency to provide a statement and make recommendations to notify individuals.</a:t>
            </a:r>
          </a:p>
          <a:p>
            <a:pPr>
              <a:buClr>
                <a:srgbClr val="0070C0"/>
              </a:buClr>
            </a:pPr>
            <a:endParaRPr lang="en-AU">
              <a:latin typeface="Arial"/>
              <a:cs typeface="Arial"/>
            </a:endParaRPr>
          </a:p>
          <a:p>
            <a:pPr>
              <a:buClr>
                <a:srgbClr val="0070C0"/>
              </a:buClr>
            </a:pPr>
            <a:r>
              <a:rPr lang="en-AU">
                <a:latin typeface="Arial"/>
                <a:cs typeface="Arial"/>
              </a:rPr>
              <a:t>OIC will also have an investigatory role and powers to monitor agency compliance.</a:t>
            </a:r>
          </a:p>
        </p:txBody>
      </p:sp>
      <p:sp>
        <p:nvSpPr>
          <p:cNvPr id="4" name="Slide Number Placeholder 3">
            <a:extLst>
              <a:ext uri="{FF2B5EF4-FFF2-40B4-BE49-F238E27FC236}">
                <a16:creationId xmlns:a16="http://schemas.microsoft.com/office/drawing/2014/main" id="{601D10DC-9718-66A9-C2D9-F0E0E2B62F66}"/>
              </a:ext>
            </a:extLst>
          </p:cNvPr>
          <p:cNvSpPr>
            <a:spLocks noGrp="1"/>
          </p:cNvSpPr>
          <p:nvPr>
            <p:ph type="sldNum" sz="quarter" idx="12"/>
          </p:nvPr>
        </p:nvSpPr>
        <p:spPr>
          <a:xfrm>
            <a:off x="11395739" y="6194217"/>
            <a:ext cx="551167" cy="365125"/>
          </a:xfrm>
        </p:spPr>
        <p:txBody>
          <a:bodyPr/>
          <a:lstStyle/>
          <a:p>
            <a:fld id="{EFEFB83B-929B-4890-9662-1BECF96BE500}" type="slidenum">
              <a:rPr lang="en-AU" smtClean="0"/>
              <a:t>53</a:t>
            </a:fld>
            <a:endParaRPr lang="en-AU"/>
          </a:p>
        </p:txBody>
      </p:sp>
    </p:spTree>
    <p:extLst>
      <p:ext uri="{BB962C8B-B14F-4D97-AF65-F5344CB8AC3E}">
        <p14:creationId xmlns:p14="http://schemas.microsoft.com/office/powerpoint/2010/main" val="3253978031"/>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CF242001-13C6-B572-9EC8-AD9E363800E3}"/>
              </a:ext>
            </a:extLst>
          </p:cNvPr>
          <p:cNvSpPr>
            <a:spLocks noGrp="1"/>
          </p:cNvSpPr>
          <p:nvPr>
            <p:ph type="sldNum" sz="quarter" idx="12"/>
          </p:nvPr>
        </p:nvSpPr>
        <p:spPr>
          <a:xfrm>
            <a:off x="11466206" y="6305281"/>
            <a:ext cx="551167" cy="365125"/>
          </a:xfrm>
        </p:spPr>
        <p:txBody>
          <a:bodyPr/>
          <a:lstStyle/>
          <a:p>
            <a:fld id="{EFEFB83B-929B-4890-9662-1BECF96BE500}" type="slidenum">
              <a:rPr lang="en-AU" smtClean="0"/>
              <a:t>54</a:t>
            </a:fld>
            <a:endParaRPr lang="en-AU"/>
          </a:p>
        </p:txBody>
      </p:sp>
      <p:sp>
        <p:nvSpPr>
          <p:cNvPr id="3" name="Title 1">
            <a:extLst>
              <a:ext uri="{FF2B5EF4-FFF2-40B4-BE49-F238E27FC236}">
                <a16:creationId xmlns:a16="http://schemas.microsoft.com/office/drawing/2014/main" id="{DED94A6E-8C5E-5C58-E4C5-D2C756C1580A}"/>
              </a:ext>
            </a:extLst>
          </p:cNvPr>
          <p:cNvSpPr>
            <a:spLocks noGrp="1"/>
          </p:cNvSpPr>
          <p:nvPr>
            <p:ph type="title"/>
          </p:nvPr>
        </p:nvSpPr>
        <p:spPr>
          <a:xfrm>
            <a:off x="1654432" y="2708885"/>
            <a:ext cx="9503479" cy="848591"/>
          </a:xfrm>
        </p:spPr>
        <p:txBody>
          <a:bodyPr>
            <a:normAutofit/>
          </a:bodyPr>
          <a:lstStyle/>
          <a:p>
            <a:pPr algn="l"/>
            <a:r>
              <a:rPr lang="en-US">
                <a:solidFill>
                  <a:schemeClr val="accent1">
                    <a:lumMod val="50000"/>
                  </a:schemeClr>
                </a:solidFill>
                <a:latin typeface="Arial"/>
                <a:cs typeface="Arial"/>
              </a:rPr>
              <a:t>In conclusion…..</a:t>
            </a:r>
            <a:endParaRPr lang="en-AU">
              <a:solidFill>
                <a:schemeClr val="accent1">
                  <a:lumMod val="50000"/>
                </a:schemeClr>
              </a:solidFill>
              <a:latin typeface="Arial"/>
              <a:cs typeface="Arial"/>
            </a:endParaRPr>
          </a:p>
        </p:txBody>
      </p:sp>
    </p:spTree>
    <p:extLst>
      <p:ext uri="{BB962C8B-B14F-4D97-AF65-F5344CB8AC3E}">
        <p14:creationId xmlns:p14="http://schemas.microsoft.com/office/powerpoint/2010/main" val="3968647578"/>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2A0575-A1F5-661E-EEB8-F9158B250ABB}"/>
              </a:ext>
            </a:extLst>
          </p:cNvPr>
          <p:cNvSpPr>
            <a:spLocks noGrp="1"/>
          </p:cNvSpPr>
          <p:nvPr>
            <p:ph type="title"/>
          </p:nvPr>
        </p:nvSpPr>
        <p:spPr>
          <a:xfrm>
            <a:off x="1614152" y="333623"/>
            <a:ext cx="3322741" cy="513919"/>
          </a:xfrm>
          <a:solidFill>
            <a:srgbClr val="00447C"/>
          </a:solidFill>
        </p:spPr>
        <p:txBody>
          <a:bodyPr>
            <a:noAutofit/>
          </a:bodyPr>
          <a:lstStyle/>
          <a:p>
            <a:pPr algn="l"/>
            <a:r>
              <a:rPr lang="en-US" sz="3200">
                <a:solidFill>
                  <a:schemeClr val="bg1"/>
                </a:solidFill>
                <a:latin typeface="Arial"/>
                <a:cs typeface="Arial"/>
              </a:rPr>
              <a:t>IPOLA webpage</a:t>
            </a:r>
            <a:endParaRPr lang="en-AU" sz="3200">
              <a:solidFill>
                <a:schemeClr val="bg1"/>
              </a:solidFill>
              <a:latin typeface="Arial"/>
              <a:cs typeface="Arial"/>
            </a:endParaRPr>
          </a:p>
        </p:txBody>
      </p:sp>
      <p:pic>
        <p:nvPicPr>
          <p:cNvPr id="6" name="Picture 5">
            <a:extLst>
              <a:ext uri="{FF2B5EF4-FFF2-40B4-BE49-F238E27FC236}">
                <a16:creationId xmlns:a16="http://schemas.microsoft.com/office/drawing/2014/main" id="{7C2EBC3C-226D-CE92-0A51-FA3C7ABE7217}"/>
              </a:ext>
            </a:extLst>
          </p:cNvPr>
          <p:cNvPicPr>
            <a:picLocks noChangeAspect="1"/>
          </p:cNvPicPr>
          <p:nvPr/>
        </p:nvPicPr>
        <p:blipFill>
          <a:blip r:embed="rId3"/>
          <a:stretch>
            <a:fillRect/>
          </a:stretch>
        </p:blipFill>
        <p:spPr>
          <a:xfrm>
            <a:off x="1839551" y="956661"/>
            <a:ext cx="3399743" cy="2135822"/>
          </a:xfrm>
          <a:prstGeom prst="rect">
            <a:avLst/>
          </a:prstGeom>
        </p:spPr>
      </p:pic>
      <p:sp>
        <p:nvSpPr>
          <p:cNvPr id="9" name="Title 1">
            <a:extLst>
              <a:ext uri="{FF2B5EF4-FFF2-40B4-BE49-F238E27FC236}">
                <a16:creationId xmlns:a16="http://schemas.microsoft.com/office/drawing/2014/main" id="{C3693181-9027-137E-09BB-99DBCD0AE15C}"/>
              </a:ext>
            </a:extLst>
          </p:cNvPr>
          <p:cNvSpPr txBox="1">
            <a:spLocks/>
          </p:cNvSpPr>
          <p:nvPr/>
        </p:nvSpPr>
        <p:spPr>
          <a:xfrm>
            <a:off x="6188774" y="1808443"/>
            <a:ext cx="2131024" cy="579246"/>
          </a:xfrm>
          <a:prstGeom prst="rect">
            <a:avLst/>
          </a:prstGeom>
          <a:solidFill>
            <a:srgbClr val="00447C"/>
          </a:solidFill>
          <a:effectLst/>
        </p:spPr>
        <p:txBody>
          <a:bodyPr vert="horz" lIns="91440" tIns="45720" rIns="91440" bIns="45720" rtlCol="0" anchor="ctr">
            <a:noAutofit/>
          </a:bodyPr>
          <a:lstStyle>
            <a:lvl1pPr algn="ctr" defTabSz="457200" rtl="0" eaLnBrk="1" latinLnBrk="0" hangingPunct="1">
              <a:spcBef>
                <a:spcPct val="0"/>
              </a:spcBef>
              <a:buNone/>
              <a:defRPr sz="4000" kern="1200" cap="none">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l"/>
            <a:r>
              <a:rPr lang="en-US" sz="3200">
                <a:solidFill>
                  <a:schemeClr val="bg1"/>
                </a:solidFill>
                <a:latin typeface="Arial"/>
                <a:cs typeface="Arial"/>
              </a:rPr>
              <a:t>Guidelines</a:t>
            </a:r>
            <a:endParaRPr lang="en-AU" sz="3200">
              <a:solidFill>
                <a:schemeClr val="bg1"/>
              </a:solidFill>
              <a:latin typeface="Arial"/>
              <a:cs typeface="Arial"/>
            </a:endParaRPr>
          </a:p>
        </p:txBody>
      </p:sp>
      <p:pic>
        <p:nvPicPr>
          <p:cNvPr id="17" name="Picture 16">
            <a:extLst>
              <a:ext uri="{FF2B5EF4-FFF2-40B4-BE49-F238E27FC236}">
                <a16:creationId xmlns:a16="http://schemas.microsoft.com/office/drawing/2014/main" id="{23AAF991-D100-EED6-E906-42327D31B37E}"/>
              </a:ext>
            </a:extLst>
          </p:cNvPr>
          <p:cNvPicPr>
            <a:picLocks noChangeAspect="1"/>
          </p:cNvPicPr>
          <p:nvPr/>
        </p:nvPicPr>
        <p:blipFill>
          <a:blip r:embed="rId4"/>
          <a:stretch>
            <a:fillRect/>
          </a:stretch>
        </p:blipFill>
        <p:spPr>
          <a:xfrm>
            <a:off x="6265869" y="2494017"/>
            <a:ext cx="2831240" cy="2756046"/>
          </a:xfrm>
          <a:prstGeom prst="rect">
            <a:avLst/>
          </a:prstGeom>
        </p:spPr>
      </p:pic>
      <p:pic>
        <p:nvPicPr>
          <p:cNvPr id="4" name="Picture 3">
            <a:extLst>
              <a:ext uri="{FF2B5EF4-FFF2-40B4-BE49-F238E27FC236}">
                <a16:creationId xmlns:a16="http://schemas.microsoft.com/office/drawing/2014/main" id="{22AEBA59-350B-843B-7BA2-3092A02E79AE}"/>
              </a:ext>
            </a:extLst>
          </p:cNvPr>
          <p:cNvPicPr>
            <a:picLocks noChangeAspect="1"/>
          </p:cNvPicPr>
          <p:nvPr/>
        </p:nvPicPr>
        <p:blipFill>
          <a:blip r:embed="rId5"/>
          <a:stretch>
            <a:fillRect/>
          </a:stretch>
        </p:blipFill>
        <p:spPr>
          <a:xfrm>
            <a:off x="9273508" y="2655904"/>
            <a:ext cx="2402736" cy="3848592"/>
          </a:xfrm>
          <a:prstGeom prst="rect">
            <a:avLst/>
          </a:prstGeom>
        </p:spPr>
      </p:pic>
      <p:sp>
        <p:nvSpPr>
          <p:cNvPr id="7" name="Title 1">
            <a:extLst>
              <a:ext uri="{FF2B5EF4-FFF2-40B4-BE49-F238E27FC236}">
                <a16:creationId xmlns:a16="http://schemas.microsoft.com/office/drawing/2014/main" id="{2CDDECBF-FE95-D01F-E08A-463ED4B85A71}"/>
              </a:ext>
            </a:extLst>
          </p:cNvPr>
          <p:cNvSpPr txBox="1">
            <a:spLocks/>
          </p:cNvSpPr>
          <p:nvPr/>
        </p:nvSpPr>
        <p:spPr>
          <a:xfrm>
            <a:off x="2595181" y="3274012"/>
            <a:ext cx="2333812" cy="598028"/>
          </a:xfrm>
          <a:prstGeom prst="rect">
            <a:avLst/>
          </a:prstGeom>
          <a:solidFill>
            <a:srgbClr val="00447C"/>
          </a:solidFill>
          <a:effectLst/>
        </p:spPr>
        <p:txBody>
          <a:bodyPr vert="horz" lIns="91440" tIns="45720" rIns="91440" bIns="45720" rtlCol="0" anchor="ctr">
            <a:noAutofit/>
          </a:bodyPr>
          <a:lstStyle>
            <a:lvl1pPr algn="ctr" defTabSz="457200" rtl="0" eaLnBrk="1" latinLnBrk="0" hangingPunct="1">
              <a:spcBef>
                <a:spcPct val="0"/>
              </a:spcBef>
              <a:buNone/>
              <a:defRPr sz="4000" kern="1200" cap="none">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l"/>
            <a:r>
              <a:rPr lang="en-US" sz="3200">
                <a:solidFill>
                  <a:schemeClr val="bg1"/>
                </a:solidFill>
                <a:latin typeface="Arial"/>
                <a:cs typeface="Arial"/>
              </a:rPr>
              <a:t>Newsletters</a:t>
            </a:r>
            <a:endParaRPr lang="en-AU" sz="3200">
              <a:solidFill>
                <a:schemeClr val="bg1"/>
              </a:solidFill>
              <a:latin typeface="Arial"/>
              <a:cs typeface="Arial"/>
            </a:endParaRPr>
          </a:p>
        </p:txBody>
      </p:sp>
      <p:pic>
        <p:nvPicPr>
          <p:cNvPr id="8" name="Picture 7">
            <a:extLst>
              <a:ext uri="{FF2B5EF4-FFF2-40B4-BE49-F238E27FC236}">
                <a16:creationId xmlns:a16="http://schemas.microsoft.com/office/drawing/2014/main" id="{3A9A8EC3-9C79-2222-39A0-A711BF9CBDD0}"/>
              </a:ext>
            </a:extLst>
          </p:cNvPr>
          <p:cNvPicPr>
            <a:picLocks noChangeAspect="1"/>
          </p:cNvPicPr>
          <p:nvPr/>
        </p:nvPicPr>
        <p:blipFill>
          <a:blip r:embed="rId6"/>
          <a:stretch>
            <a:fillRect/>
          </a:stretch>
        </p:blipFill>
        <p:spPr>
          <a:xfrm>
            <a:off x="4477234" y="4495078"/>
            <a:ext cx="1335140" cy="1554615"/>
          </a:xfrm>
          <a:prstGeom prst="rect">
            <a:avLst/>
          </a:prstGeom>
        </p:spPr>
      </p:pic>
      <p:pic>
        <p:nvPicPr>
          <p:cNvPr id="10" name="Picture 9">
            <a:extLst>
              <a:ext uri="{FF2B5EF4-FFF2-40B4-BE49-F238E27FC236}">
                <a16:creationId xmlns:a16="http://schemas.microsoft.com/office/drawing/2014/main" id="{A4218115-9DD9-8C9C-E233-F0120A8BD623}"/>
              </a:ext>
            </a:extLst>
          </p:cNvPr>
          <p:cNvPicPr>
            <a:picLocks noChangeAspect="1"/>
          </p:cNvPicPr>
          <p:nvPr/>
        </p:nvPicPr>
        <p:blipFill>
          <a:blip r:embed="rId7"/>
          <a:stretch>
            <a:fillRect/>
          </a:stretch>
        </p:blipFill>
        <p:spPr>
          <a:xfrm>
            <a:off x="2489139" y="3981159"/>
            <a:ext cx="1892059" cy="2663279"/>
          </a:xfrm>
          <a:prstGeom prst="rect">
            <a:avLst/>
          </a:prstGeom>
        </p:spPr>
      </p:pic>
      <p:sp>
        <p:nvSpPr>
          <p:cNvPr id="11" name="Slide Number Placeholder 10">
            <a:extLst>
              <a:ext uri="{FF2B5EF4-FFF2-40B4-BE49-F238E27FC236}">
                <a16:creationId xmlns:a16="http://schemas.microsoft.com/office/drawing/2014/main" id="{A856C7C7-E06F-90D3-514E-BAD0798BA367}"/>
              </a:ext>
            </a:extLst>
          </p:cNvPr>
          <p:cNvSpPr>
            <a:spLocks noGrp="1"/>
          </p:cNvSpPr>
          <p:nvPr>
            <p:ph type="sldNum" sz="quarter" idx="12"/>
          </p:nvPr>
        </p:nvSpPr>
        <p:spPr/>
        <p:txBody>
          <a:bodyPr/>
          <a:lstStyle/>
          <a:p>
            <a:fld id="{EFEFB83B-929B-4890-9662-1BECF96BE500}" type="slidenum">
              <a:rPr lang="en-AU" smtClean="0"/>
              <a:t>55</a:t>
            </a:fld>
            <a:endParaRPr lang="en-AU"/>
          </a:p>
        </p:txBody>
      </p:sp>
    </p:spTree>
    <p:extLst>
      <p:ext uri="{BB962C8B-B14F-4D97-AF65-F5344CB8AC3E}">
        <p14:creationId xmlns:p14="http://schemas.microsoft.com/office/powerpoint/2010/main" val="889931632"/>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8BA117-E6C6-42B3-36B7-7914C6950F19}"/>
              </a:ext>
            </a:extLst>
          </p:cNvPr>
          <p:cNvSpPr>
            <a:spLocks noGrp="1"/>
          </p:cNvSpPr>
          <p:nvPr>
            <p:ph type="title"/>
          </p:nvPr>
        </p:nvSpPr>
        <p:spPr>
          <a:xfrm>
            <a:off x="1409390" y="1314975"/>
            <a:ext cx="10293252" cy="1045048"/>
          </a:xfrm>
        </p:spPr>
        <p:txBody>
          <a:bodyPr>
            <a:noAutofit/>
          </a:bodyPr>
          <a:lstStyle/>
          <a:p>
            <a:r>
              <a:rPr lang="en-US" altLang="en-US" sz="3600">
                <a:solidFill>
                  <a:schemeClr val="accent1">
                    <a:lumMod val="50000"/>
                  </a:schemeClr>
                </a:solidFill>
                <a:latin typeface="Arial"/>
                <a:cs typeface="Arial"/>
              </a:rPr>
              <a:t>We are available to answer questions and provide advice</a:t>
            </a:r>
            <a:endParaRPr lang="en-AU" sz="3600">
              <a:solidFill>
                <a:schemeClr val="accent1">
                  <a:lumMod val="50000"/>
                </a:schemeClr>
              </a:solidFill>
              <a:latin typeface="Arial"/>
              <a:cs typeface="Arial"/>
            </a:endParaRPr>
          </a:p>
        </p:txBody>
      </p:sp>
      <p:sp>
        <p:nvSpPr>
          <p:cNvPr id="4" name="Content Placeholder 2">
            <a:extLst>
              <a:ext uri="{FF2B5EF4-FFF2-40B4-BE49-F238E27FC236}">
                <a16:creationId xmlns:a16="http://schemas.microsoft.com/office/drawing/2014/main" id="{05BF117A-6CDF-62E9-C286-EFC06CB77AB3}"/>
              </a:ext>
            </a:extLst>
          </p:cNvPr>
          <p:cNvSpPr txBox="1">
            <a:spLocks noChangeArrowheads="1"/>
          </p:cNvSpPr>
          <p:nvPr/>
        </p:nvSpPr>
        <p:spPr>
          <a:xfrm>
            <a:off x="2965576" y="2634432"/>
            <a:ext cx="7986280" cy="2687224"/>
          </a:xfrm>
          <a:prstGeom prst="rect">
            <a:avLst/>
          </a:prstGeom>
        </p:spPr>
        <p:txBody>
          <a:bodyPr vert="horz" lIns="91440" tIns="45720" rIns="91440" bIns="45720" rtlCol="0" anchor="ctr">
            <a:normAutofit/>
          </a:bodyPr>
          <a:lstStyle>
            <a:lvl1pPr marL="285750" indent="-285750" algn="l" defTabSz="457200" rtl="0" eaLnBrk="1" latinLnBrk="0" hangingPunct="1">
              <a:spcBef>
                <a:spcPct val="20000"/>
              </a:spcBef>
              <a:spcAft>
                <a:spcPts val="600"/>
              </a:spcAft>
              <a:buClr>
                <a:schemeClr val="accent1">
                  <a:lumMod val="75000"/>
                </a:schemeClr>
              </a:buClr>
              <a:buSzPct val="145000"/>
              <a:buFont typeface="Arial"/>
              <a:buChar char="•"/>
              <a:defRPr sz="2400" kern="1200" cap="none">
                <a:solidFill>
                  <a:schemeClr val="tx1"/>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lumMod val="75000"/>
                </a:schemeClr>
              </a:buClr>
              <a:buSzPct val="145000"/>
              <a:buFont typeface="Arial"/>
              <a:buChar char="•"/>
              <a:defRPr sz="2000" kern="1200" cap="none">
                <a:solidFill>
                  <a:schemeClr val="tx1"/>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lumMod val="75000"/>
                </a:schemeClr>
              </a:buClr>
              <a:buSzPct val="145000"/>
              <a:buFont typeface="Arial"/>
              <a:buChar char="•"/>
              <a:defRPr sz="1800" kern="1200" cap="none">
                <a:solidFill>
                  <a:schemeClr val="tx1"/>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lumMod val="75000"/>
                </a:schemeClr>
              </a:buClr>
              <a:buSzPct val="145000"/>
              <a:buFont typeface="Arial"/>
              <a:buChar char="•"/>
              <a:defRPr sz="1600" kern="1200" cap="none">
                <a:solidFill>
                  <a:schemeClr val="tx1"/>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9pPr>
          </a:lstStyle>
          <a:p>
            <a:pPr marL="285750" marR="0" lvl="0" indent="-285750" algn="l" defTabSz="457200" rtl="0" eaLnBrk="1" fontAlgn="auto" latinLnBrk="0" hangingPunct="1">
              <a:lnSpc>
                <a:spcPct val="100000"/>
              </a:lnSpc>
              <a:spcBef>
                <a:spcPts val="1800"/>
              </a:spcBef>
              <a:spcAft>
                <a:spcPts val="600"/>
              </a:spcAft>
              <a:buClr>
                <a:srgbClr val="30ACEC">
                  <a:lumMod val="50000"/>
                </a:srgbClr>
              </a:buClr>
              <a:buSzPct val="145000"/>
              <a:buFont typeface="Arial" panose="020B0604020202020204" pitchFamily="34" charset="0"/>
              <a:buChar char="•"/>
              <a:tabLst/>
              <a:defRPr/>
            </a:pPr>
            <a:r>
              <a:rPr kumimoji="0" lang="en-AU" altLang="en-US" sz="3200" b="0" i="0" u="none" strike="noStrike" kern="1200" cap="none" spc="0" normalizeH="0" baseline="0" noProof="0">
                <a:ln>
                  <a:noFill/>
                </a:ln>
                <a:solidFill>
                  <a:prstClr val="black"/>
                </a:solidFill>
                <a:effectLst/>
                <a:uLnTx/>
                <a:uFillTx/>
                <a:latin typeface="Arial"/>
                <a:ea typeface="+mn-ea"/>
                <a:cs typeface="Arial"/>
              </a:rPr>
              <a:t>Email: </a:t>
            </a:r>
            <a:r>
              <a:rPr kumimoji="0" lang="en-AU" altLang="en-US" sz="3200" b="0" i="0" u="none" strike="noStrike" kern="1200" cap="none" spc="0" normalizeH="0" baseline="0" noProof="0">
                <a:ln>
                  <a:noFill/>
                </a:ln>
                <a:solidFill>
                  <a:prstClr val="black"/>
                </a:solidFill>
                <a:effectLst/>
                <a:uLnTx/>
                <a:uFillTx/>
                <a:latin typeface="Arial"/>
                <a:ea typeface="+mn-ea"/>
                <a:cs typeface="Arial"/>
                <a:hlinkClick r:id="rId3"/>
              </a:rPr>
              <a:t>IPOLA.Project@oic.qld.gov.au</a:t>
            </a:r>
            <a:endParaRPr kumimoji="0" lang="en-AU" altLang="en-US" sz="3200" b="0" i="0" u="none" strike="noStrike" kern="1200" cap="none" spc="0" normalizeH="0" baseline="0" noProof="0">
              <a:ln>
                <a:noFill/>
              </a:ln>
              <a:solidFill>
                <a:prstClr val="black"/>
              </a:solidFill>
              <a:effectLst/>
              <a:uLnTx/>
              <a:uFillTx/>
              <a:latin typeface="Arial"/>
              <a:ea typeface="+mn-ea"/>
              <a:cs typeface="Arial"/>
            </a:endParaRPr>
          </a:p>
          <a:p>
            <a:pPr marL="285750" marR="0" lvl="0" indent="-285750" algn="l" defTabSz="457200" rtl="0" eaLnBrk="1" fontAlgn="auto" latinLnBrk="0" hangingPunct="1">
              <a:lnSpc>
                <a:spcPct val="100000"/>
              </a:lnSpc>
              <a:spcBef>
                <a:spcPts val="1800"/>
              </a:spcBef>
              <a:spcAft>
                <a:spcPts val="600"/>
              </a:spcAft>
              <a:buClr>
                <a:srgbClr val="30ACEC">
                  <a:lumMod val="50000"/>
                </a:srgbClr>
              </a:buClr>
              <a:buSzPct val="145000"/>
              <a:buFont typeface="Arial" panose="020B0604020202020204" pitchFamily="34" charset="0"/>
              <a:buChar char="•"/>
              <a:tabLst/>
              <a:defRPr/>
            </a:pPr>
            <a:r>
              <a:rPr kumimoji="0" lang="en-AU" altLang="en-US" sz="3200" b="0" i="0" u="none" strike="noStrike" kern="1200" cap="none" spc="0" normalizeH="0" baseline="0" noProof="0">
                <a:ln>
                  <a:noFill/>
                </a:ln>
                <a:solidFill>
                  <a:prstClr val="black"/>
                </a:solidFill>
                <a:effectLst/>
                <a:uLnTx/>
                <a:uFillTx/>
                <a:latin typeface="Arial"/>
                <a:ea typeface="+mn-ea"/>
                <a:cs typeface="Arial"/>
              </a:rPr>
              <a:t>Enquiry Service: 07 3234 7373</a:t>
            </a:r>
          </a:p>
          <a:p>
            <a:pPr marL="285750" marR="0" lvl="0" indent="-285750" algn="l" defTabSz="457200" rtl="0" eaLnBrk="1" fontAlgn="auto" latinLnBrk="0" hangingPunct="1">
              <a:lnSpc>
                <a:spcPct val="100000"/>
              </a:lnSpc>
              <a:spcBef>
                <a:spcPct val="20000"/>
              </a:spcBef>
              <a:spcAft>
                <a:spcPts val="600"/>
              </a:spcAft>
              <a:buClr>
                <a:srgbClr val="30ACEC">
                  <a:lumMod val="75000"/>
                </a:srgbClr>
              </a:buClr>
              <a:buSzPct val="145000"/>
              <a:buFont typeface="Arial"/>
              <a:buChar char="•"/>
              <a:tabLst/>
              <a:defRPr/>
            </a:pPr>
            <a:endParaRPr kumimoji="0" lang="en-AU" altLang="en-US" sz="2400" b="0" i="0" u="none" strike="noStrike" kern="1200" cap="none" spc="0" normalizeH="0" baseline="0" noProof="0">
              <a:ln>
                <a:noFill/>
              </a:ln>
              <a:solidFill>
                <a:prstClr val="black"/>
              </a:solidFill>
              <a:effectLst/>
              <a:uLnTx/>
              <a:uFillTx/>
              <a:latin typeface="Corbel" panose="020B0503020204020204"/>
              <a:ea typeface="+mn-ea"/>
              <a:cs typeface="+mn-cs"/>
            </a:endParaRPr>
          </a:p>
        </p:txBody>
      </p:sp>
      <p:sp>
        <p:nvSpPr>
          <p:cNvPr id="5" name="Slide Number Placeholder 4">
            <a:extLst>
              <a:ext uri="{FF2B5EF4-FFF2-40B4-BE49-F238E27FC236}">
                <a16:creationId xmlns:a16="http://schemas.microsoft.com/office/drawing/2014/main" id="{4FE36403-732C-CAA6-F333-80CB5C8AE74A}"/>
              </a:ext>
            </a:extLst>
          </p:cNvPr>
          <p:cNvSpPr>
            <a:spLocks noGrp="1"/>
          </p:cNvSpPr>
          <p:nvPr>
            <p:ph type="sldNum" sz="quarter" idx="12"/>
          </p:nvPr>
        </p:nvSpPr>
        <p:spPr>
          <a:xfrm>
            <a:off x="11427058" y="5952856"/>
            <a:ext cx="551167"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FEFB83B-929B-4890-9662-1BECF96BE500}" type="slidenum">
              <a:rPr kumimoji="0" lang="en-AU" sz="1000" b="0" i="0" u="none" strike="noStrike" kern="1200" cap="none" spc="0" normalizeH="0" baseline="0" noProof="0" smtClean="0">
                <a:ln>
                  <a:noFill/>
                </a:ln>
                <a:solidFill>
                  <a:prstClr val="black"/>
                </a:solidFill>
                <a:effectLst/>
                <a:uLnTx/>
                <a:uFillTx/>
                <a:latin typeface="Corbel" panose="020B0503020204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56</a:t>
            </a:fld>
            <a:endParaRPr kumimoji="0" lang="en-AU" sz="1000" b="0" i="0" u="none" strike="noStrike" kern="1200" cap="none" spc="0" normalizeH="0" baseline="0" noProof="0">
              <a:ln>
                <a:noFill/>
              </a:ln>
              <a:solidFill>
                <a:prstClr val="black"/>
              </a:solidFill>
              <a:effectLst/>
              <a:uLnTx/>
              <a:uFillTx/>
              <a:latin typeface="Corbel" panose="020B0503020204020204"/>
              <a:ea typeface="+mn-ea"/>
              <a:cs typeface="+mn-cs"/>
            </a:endParaRPr>
          </a:p>
        </p:txBody>
      </p:sp>
    </p:spTree>
    <p:extLst>
      <p:ext uri="{BB962C8B-B14F-4D97-AF65-F5344CB8AC3E}">
        <p14:creationId xmlns:p14="http://schemas.microsoft.com/office/powerpoint/2010/main" val="179622346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CF242001-13C6-B572-9EC8-AD9E363800E3}"/>
              </a:ext>
            </a:extLst>
          </p:cNvPr>
          <p:cNvSpPr>
            <a:spLocks noGrp="1"/>
          </p:cNvSpPr>
          <p:nvPr>
            <p:ph type="sldNum" sz="quarter" idx="12"/>
          </p:nvPr>
        </p:nvSpPr>
        <p:spPr>
          <a:xfrm>
            <a:off x="11293601" y="5904076"/>
            <a:ext cx="551167" cy="365125"/>
          </a:xfrm>
        </p:spPr>
        <p:txBody>
          <a:bodyPr/>
          <a:lstStyle/>
          <a:p>
            <a:fld id="{EFEFB83B-929B-4890-9662-1BECF96BE500}" type="slidenum">
              <a:rPr lang="en-AU" smtClean="0"/>
              <a:t>6</a:t>
            </a:fld>
            <a:endParaRPr lang="en-AU"/>
          </a:p>
        </p:txBody>
      </p:sp>
      <p:graphicFrame>
        <p:nvGraphicFramePr>
          <p:cNvPr id="5" name="Content Placeholder 12">
            <a:extLst>
              <a:ext uri="{FF2B5EF4-FFF2-40B4-BE49-F238E27FC236}">
                <a16:creationId xmlns:a16="http://schemas.microsoft.com/office/drawing/2014/main" id="{6218DBA5-23CA-BDFE-CAD5-9E169FF91C26}"/>
              </a:ext>
            </a:extLst>
          </p:cNvPr>
          <p:cNvGraphicFramePr>
            <a:graphicFrameLocks/>
          </p:cNvGraphicFramePr>
          <p:nvPr>
            <p:extLst>
              <p:ext uri="{D42A27DB-BD31-4B8C-83A1-F6EECF244321}">
                <p14:modId xmlns:p14="http://schemas.microsoft.com/office/powerpoint/2010/main" val="1082100250"/>
              </p:ext>
            </p:extLst>
          </p:nvPr>
        </p:nvGraphicFramePr>
        <p:xfrm>
          <a:off x="2041462" y="1225120"/>
          <a:ext cx="8309901" cy="494486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69832796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76000"/>
                <a:satMod val="180000"/>
              </a:schemeClr>
              <a:schemeClr val="bg2">
                <a:tint val="80000"/>
                <a:satMod val="120000"/>
                <a:lumMod val="180000"/>
              </a:schemeClr>
            </a:duotone>
          </a:blip>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7524CD-DACD-7E8B-8613-F1B4DD7269BD}"/>
              </a:ext>
            </a:extLst>
          </p:cNvPr>
          <p:cNvSpPr>
            <a:spLocks noGrp="1"/>
          </p:cNvSpPr>
          <p:nvPr>
            <p:ph type="title"/>
          </p:nvPr>
        </p:nvSpPr>
        <p:spPr>
          <a:xfrm>
            <a:off x="1352527" y="909964"/>
            <a:ext cx="10018713" cy="907681"/>
          </a:xfrm>
        </p:spPr>
        <p:txBody>
          <a:bodyPr>
            <a:normAutofit/>
          </a:bodyPr>
          <a:lstStyle/>
          <a:p>
            <a:pPr algn="l"/>
            <a:r>
              <a:rPr lang="en-AU" sz="3600" kern="0">
                <a:solidFill>
                  <a:schemeClr val="accent1">
                    <a:lumMod val="50000"/>
                  </a:schemeClr>
                </a:solidFill>
                <a:latin typeface="Arial"/>
                <a:cs typeface="Arial"/>
              </a:rPr>
              <a:t>Personal information, held by the agency?</a:t>
            </a:r>
            <a:endParaRPr lang="en-AU" sz="3600">
              <a:solidFill>
                <a:schemeClr val="accent1">
                  <a:lumMod val="50000"/>
                </a:schemeClr>
              </a:solidFill>
              <a:latin typeface="Arial"/>
              <a:cs typeface="Arial"/>
            </a:endParaRPr>
          </a:p>
        </p:txBody>
      </p:sp>
      <p:graphicFrame>
        <p:nvGraphicFramePr>
          <p:cNvPr id="6" name="Content Placeholder 2">
            <a:extLst>
              <a:ext uri="{FF2B5EF4-FFF2-40B4-BE49-F238E27FC236}">
                <a16:creationId xmlns:a16="http://schemas.microsoft.com/office/drawing/2014/main" id="{E050F9AE-80F4-BB1E-067F-EB71EA83407D}"/>
              </a:ext>
            </a:extLst>
          </p:cNvPr>
          <p:cNvGraphicFramePr>
            <a:graphicFrameLocks noGrp="1"/>
          </p:cNvGraphicFramePr>
          <p:nvPr>
            <p:ph idx="1"/>
            <p:extLst>
              <p:ext uri="{D42A27DB-BD31-4B8C-83A1-F6EECF244321}">
                <p14:modId xmlns:p14="http://schemas.microsoft.com/office/powerpoint/2010/main" val="3027844157"/>
              </p:ext>
            </p:extLst>
          </p:nvPr>
        </p:nvGraphicFramePr>
        <p:xfrm>
          <a:off x="1484309" y="1628775"/>
          <a:ext cx="8678866" cy="51054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4" name="Picture 3">
            <a:extLst>
              <a:ext uri="{FF2B5EF4-FFF2-40B4-BE49-F238E27FC236}">
                <a16:creationId xmlns:a16="http://schemas.microsoft.com/office/drawing/2014/main" id="{69D905C9-6EB1-6C85-802E-416BDB4FAA6A}"/>
              </a:ext>
            </a:extLst>
          </p:cNvPr>
          <p:cNvPicPr>
            <a:picLocks noChangeAspect="1"/>
          </p:cNvPicPr>
          <p:nvPr/>
        </p:nvPicPr>
        <p:blipFill>
          <a:blip r:embed="rId9"/>
          <a:stretch>
            <a:fillRect/>
          </a:stretch>
        </p:blipFill>
        <p:spPr>
          <a:xfrm>
            <a:off x="9819340" y="1845431"/>
            <a:ext cx="970279" cy="907680"/>
          </a:xfrm>
          <a:prstGeom prst="roundRect">
            <a:avLst>
              <a:gd name="adj" fmla="val 43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pic>
      <p:pic>
        <p:nvPicPr>
          <p:cNvPr id="7" name="Picture 6">
            <a:extLst>
              <a:ext uri="{FF2B5EF4-FFF2-40B4-BE49-F238E27FC236}">
                <a16:creationId xmlns:a16="http://schemas.microsoft.com/office/drawing/2014/main" id="{A1EACD91-E36A-B4BE-1BCA-2FF07C908406}"/>
              </a:ext>
            </a:extLst>
          </p:cNvPr>
          <p:cNvPicPr>
            <a:picLocks noChangeAspect="1"/>
          </p:cNvPicPr>
          <p:nvPr/>
        </p:nvPicPr>
        <p:blipFill>
          <a:blip r:embed="rId10"/>
          <a:stretch>
            <a:fillRect/>
          </a:stretch>
        </p:blipFill>
        <p:spPr>
          <a:xfrm>
            <a:off x="9739303" y="4586515"/>
            <a:ext cx="1052522" cy="907680"/>
          </a:xfrm>
          <a:prstGeom prst="roundRect">
            <a:avLst>
              <a:gd name="adj" fmla="val 43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pic>
      <p:sp>
        <p:nvSpPr>
          <p:cNvPr id="3" name="Slide Number Placeholder 2">
            <a:extLst>
              <a:ext uri="{FF2B5EF4-FFF2-40B4-BE49-F238E27FC236}">
                <a16:creationId xmlns:a16="http://schemas.microsoft.com/office/drawing/2014/main" id="{086821D4-1DF2-0B4D-ED6D-DD1EA93617B3}"/>
              </a:ext>
            </a:extLst>
          </p:cNvPr>
          <p:cNvSpPr>
            <a:spLocks noGrp="1"/>
          </p:cNvSpPr>
          <p:nvPr>
            <p:ph type="sldNum" sz="quarter" idx="12"/>
          </p:nvPr>
        </p:nvSpPr>
        <p:spPr/>
        <p:txBody>
          <a:bodyPr/>
          <a:lstStyle/>
          <a:p>
            <a:fld id="{EFEFB83B-929B-4890-9662-1BECF96BE500}" type="slidenum">
              <a:rPr lang="en-AU" smtClean="0"/>
              <a:t>7</a:t>
            </a:fld>
            <a:endParaRPr lang="en-AU"/>
          </a:p>
        </p:txBody>
      </p:sp>
    </p:spTree>
    <p:extLst>
      <p:ext uri="{BB962C8B-B14F-4D97-AF65-F5344CB8AC3E}">
        <p14:creationId xmlns:p14="http://schemas.microsoft.com/office/powerpoint/2010/main" val="327331596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76000"/>
                <a:satMod val="180000"/>
              </a:schemeClr>
              <a:schemeClr val="bg2">
                <a:tint val="80000"/>
                <a:satMod val="120000"/>
                <a:lumMod val="180000"/>
              </a:schemeClr>
            </a:duotone>
          </a:blip>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7524CD-DACD-7E8B-8613-F1B4DD7269BD}"/>
              </a:ext>
            </a:extLst>
          </p:cNvPr>
          <p:cNvSpPr>
            <a:spLocks noGrp="1"/>
          </p:cNvSpPr>
          <p:nvPr>
            <p:ph type="title"/>
          </p:nvPr>
        </p:nvSpPr>
        <p:spPr>
          <a:xfrm>
            <a:off x="1468813" y="922077"/>
            <a:ext cx="10018713" cy="549408"/>
          </a:xfrm>
        </p:spPr>
        <p:txBody>
          <a:bodyPr anchor="t" anchorCtr="0">
            <a:normAutofit fontScale="90000"/>
          </a:bodyPr>
          <a:lstStyle/>
          <a:p>
            <a:pPr algn="l"/>
            <a:r>
              <a:rPr lang="en-US" sz="3600" kern="0">
                <a:solidFill>
                  <a:schemeClr val="accent1">
                    <a:lumMod val="50000"/>
                  </a:schemeClr>
                </a:solidFill>
                <a:latin typeface="Arial"/>
                <a:cs typeface="Arial"/>
              </a:rPr>
              <a:t>Information “held” by an agency</a:t>
            </a:r>
            <a:br>
              <a:rPr lang="en-US" sz="3600" b="1" kern="0">
                <a:latin typeface="Arial"/>
                <a:cs typeface="Arial"/>
              </a:rPr>
            </a:br>
            <a:br>
              <a:rPr lang="en-US" sz="3600" b="1" kern="0">
                <a:latin typeface="Arial"/>
                <a:cs typeface="Arial"/>
              </a:rPr>
            </a:br>
            <a:br>
              <a:rPr lang="en-US" sz="3600" b="1" kern="0">
                <a:latin typeface="Arial"/>
                <a:cs typeface="Arial"/>
              </a:rPr>
            </a:br>
            <a:br>
              <a:rPr lang="en-US" sz="3600" b="1" kern="0">
                <a:latin typeface="Arial"/>
                <a:cs typeface="Arial"/>
              </a:rPr>
            </a:br>
            <a:endParaRPr lang="en-AU" sz="3600" b="1">
              <a:solidFill>
                <a:schemeClr val="accent1">
                  <a:lumMod val="50000"/>
                </a:schemeClr>
              </a:solidFill>
              <a:latin typeface="Arial"/>
              <a:cs typeface="Arial"/>
            </a:endParaRPr>
          </a:p>
        </p:txBody>
      </p:sp>
      <p:sp>
        <p:nvSpPr>
          <p:cNvPr id="8" name="TextBox 7">
            <a:extLst>
              <a:ext uri="{FF2B5EF4-FFF2-40B4-BE49-F238E27FC236}">
                <a16:creationId xmlns:a16="http://schemas.microsoft.com/office/drawing/2014/main" id="{7F9703DA-CB11-BF30-C22C-051F36BC46DB}"/>
              </a:ext>
            </a:extLst>
          </p:cNvPr>
          <p:cNvSpPr txBox="1"/>
          <p:nvPr/>
        </p:nvSpPr>
        <p:spPr>
          <a:xfrm>
            <a:off x="1468813" y="1719607"/>
            <a:ext cx="7560887" cy="4862870"/>
          </a:xfrm>
          <a:prstGeom prst="rect">
            <a:avLst/>
          </a:prstGeom>
          <a:noFill/>
        </p:spPr>
        <p:txBody>
          <a:bodyPr wrap="square" lIns="91440" tIns="45720" rIns="91440" bIns="45720" rtlCol="0" anchor="t">
            <a:spAutoFit/>
          </a:bodyPr>
          <a:lstStyle/>
          <a:p>
            <a:pPr marL="285750" indent="-285750" algn="just" fontAlgn="base">
              <a:spcAft>
                <a:spcPts val="1200"/>
              </a:spcAft>
              <a:buClr>
                <a:schemeClr val="accent1">
                  <a:lumMod val="75000"/>
                </a:schemeClr>
              </a:buClr>
              <a:buFont typeface="Arial" panose="020B0604020202020204" pitchFamily="34" charset="0"/>
              <a:buChar char="•"/>
            </a:pPr>
            <a:r>
              <a:rPr lang="en-AU" sz="2400">
                <a:solidFill>
                  <a:srgbClr val="000000"/>
                </a:solidFill>
                <a:effectLst/>
                <a:latin typeface="Arial"/>
                <a:ea typeface="Times New Roman" panose="02020603050405020304" pitchFamily="18" charset="0"/>
                <a:cs typeface="Arial"/>
              </a:rPr>
              <a:t>Physical possession</a:t>
            </a:r>
          </a:p>
          <a:p>
            <a:pPr marL="285750" indent="-285750" algn="just" fontAlgn="base">
              <a:spcAft>
                <a:spcPts val="1200"/>
              </a:spcAft>
              <a:buClr>
                <a:schemeClr val="accent1">
                  <a:lumMod val="75000"/>
                </a:schemeClr>
              </a:buClr>
              <a:buFont typeface="Arial" panose="020B0604020202020204" pitchFamily="34" charset="0"/>
              <a:buChar char="•"/>
            </a:pPr>
            <a:r>
              <a:rPr lang="en-AU" sz="2400">
                <a:solidFill>
                  <a:srgbClr val="000000"/>
                </a:solidFill>
                <a:effectLst/>
                <a:latin typeface="Arial"/>
                <a:ea typeface="Times New Roman" panose="02020603050405020304" pitchFamily="18" charset="0"/>
                <a:cs typeface="Arial"/>
              </a:rPr>
              <a:t>Present legal entitlement to physical possession</a:t>
            </a:r>
          </a:p>
          <a:p>
            <a:pPr marL="742950" lvl="1" indent="-285750" algn="just" fontAlgn="base">
              <a:spcAft>
                <a:spcPts val="1200"/>
              </a:spcAft>
              <a:buClr>
                <a:schemeClr val="accent1">
                  <a:lumMod val="75000"/>
                </a:schemeClr>
              </a:buClr>
              <a:buFont typeface="Courier New" panose="02070309020205020404" pitchFamily="49" charset="0"/>
              <a:buChar char="o"/>
            </a:pPr>
            <a:r>
              <a:rPr lang="en-AU" sz="2000">
                <a:solidFill>
                  <a:srgbClr val="000000"/>
                </a:solidFill>
                <a:latin typeface="Arial"/>
                <a:ea typeface="Times New Roman" panose="02020603050405020304" pitchFamily="18" charset="0"/>
                <a:cs typeface="Arial"/>
              </a:rPr>
              <a:t>For example: Documents</a:t>
            </a:r>
            <a:r>
              <a:rPr lang="en-AU" sz="2000">
                <a:solidFill>
                  <a:srgbClr val="000000"/>
                </a:solidFill>
                <a:effectLst/>
                <a:latin typeface="Arial"/>
                <a:ea typeface="Times New Roman" panose="02020603050405020304" pitchFamily="18" charset="0"/>
                <a:cs typeface="Arial"/>
              </a:rPr>
              <a:t> provided to a legal services provider, or </a:t>
            </a:r>
            <a:r>
              <a:rPr lang="en-AU" sz="2000">
                <a:solidFill>
                  <a:srgbClr val="000000"/>
                </a:solidFill>
                <a:latin typeface="Arial"/>
                <a:ea typeface="Times New Roman" panose="02020603050405020304" pitchFamily="18" charset="0"/>
                <a:cs typeface="Arial"/>
              </a:rPr>
              <a:t>terms</a:t>
            </a:r>
            <a:r>
              <a:rPr lang="en-AU" sz="2000">
                <a:solidFill>
                  <a:srgbClr val="000000"/>
                </a:solidFill>
                <a:effectLst/>
                <a:latin typeface="Arial"/>
                <a:ea typeface="Times New Roman" panose="02020603050405020304" pitchFamily="18" charset="0"/>
                <a:cs typeface="Arial"/>
              </a:rPr>
              <a:t> of a service agreement.</a:t>
            </a:r>
          </a:p>
          <a:p>
            <a:pPr marL="285750" indent="-285750" algn="just" fontAlgn="base">
              <a:spcAft>
                <a:spcPts val="1200"/>
              </a:spcAft>
              <a:buClr>
                <a:schemeClr val="accent1">
                  <a:lumMod val="75000"/>
                </a:schemeClr>
              </a:buClr>
              <a:buFont typeface="Arial" panose="020B0604020202020204" pitchFamily="34" charset="0"/>
              <a:buChar char="•"/>
            </a:pPr>
            <a:r>
              <a:rPr lang="en-AU" sz="2400">
                <a:solidFill>
                  <a:srgbClr val="000000"/>
                </a:solidFill>
                <a:latin typeface="Arial"/>
                <a:ea typeface="Calibri" panose="020F0502020204030204" pitchFamily="34" charset="0"/>
                <a:cs typeface="Arial"/>
              </a:rPr>
              <a:t>Contracted Service Providers</a:t>
            </a:r>
          </a:p>
          <a:p>
            <a:pPr marL="742950" lvl="1" indent="-285750" algn="just" fontAlgn="base">
              <a:spcAft>
                <a:spcPts val="1200"/>
              </a:spcAft>
              <a:buClr>
                <a:schemeClr val="accent1">
                  <a:lumMod val="75000"/>
                </a:schemeClr>
              </a:buClr>
              <a:buFont typeface="Courier New" panose="02070309020205020404" pitchFamily="49" charset="0"/>
              <a:buChar char="o"/>
            </a:pPr>
            <a:r>
              <a:rPr lang="en-US" sz="2000">
                <a:effectLst/>
                <a:latin typeface="Arial"/>
                <a:ea typeface="Calibri" panose="020F0502020204030204" pitchFamily="34" charset="0"/>
                <a:cs typeface="Times New Roman"/>
              </a:rPr>
              <a:t>The agency’s right to control the use of the information, including to be provided with the information by the CSP </a:t>
            </a:r>
          </a:p>
          <a:p>
            <a:pPr marL="742950" lvl="1" indent="-285750" algn="just" fontAlgn="base">
              <a:spcAft>
                <a:spcPts val="1200"/>
              </a:spcAft>
              <a:buClr>
                <a:schemeClr val="accent1">
                  <a:lumMod val="75000"/>
                </a:schemeClr>
              </a:buClr>
              <a:buFont typeface="Courier New" panose="02070309020205020404" pitchFamily="49" charset="0"/>
              <a:buChar char="o"/>
            </a:pPr>
            <a:r>
              <a:rPr lang="en-US" sz="2000">
                <a:effectLst/>
                <a:latin typeface="Arial"/>
                <a:ea typeface="Calibri"/>
                <a:cs typeface="Times New Roman"/>
              </a:rPr>
              <a:t>Reasons why the information was collected or created</a:t>
            </a:r>
          </a:p>
          <a:p>
            <a:pPr marL="742950" lvl="1" indent="-285750" algn="just" fontAlgn="base">
              <a:spcAft>
                <a:spcPts val="1200"/>
              </a:spcAft>
              <a:buClr>
                <a:schemeClr val="accent1">
                  <a:lumMod val="75000"/>
                </a:schemeClr>
              </a:buClr>
              <a:buFont typeface="Courier New" panose="02070309020205020404" pitchFamily="49" charset="0"/>
              <a:buChar char="o"/>
            </a:pPr>
            <a:r>
              <a:rPr lang="en-US" sz="2000">
                <a:effectLst/>
                <a:latin typeface="Arial"/>
                <a:ea typeface="Calibri"/>
                <a:cs typeface="Times New Roman"/>
              </a:rPr>
              <a:t>Who created or collected the information</a:t>
            </a:r>
          </a:p>
          <a:p>
            <a:pPr marL="742950" lvl="1" indent="-285750" algn="just" fontAlgn="base">
              <a:spcAft>
                <a:spcPts val="1200"/>
              </a:spcAft>
              <a:buClr>
                <a:schemeClr val="accent1">
                  <a:lumMod val="75000"/>
                </a:schemeClr>
              </a:buClr>
              <a:buFont typeface="Courier New" panose="02070309020205020404" pitchFamily="49" charset="0"/>
              <a:buChar char="o"/>
            </a:pPr>
            <a:r>
              <a:rPr lang="en-US" sz="2000">
                <a:effectLst/>
                <a:latin typeface="Arial"/>
                <a:ea typeface="Calibri" panose="020F0502020204030204" pitchFamily="34" charset="0"/>
                <a:cs typeface="Times New Roman"/>
              </a:rPr>
              <a:t>Contractual arrangements governing the service provision.</a:t>
            </a:r>
            <a:endParaRPr lang="en-AU" sz="2000">
              <a:effectLst/>
              <a:latin typeface="Arial"/>
              <a:ea typeface="Calibri" panose="020F0502020204030204" pitchFamily="34" charset="0"/>
              <a:cs typeface="Times New Roman"/>
            </a:endParaRPr>
          </a:p>
          <a:p>
            <a:endParaRPr lang="en-AU"/>
          </a:p>
        </p:txBody>
      </p:sp>
      <p:sp>
        <p:nvSpPr>
          <p:cNvPr id="3" name="Slide Number Placeholder 2">
            <a:extLst>
              <a:ext uri="{FF2B5EF4-FFF2-40B4-BE49-F238E27FC236}">
                <a16:creationId xmlns:a16="http://schemas.microsoft.com/office/drawing/2014/main" id="{747CE558-070C-BD4E-1386-EBA0C296D004}"/>
              </a:ext>
            </a:extLst>
          </p:cNvPr>
          <p:cNvSpPr>
            <a:spLocks noGrp="1"/>
          </p:cNvSpPr>
          <p:nvPr>
            <p:ph type="sldNum" sz="quarter" idx="12"/>
          </p:nvPr>
        </p:nvSpPr>
        <p:spPr>
          <a:xfrm>
            <a:off x="11487526" y="6305382"/>
            <a:ext cx="551167" cy="365125"/>
          </a:xfrm>
        </p:spPr>
        <p:txBody>
          <a:bodyPr/>
          <a:lstStyle/>
          <a:p>
            <a:fld id="{EFEFB83B-929B-4890-9662-1BECF96BE500}" type="slidenum">
              <a:rPr lang="en-AU" smtClean="0"/>
              <a:t>8</a:t>
            </a:fld>
            <a:endParaRPr lang="en-AU"/>
          </a:p>
        </p:txBody>
      </p:sp>
    </p:spTree>
    <p:extLst>
      <p:ext uri="{BB962C8B-B14F-4D97-AF65-F5344CB8AC3E}">
        <p14:creationId xmlns:p14="http://schemas.microsoft.com/office/powerpoint/2010/main" val="346692984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FDED14-8AB1-3550-3E1D-4E70EF9EED0D}"/>
              </a:ext>
            </a:extLst>
          </p:cNvPr>
          <p:cNvSpPr>
            <a:spLocks noGrp="1"/>
          </p:cNvSpPr>
          <p:nvPr>
            <p:ph type="title"/>
          </p:nvPr>
        </p:nvSpPr>
        <p:spPr>
          <a:xfrm>
            <a:off x="1615951" y="516733"/>
            <a:ext cx="7345891" cy="1037577"/>
          </a:xfrm>
        </p:spPr>
        <p:txBody>
          <a:bodyPr>
            <a:normAutofit/>
          </a:bodyPr>
          <a:lstStyle/>
          <a:p>
            <a:pPr algn="l"/>
            <a:r>
              <a:rPr lang="en-AU" altLang="en-US" sz="3600">
                <a:solidFill>
                  <a:schemeClr val="accent1">
                    <a:lumMod val="50000"/>
                  </a:schemeClr>
                </a:solidFill>
                <a:latin typeface="Arial"/>
                <a:cs typeface="Arial"/>
              </a:rPr>
              <a:t>A ‘data breach’ means:</a:t>
            </a:r>
            <a:endParaRPr lang="en-AU" sz="3600">
              <a:solidFill>
                <a:schemeClr val="accent1">
                  <a:lumMod val="50000"/>
                </a:schemeClr>
              </a:solidFill>
              <a:latin typeface="Arial"/>
              <a:cs typeface="Arial"/>
            </a:endParaRPr>
          </a:p>
        </p:txBody>
      </p:sp>
      <p:sp>
        <p:nvSpPr>
          <p:cNvPr id="3" name="Content Placeholder 2">
            <a:extLst>
              <a:ext uri="{FF2B5EF4-FFF2-40B4-BE49-F238E27FC236}">
                <a16:creationId xmlns:a16="http://schemas.microsoft.com/office/drawing/2014/main" id="{653AF5E8-E2E2-547C-2A17-21D2F264336A}"/>
              </a:ext>
            </a:extLst>
          </p:cNvPr>
          <p:cNvSpPr>
            <a:spLocks noGrp="1"/>
          </p:cNvSpPr>
          <p:nvPr>
            <p:ph idx="1"/>
          </p:nvPr>
        </p:nvSpPr>
        <p:spPr>
          <a:xfrm>
            <a:off x="1615702" y="2282962"/>
            <a:ext cx="8919407" cy="3836128"/>
          </a:xfrm>
        </p:spPr>
        <p:txBody>
          <a:bodyPr>
            <a:noAutofit/>
          </a:bodyPr>
          <a:lstStyle/>
          <a:p>
            <a:pPr>
              <a:spcBef>
                <a:spcPts val="600"/>
              </a:spcBef>
            </a:pPr>
            <a:r>
              <a:rPr lang="en-US" err="1">
                <a:latin typeface="Arial"/>
                <a:cs typeface="Arial"/>
              </a:rPr>
              <a:t>Unauthorised</a:t>
            </a:r>
            <a:r>
              <a:rPr lang="en-US">
                <a:latin typeface="Arial"/>
                <a:cs typeface="Arial"/>
              </a:rPr>
              <a:t> access to, or </a:t>
            </a:r>
            <a:r>
              <a:rPr lang="en-US" err="1">
                <a:latin typeface="Arial"/>
                <a:cs typeface="Arial"/>
              </a:rPr>
              <a:t>unauthorised</a:t>
            </a:r>
            <a:r>
              <a:rPr lang="en-US">
                <a:latin typeface="Arial"/>
                <a:cs typeface="Arial"/>
              </a:rPr>
              <a:t> disclosure of information </a:t>
            </a:r>
          </a:p>
          <a:p>
            <a:pPr>
              <a:spcBef>
                <a:spcPts val="600"/>
              </a:spcBef>
            </a:pPr>
            <a:r>
              <a:rPr lang="en-US">
                <a:latin typeface="Arial"/>
                <a:cs typeface="Arial"/>
              </a:rPr>
              <a:t>The loss of the information in circumstances where </a:t>
            </a:r>
            <a:r>
              <a:rPr lang="en-US" err="1">
                <a:latin typeface="Arial"/>
                <a:cs typeface="Arial"/>
              </a:rPr>
              <a:t>unauthorised</a:t>
            </a:r>
            <a:r>
              <a:rPr lang="en-US">
                <a:latin typeface="Arial"/>
                <a:cs typeface="Arial"/>
              </a:rPr>
              <a:t> access to, or </a:t>
            </a:r>
            <a:r>
              <a:rPr lang="en-US" err="1">
                <a:latin typeface="Arial"/>
                <a:cs typeface="Arial"/>
              </a:rPr>
              <a:t>unauthorised</a:t>
            </a:r>
            <a:r>
              <a:rPr lang="en-US">
                <a:latin typeface="Arial"/>
                <a:cs typeface="Arial"/>
              </a:rPr>
              <a:t> disclosure of, the information is likely to occur, for example: </a:t>
            </a:r>
          </a:p>
          <a:p>
            <a:pPr lvl="1">
              <a:spcBef>
                <a:spcPts val="600"/>
              </a:spcBef>
              <a:buClr>
                <a:srgbClr val="1287C3"/>
              </a:buClr>
              <a:buSzPct val="100000"/>
              <a:buFont typeface="Courier New"/>
              <a:buChar char="o"/>
            </a:pPr>
            <a:r>
              <a:rPr lang="en-US">
                <a:latin typeface="Arial"/>
                <a:cs typeface="Arial"/>
              </a:rPr>
              <a:t>Lost device/documents</a:t>
            </a:r>
            <a:endParaRPr lang="en-US" sz="2400">
              <a:latin typeface="Arial" panose="020B0604020202020204" pitchFamily="34" charset="0"/>
              <a:cs typeface="Arial" panose="020B0604020202020204" pitchFamily="34" charset="0"/>
            </a:endParaRPr>
          </a:p>
          <a:p>
            <a:pPr lvl="1">
              <a:spcBef>
                <a:spcPts val="600"/>
              </a:spcBef>
              <a:buClr>
                <a:srgbClr val="1287C3"/>
              </a:buClr>
              <a:buSzPct val="100000"/>
              <a:buFont typeface="Courier New"/>
              <a:buChar char="o"/>
            </a:pPr>
            <a:r>
              <a:rPr lang="en-US">
                <a:latin typeface="Arial"/>
                <a:cs typeface="Arial"/>
              </a:rPr>
              <a:t>Exfiltration of personal information via a cyber attack</a:t>
            </a:r>
            <a:endParaRPr lang="en-US" sz="2400">
              <a:latin typeface="Arial" panose="020B0604020202020204" pitchFamily="34" charset="0"/>
              <a:cs typeface="Arial" panose="020B0604020202020204" pitchFamily="34" charset="0"/>
            </a:endParaRPr>
          </a:p>
          <a:p>
            <a:pPr lvl="1">
              <a:spcBef>
                <a:spcPts val="600"/>
              </a:spcBef>
              <a:buClr>
                <a:srgbClr val="1287C3"/>
              </a:buClr>
              <a:buSzPct val="100000"/>
              <a:buFont typeface="Courier New"/>
              <a:buChar char="o"/>
            </a:pPr>
            <a:r>
              <a:rPr lang="en-US">
                <a:latin typeface="Arial"/>
                <a:cs typeface="Arial"/>
              </a:rPr>
              <a:t>Mistaken communication (</a:t>
            </a:r>
            <a:r>
              <a:rPr lang="en-US" err="1">
                <a:latin typeface="Arial"/>
                <a:cs typeface="Arial"/>
              </a:rPr>
              <a:t>eg</a:t>
            </a:r>
            <a:r>
              <a:rPr lang="en-US">
                <a:latin typeface="Arial"/>
                <a:cs typeface="Arial"/>
              </a:rPr>
              <a:t> sent to wrong email) </a:t>
            </a:r>
            <a:endParaRPr lang="en-US" sz="2400">
              <a:latin typeface="Arial" panose="020B0604020202020204" pitchFamily="34" charset="0"/>
              <a:cs typeface="Arial" panose="020B0604020202020204" pitchFamily="34" charset="0"/>
            </a:endParaRPr>
          </a:p>
          <a:p>
            <a:pPr lvl="1">
              <a:spcBef>
                <a:spcPts val="600"/>
              </a:spcBef>
              <a:buClr>
                <a:srgbClr val="1287C3"/>
              </a:buClr>
              <a:buSzPct val="100000"/>
              <a:buFont typeface="Courier New"/>
              <a:buChar char="o"/>
            </a:pPr>
            <a:r>
              <a:rPr lang="en-US">
                <a:latin typeface="Arial"/>
                <a:cs typeface="Arial"/>
              </a:rPr>
              <a:t>System error</a:t>
            </a:r>
            <a:endParaRPr lang="en-US">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n-AU">
                <a:latin typeface="Arial"/>
                <a:cs typeface="Arial"/>
              </a:rPr>
              <a:t>Not just cyber - NSW MNDB trends report identifies 79% of breaches are </a:t>
            </a:r>
            <a:r>
              <a:rPr lang="en-AU" b="1">
                <a:latin typeface="Arial"/>
                <a:cs typeface="Arial"/>
              </a:rPr>
              <a:t>human error</a:t>
            </a:r>
          </a:p>
          <a:p>
            <a:pPr lvl="0">
              <a:spcBef>
                <a:spcPts val="600"/>
              </a:spcBef>
            </a:pPr>
            <a:endParaRPr lang="en-US">
              <a:latin typeface="Arial" panose="020B0604020202020204" pitchFamily="34" charset="0"/>
              <a:cs typeface="Arial" panose="020B0604020202020204" pitchFamily="34" charset="0"/>
            </a:endParaRPr>
          </a:p>
        </p:txBody>
      </p:sp>
      <p:sp>
        <p:nvSpPr>
          <p:cNvPr id="6" name="Slide Number Placeholder 5">
            <a:extLst>
              <a:ext uri="{FF2B5EF4-FFF2-40B4-BE49-F238E27FC236}">
                <a16:creationId xmlns:a16="http://schemas.microsoft.com/office/drawing/2014/main" id="{6D00DD77-C34F-4A4B-272C-5BF6EBC1BA9E}"/>
              </a:ext>
            </a:extLst>
          </p:cNvPr>
          <p:cNvSpPr>
            <a:spLocks noGrp="1"/>
          </p:cNvSpPr>
          <p:nvPr>
            <p:ph type="sldNum" sz="quarter" idx="12"/>
          </p:nvPr>
        </p:nvSpPr>
        <p:spPr>
          <a:xfrm>
            <a:off x="10951856" y="5867131"/>
            <a:ext cx="1087744" cy="724169"/>
          </a:xfrm>
        </p:spPr>
        <p:txBody>
          <a:bodyPr/>
          <a:lstStyle/>
          <a:p>
            <a:fld id="{EFEFB83B-929B-4890-9662-1BECF96BE500}" type="slidenum">
              <a:rPr lang="en-AU" smtClean="0"/>
              <a:t>9</a:t>
            </a:fld>
            <a:endParaRPr lang="en-AU"/>
          </a:p>
        </p:txBody>
      </p:sp>
    </p:spTree>
    <p:extLst>
      <p:ext uri="{BB962C8B-B14F-4D97-AF65-F5344CB8AC3E}">
        <p14:creationId xmlns:p14="http://schemas.microsoft.com/office/powerpoint/2010/main" val="3749767125"/>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Parallax">
  <a:themeElements>
    <a:clrScheme name="Parallax">
      <a:dk1>
        <a:sysClr val="windowText" lastClr="000000"/>
      </a:dk1>
      <a:lt1>
        <a:sysClr val="window" lastClr="FFFFFF"/>
      </a:lt1>
      <a:dk2>
        <a:srgbClr val="212121"/>
      </a:dk2>
      <a:lt2>
        <a:srgbClr val="CDD0D1"/>
      </a:lt2>
      <a:accent1>
        <a:srgbClr val="30ACEC"/>
      </a:accent1>
      <a:accent2>
        <a:srgbClr val="80C34F"/>
      </a:accent2>
      <a:accent3>
        <a:srgbClr val="E29D3E"/>
      </a:accent3>
      <a:accent4>
        <a:srgbClr val="D64A3B"/>
      </a:accent4>
      <a:accent5>
        <a:srgbClr val="D64787"/>
      </a:accent5>
      <a:accent6>
        <a:srgbClr val="A666E1"/>
      </a:accent6>
      <a:hlink>
        <a:srgbClr val="3085ED"/>
      </a:hlink>
      <a:folHlink>
        <a:srgbClr val="82B6F4"/>
      </a:folHlink>
    </a:clrScheme>
    <a:fontScheme name="Parallax">
      <a:maj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arallax">
      <a:fillStyleLst>
        <a:solidFill>
          <a:schemeClr val="phClr"/>
        </a:solidFill>
        <a:gradFill rotWithShape="1">
          <a:gsLst>
            <a:gs pos="0">
              <a:schemeClr val="phClr">
                <a:tint val="60000"/>
                <a:lumMod val="104000"/>
              </a:schemeClr>
            </a:gs>
            <a:gs pos="100000">
              <a:schemeClr val="phClr">
                <a:tint val="84000"/>
              </a:schemeClr>
            </a:gs>
          </a:gsLst>
          <a:lin ang="5400000" scaled="0"/>
        </a:gradFill>
        <a:gradFill rotWithShape="1">
          <a:gsLst>
            <a:gs pos="0">
              <a:schemeClr val="phClr">
                <a:tint val="96000"/>
                <a:lumMod val="102000"/>
              </a:schemeClr>
            </a:gs>
            <a:gs pos="100000">
              <a:schemeClr val="phClr">
                <a:shade val="88000"/>
                <a:lumMod val="94000"/>
              </a:schemeClr>
            </a:gs>
          </a:gsLst>
          <a:path path="circle">
            <a:fillToRect l="50000" t="100000" r="100000" b="50000"/>
          </a:path>
        </a:gradFill>
      </a:fillStyleLst>
      <a:lnStyleLst>
        <a:ln w="9525" cap="rnd" cmpd="sng" algn="ctr">
          <a:solidFill>
            <a:schemeClr val="phClr">
              <a:tint val="6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reflection blurRad="12700" stA="26000" endPos="32000" dist="12700" dir="5400000" sy="-100000" rotWithShape="0"/>
          </a:effectLst>
        </a:effectStyle>
        <a:effectStyle>
          <a:effectLst>
            <a:outerShdw blurRad="38100" dist="25400" dir="5400000" rotWithShape="0">
              <a:srgbClr val="000000">
                <a:alpha val="64000"/>
              </a:srgbClr>
            </a:outerShdw>
          </a:effectLst>
          <a:scene3d>
            <a:camera prst="orthographicFront">
              <a:rot lat="0" lon="0" rev="0"/>
            </a:camera>
            <a:lightRig rig="threePt" dir="tl">
              <a:rot lat="0" lon="0" rev="1200000"/>
            </a:lightRig>
          </a:scene3d>
          <a:sp3d>
            <a:bevelT w="25400" h="12700"/>
          </a:sp3d>
        </a:effectStyle>
      </a:effectStyleLst>
      <a:bgFillStyleLst>
        <a:solidFill>
          <a:schemeClr val="phClr"/>
        </a:solidFill>
        <a:gradFill rotWithShape="1">
          <a:gsLst>
            <a:gs pos="0">
              <a:schemeClr val="phClr">
                <a:tint val="90000"/>
                <a:lumMod val="110000"/>
              </a:schemeClr>
            </a:gs>
            <a:gs pos="100000">
              <a:schemeClr val="phClr">
                <a:shade val="64000"/>
                <a:lumMod val="98000"/>
              </a:schemeClr>
            </a:gs>
          </a:gsLst>
          <a:lin ang="5400000" scaled="0"/>
        </a:gradFill>
        <a:blipFill rotWithShape="1">
          <a:blip xmlns:r="http://schemas.openxmlformats.org/officeDocument/2006/relationships" r:embed="rId1">
            <a:duotone>
              <a:schemeClr val="phClr">
                <a:shade val="76000"/>
                <a:satMod val="180000"/>
              </a:schemeClr>
              <a:schemeClr val="phClr">
                <a:tint val="80000"/>
                <a:satMod val="120000"/>
                <a:lumMod val="180000"/>
              </a:schemeClr>
            </a:duotone>
          </a:blip>
          <a:stretch/>
        </a:blipFill>
      </a:bgFillStyleLst>
    </a:fmtScheme>
  </a:themeElements>
  <a:objectDefaults/>
  <a:extraClrSchemeLst/>
  <a:extLst>
    <a:ext uri="{05A4C25C-085E-4340-85A3-A5531E510DB2}">
      <thm15:themeFamily xmlns:thm15="http://schemas.microsoft.com/office/thememl/2012/main" name="Parallax" id="{3388167B-A2EB-4685-9635-1831D9AEF8C4}" vid="{4F7A876A-7598-49CA-AFC8-8EDA2551E4A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item1.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Version=16.0.0.0, Culture=neutral, PublicKeyToken=71e9bce111e9429c</Assembly>
    <Class>Microsoft.Office.DocumentManagement.Internal.DocIdHandler</Class>
    <Data/>
    <Filter/>
  </Receiver>
</spe:Receivers>
</file>

<file path=customXml/item2.xml><?xml version="1.0" encoding="utf-8"?>
<ct:contentTypeSchema xmlns:ct="http://schemas.microsoft.com/office/2006/metadata/contentType" xmlns:ma="http://schemas.microsoft.com/office/2006/metadata/properties/metaAttributes" ct:_="" ma:_="" ma:contentTypeName="OIC Document" ma:contentTypeID="0x0101007D1471A9CA652A4098763BD3FAE7F33300BF762873E628474EBF2B9497A9787A0C" ma:contentTypeVersion="24" ma:contentTypeDescription="" ma:contentTypeScope="" ma:versionID="713c8462f53b1fdcdbbea162e44ddab0">
  <xsd:schema xmlns:xsd="http://www.w3.org/2001/XMLSchema" xmlns:xs="http://www.w3.org/2001/XMLSchema" xmlns:p="http://schemas.microsoft.com/office/2006/metadata/properties" xmlns:ns1="http://schemas.microsoft.com/sharepoint/v3" xmlns:ns2="1bc488fa-395e-4ef7-ac55-54406625a647" xmlns:ns3="00f13a72-b6c2-4ebb-ac87-eaed7592e15c" xmlns:ns4="99f6b54c-b51c-4d15-a33e-478a82d333c7" targetNamespace="http://schemas.microsoft.com/office/2006/metadata/properties" ma:root="true" ma:fieldsID="601b802dd0e8c76897026b17ce8de918" ns1:_="" ns2:_="" ns3:_="" ns4:_="">
    <xsd:import namespace="http://schemas.microsoft.com/sharepoint/v3"/>
    <xsd:import namespace="1bc488fa-395e-4ef7-ac55-54406625a647"/>
    <xsd:import namespace="00f13a72-b6c2-4ebb-ac87-eaed7592e15c"/>
    <xsd:import namespace="99f6b54c-b51c-4d15-a33e-478a82d333c7"/>
    <xsd:element name="properties">
      <xsd:complexType>
        <xsd:sequence>
          <xsd:element name="documentManagement">
            <xsd:complexType>
              <xsd:all>
                <xsd:element ref="ns2:RetentionDate" minOccurs="0"/>
                <xsd:element ref="ns2:RecordLocation"/>
                <xsd:element ref="ns2:OrganisationResponsible"/>
                <xsd:element ref="ns2:Approval_x0020_Workflow" minOccurs="0"/>
                <xsd:element ref="ns2:Review_x0020_Status" minOccurs="0"/>
                <xsd:element ref="ns2:Approver" minOccurs="0"/>
                <xsd:element ref="ns2:Approver_x0020_Comments" minOccurs="0"/>
                <xsd:element ref="ns2:Approval_x0020_Date" minOccurs="0"/>
                <xsd:element ref="ns2:Approver_x0020_Two" minOccurs="0"/>
                <xsd:element ref="ns2:Approver_x0020_Two_x0020_Comments" minOccurs="0"/>
                <xsd:element ref="ns2:o0af3f40c1b34fab9b0cea174a889620" minOccurs="0"/>
                <xsd:element ref="ns2:hb3c1fae58e444ff9b84da2896db5292" minOccurs="0"/>
                <xsd:element ref="ns2:TaxCatchAll" minOccurs="0"/>
                <xsd:element ref="ns2:TaxCatchAllLabel" minOccurs="0"/>
                <xsd:element ref="ns2:Approver_x0020_Two_x0020_Date" minOccurs="0"/>
                <xsd:element ref="ns3:i0f84bba906045b4af568ee102a52dcb" minOccurs="0"/>
                <xsd:element ref="ns4:MediaServiceMetadata" minOccurs="0"/>
                <xsd:element ref="ns4:MediaServiceFastMetadata" minOccurs="0"/>
                <xsd:element ref="ns4:MediaServiceDateTaken" minOccurs="0"/>
                <xsd:element ref="ns4:MediaServiceObjectDetectorVersions" minOccurs="0"/>
                <xsd:element ref="ns4:MediaServiceGenerationTime" minOccurs="0"/>
                <xsd:element ref="ns4:MediaServiceEventHashCode" minOccurs="0"/>
                <xsd:element ref="ns4:MediaLengthInSeconds" minOccurs="0"/>
                <xsd:element ref="ns4:lcf76f155ced4ddcb4097134ff3c332f" minOccurs="0"/>
                <xsd:element ref="ns1:_ip_UnifiedCompliancePolicyProperties" minOccurs="0"/>
                <xsd:element ref="ns1:_ip_UnifiedCompliancePolicyUIAction" minOccurs="0"/>
                <xsd:element ref="ns4:Phase" minOccurs="0"/>
                <xsd:element ref="ns3:_dlc_DocId" minOccurs="0"/>
                <xsd:element ref="ns3:_dlc_DocIdUrl" minOccurs="0"/>
                <xsd:element ref="ns3:_dlc_DocIdPersistId" minOccurs="0"/>
                <xsd:element ref="ns3:SharedWithUsers" minOccurs="0"/>
                <xsd:element ref="ns3:SharedWithDetails" minOccurs="0"/>
                <xsd:element ref="ns4:ProjectCode" minOccurs="0"/>
                <xsd:element ref="ns4:MediaServiceOCR" minOccurs="0"/>
                <xsd:element ref="ns4:MediaServiceSearchProperties" minOccurs="0"/>
                <xsd:element ref="ns4:DateTabled" minOccurs="0"/>
                <xsd:element ref="ns4:_Flow_SignoffStatu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37" nillable="true" ma:displayName="Unified Compliance Policy Properties" ma:hidden="true" ma:internalName="_ip_UnifiedCompliancePolicyProperties">
      <xsd:simpleType>
        <xsd:restriction base="dms:Note"/>
      </xsd:simpleType>
    </xsd:element>
    <xsd:element name="_ip_UnifiedCompliancePolicyUIAction" ma:index="38"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bc488fa-395e-4ef7-ac55-54406625a647" elementFormDefault="qualified">
    <xsd:import namespace="http://schemas.microsoft.com/office/2006/documentManagement/types"/>
    <xsd:import namespace="http://schemas.microsoft.com/office/infopath/2007/PartnerControls"/>
    <xsd:element name="RetentionDate" ma:index="3" nillable="true" ma:displayName="Retention Date" ma:format="DateOnly" ma:internalName="RetentionDate">
      <xsd:simpleType>
        <xsd:restriction base="dms:DateTime"/>
      </xsd:simpleType>
    </xsd:element>
    <xsd:element name="RecordLocation" ma:index="4" ma:displayName="Record Location" ma:default="Digital" ma:internalName="RecordLocation">
      <xsd:simpleType>
        <xsd:restriction base="dms:Text">
          <xsd:maxLength value="255"/>
        </xsd:restriction>
      </xsd:simpleType>
    </xsd:element>
    <xsd:element name="OrganisationResponsible" ma:index="5" ma:displayName="Organisation Responsible" ma:default="Office of the Information Commissioner" ma:internalName="OrganisationResponsible">
      <xsd:simpleType>
        <xsd:restriction base="dms:Text">
          <xsd:maxLength value="255"/>
        </xsd:restriction>
      </xsd:simpleType>
    </xsd:element>
    <xsd:element name="Approval_x0020_Workflow" ma:index="8" nillable="true" ma:displayName="Workflow" ma:internalName="Approval_x0020_Workflow">
      <xsd:simpleType>
        <xsd:restriction base="dms:Text">
          <xsd:maxLength value="255"/>
        </xsd:restriction>
      </xsd:simpleType>
    </xsd:element>
    <xsd:element name="Review_x0020_Status" ma:index="9" nillable="true" ma:displayName="Review Status" ma:default="Not Started" ma:format="Dropdown" ma:internalName="Review_x0020_Status">
      <xsd:simpleType>
        <xsd:union memberTypes="dms:Text">
          <xsd:simpleType>
            <xsd:restriction base="dms:Choice">
              <xsd:enumeration value="Not Started"/>
              <xsd:enumeration value="Pending Approver One"/>
              <xsd:enumeration value="Approver One Approved - Pending Approver Two"/>
              <xsd:enumeration value="Approved"/>
              <xsd:enumeration value="Rejected – Time out"/>
              <xsd:enumeration value="Rejected – Approver One"/>
              <xsd:enumeration value="Rejected – Approver Two"/>
            </xsd:restriction>
          </xsd:simpleType>
        </xsd:union>
      </xsd:simpleType>
    </xsd:element>
    <xsd:element name="Approver" ma:index="10" nillable="true" ma:displayName="Approver One" ma:internalName="Approver">
      <xsd:simpleType>
        <xsd:restriction base="dms:Text">
          <xsd:maxLength value="255"/>
        </xsd:restriction>
      </xsd:simpleType>
    </xsd:element>
    <xsd:element name="Approver_x0020_Comments" ma:index="11" nillable="true" ma:displayName="Approver One Comments" ma:internalName="Approver_x0020_Comments">
      <xsd:simpleType>
        <xsd:restriction base="dms:Note">
          <xsd:maxLength value="255"/>
        </xsd:restriction>
      </xsd:simpleType>
    </xsd:element>
    <xsd:element name="Approval_x0020_Date" ma:index="12" nillable="true" ma:displayName="Approval Date" ma:default="" ma:format="DateOnly" ma:internalName="Approval_x0020_Date">
      <xsd:simpleType>
        <xsd:restriction base="dms:DateTime"/>
      </xsd:simpleType>
    </xsd:element>
    <xsd:element name="Approver_x0020_Two" ma:index="13" nillable="true" ma:displayName="Approver Two" ma:default="" ma:internalName="Approver_x0020_Two">
      <xsd:simpleType>
        <xsd:restriction base="dms:Text">
          <xsd:maxLength value="255"/>
        </xsd:restriction>
      </xsd:simpleType>
    </xsd:element>
    <xsd:element name="Approver_x0020_Two_x0020_Comments" ma:index="14" nillable="true" ma:displayName="Approver Two Comments" ma:default="" ma:internalName="Approver_x0020_Two_x0020_Comments">
      <xsd:simpleType>
        <xsd:restriction base="dms:Note">
          <xsd:maxLength value="255"/>
        </xsd:restriction>
      </xsd:simpleType>
    </xsd:element>
    <xsd:element name="o0af3f40c1b34fab9b0cea174a889620" ma:index="16" nillable="true" ma:taxonomy="true" ma:internalName="o0af3f40c1b34fab9b0cea174a889620" ma:taxonomyFieldName="Departments" ma:displayName="Owner" ma:default="" ma:fieldId="{80af3f40-c1b3-4fab-9b0c-ea174a889620}" ma:taxonomyMulti="true" ma:sspId="c69375ae-ac4d-4fcd-b9d7-bbf4a10f3fd5" ma:termSetId="33195366-33c9-4681-8af0-51a841ad09c0" ma:anchorId="00000000-0000-0000-0000-000000000000" ma:open="false" ma:isKeyword="false">
      <xsd:complexType>
        <xsd:sequence>
          <xsd:element ref="pc:Terms" minOccurs="0" maxOccurs="1"/>
        </xsd:sequence>
      </xsd:complexType>
    </xsd:element>
    <xsd:element name="hb3c1fae58e444ff9b84da2896db5292" ma:index="20" nillable="true" ma:taxonomy="true" ma:internalName="hb3c1fae58e444ff9b84da2896db5292" ma:taxonomyFieldName="DocumentType" ma:displayName="Document Type" ma:default="" ma:fieldId="{1b3c1fae-58e4-44ff-9b84-da2896db5292}" ma:taxonomyMulti="true" ma:sspId="c69375ae-ac4d-4fcd-b9d7-bbf4a10f3fd5" ma:termSetId="b7d32c4e-0223-4b1b-8464-9ca1cb1a3840" ma:anchorId="00000000-0000-0000-0000-000000000000" ma:open="false" ma:isKeyword="false">
      <xsd:complexType>
        <xsd:sequence>
          <xsd:element ref="pc:Terms" minOccurs="0" maxOccurs="1"/>
        </xsd:sequence>
      </xsd:complexType>
    </xsd:element>
    <xsd:element name="TaxCatchAll" ma:index="22" nillable="true" ma:displayName="Taxonomy Catch All Column" ma:hidden="true" ma:list="{c3a1eb18-f5d5-437f-b00f-18d2076f2310}" ma:internalName="TaxCatchAll" ma:showField="CatchAllData" ma:web="00f13a72-b6c2-4ebb-ac87-eaed7592e15c">
      <xsd:complexType>
        <xsd:complexContent>
          <xsd:extension base="dms:MultiChoiceLookup">
            <xsd:sequence>
              <xsd:element name="Value" type="dms:Lookup" maxOccurs="unbounded" minOccurs="0" nillable="true"/>
            </xsd:sequence>
          </xsd:extension>
        </xsd:complexContent>
      </xsd:complexType>
    </xsd:element>
    <xsd:element name="TaxCatchAllLabel" ma:index="23" nillable="true" ma:displayName="Taxonomy Catch All Column1" ma:hidden="true" ma:list="{c3a1eb18-f5d5-437f-b00f-18d2076f2310}" ma:internalName="TaxCatchAllLabel" ma:readOnly="true" ma:showField="CatchAllDataLabel" ma:web="00f13a72-b6c2-4ebb-ac87-eaed7592e15c">
      <xsd:complexType>
        <xsd:complexContent>
          <xsd:extension base="dms:MultiChoiceLookup">
            <xsd:sequence>
              <xsd:element name="Value" type="dms:Lookup" maxOccurs="unbounded" minOccurs="0" nillable="true"/>
            </xsd:sequence>
          </xsd:extension>
        </xsd:complexContent>
      </xsd:complexType>
    </xsd:element>
    <xsd:element name="Approver_x0020_Two_x0020_Date" ma:index="25" nillable="true" ma:displayName="Approver Two Date" ma:default="" ma:format="DateOnly" ma:internalName="Approver_x0020_Two_x0020_Date">
      <xsd:simpleType>
        <xsd:restriction base="dms:DateTime"/>
      </xsd:simpleType>
    </xsd:element>
  </xsd:schema>
  <xsd:schema xmlns:xsd="http://www.w3.org/2001/XMLSchema" xmlns:xs="http://www.w3.org/2001/XMLSchema" xmlns:dms="http://schemas.microsoft.com/office/2006/documentManagement/types" xmlns:pc="http://schemas.microsoft.com/office/infopath/2007/PartnerControls" targetNamespace="00f13a72-b6c2-4ebb-ac87-eaed7592e15c" elementFormDefault="qualified">
    <xsd:import namespace="http://schemas.microsoft.com/office/2006/documentManagement/types"/>
    <xsd:import namespace="http://schemas.microsoft.com/office/infopath/2007/PartnerControls"/>
    <xsd:element name="i0f84bba906045b4af568ee102a52dcb" ma:index="26" ma:taxonomy="true" ma:internalName="i0f84bba906045b4af568ee102a52dcb" ma:taxonomyFieldName="RevIMBCS" ma:displayName="AvePoint Classification" ma:indexed="true" ma:default="54;#Other Common Activities|bf5c474f-f29a-4bd7-b282-912effe2a57e" ma:fieldId="{20f84bba-9060-45b4-af56-8ee102a52dcb}" ma:sspId="c69375ae-ac4d-4fcd-b9d7-bbf4a10f3fd5" ma:termSetId="9f41851b-008e-4d60-9bcf-7bfca3c976a7" ma:anchorId="00000000-0000-0000-0000-000000000000" ma:open="false" ma:isKeyword="false">
      <xsd:complexType>
        <xsd:sequence>
          <xsd:element ref="pc:Terms" minOccurs="0" maxOccurs="1"/>
        </xsd:sequence>
      </xsd:complexType>
    </xsd:element>
    <xsd:element name="_dlc_DocId" ma:index="40" nillable="true" ma:displayName="Document ID Value" ma:description="The value of the document ID assigned to this item." ma:indexed="true" ma:internalName="_dlc_DocId" ma:readOnly="true">
      <xsd:simpleType>
        <xsd:restriction base="dms:Text"/>
      </xsd:simpleType>
    </xsd:element>
    <xsd:element name="_dlc_DocIdUrl" ma:index="41"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42" nillable="true" ma:displayName="Persist ID" ma:description="Keep ID on add." ma:hidden="true" ma:internalName="_dlc_DocIdPersistId" ma:readOnly="true">
      <xsd:simpleType>
        <xsd:restriction base="dms:Boolean"/>
      </xsd:simpleType>
    </xsd:element>
    <xsd:element name="SharedWithUsers" ma:index="43"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44"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99f6b54c-b51c-4d15-a33e-478a82d333c7" elementFormDefault="qualified">
    <xsd:import namespace="http://schemas.microsoft.com/office/2006/documentManagement/types"/>
    <xsd:import namespace="http://schemas.microsoft.com/office/infopath/2007/PartnerControls"/>
    <xsd:element name="MediaServiceMetadata" ma:index="28" nillable="true" ma:displayName="MediaServiceMetadata" ma:hidden="true" ma:internalName="MediaServiceMetadata" ma:readOnly="true">
      <xsd:simpleType>
        <xsd:restriction base="dms:Note"/>
      </xsd:simpleType>
    </xsd:element>
    <xsd:element name="MediaServiceFastMetadata" ma:index="29" nillable="true" ma:displayName="MediaServiceFastMetadata" ma:hidden="true" ma:internalName="MediaServiceFastMetadata" ma:readOnly="true">
      <xsd:simpleType>
        <xsd:restriction base="dms:Note"/>
      </xsd:simpleType>
    </xsd:element>
    <xsd:element name="MediaServiceDateTaken" ma:index="30" nillable="true" ma:displayName="MediaServiceDateTaken" ma:hidden="true" ma:indexed="true" ma:internalName="MediaServiceDateTaken" ma:readOnly="true">
      <xsd:simpleType>
        <xsd:restriction base="dms:Text"/>
      </xsd:simpleType>
    </xsd:element>
    <xsd:element name="MediaServiceObjectDetectorVersions" ma:index="31" nillable="true" ma:displayName="MediaServiceObjectDetectorVersions" ma:hidden="true" ma:indexed="true" ma:internalName="MediaServiceObjectDetectorVersions" ma:readOnly="true">
      <xsd:simpleType>
        <xsd:restriction base="dms:Text"/>
      </xsd:simpleType>
    </xsd:element>
    <xsd:element name="MediaServiceGenerationTime" ma:index="32" nillable="true" ma:displayName="MediaServiceGenerationTime" ma:hidden="true" ma:internalName="MediaServiceGenerationTime" ma:readOnly="true">
      <xsd:simpleType>
        <xsd:restriction base="dms:Text"/>
      </xsd:simpleType>
    </xsd:element>
    <xsd:element name="MediaServiceEventHashCode" ma:index="33" nillable="true" ma:displayName="MediaServiceEventHashCode" ma:hidden="true" ma:internalName="MediaServiceEventHashCode" ma:readOnly="true">
      <xsd:simpleType>
        <xsd:restriction base="dms:Text"/>
      </xsd:simpleType>
    </xsd:element>
    <xsd:element name="MediaLengthInSeconds" ma:index="34" nillable="true" ma:displayName="MediaLengthInSeconds" ma:hidden="true" ma:internalName="MediaLengthInSeconds" ma:readOnly="true">
      <xsd:simpleType>
        <xsd:restriction base="dms:Unknown"/>
      </xsd:simpleType>
    </xsd:element>
    <xsd:element name="lcf76f155ced4ddcb4097134ff3c332f" ma:index="36" nillable="true" ma:taxonomy="true" ma:internalName="lcf76f155ced4ddcb4097134ff3c332f" ma:taxonomyFieldName="MediaServiceImageTags" ma:displayName="Image Tags" ma:readOnly="false" ma:fieldId="{5cf76f15-5ced-4ddc-b409-7134ff3c332f}" ma:taxonomyMulti="true" ma:sspId="c69375ae-ac4d-4fcd-b9d7-bbf4a10f3fd5" ma:termSetId="09814cd3-568e-fe90-9814-8d621ff8fb84" ma:anchorId="fba54fb3-c3e1-fe81-a776-ca4b69148c4d" ma:open="true" ma:isKeyword="false">
      <xsd:complexType>
        <xsd:sequence>
          <xsd:element ref="pc:Terms" minOccurs="0" maxOccurs="1"/>
        </xsd:sequence>
      </xsd:complexType>
    </xsd:element>
    <xsd:element name="Phase" ma:index="39" nillable="true" ma:displayName="Status" ma:format="Dropdown" ma:internalName="Phase">
      <xsd:simpleType>
        <xsd:restriction base="dms:Choice">
          <xsd:enumeration value="Planned"/>
          <xsd:enumeration value="In flight"/>
          <xsd:enumeration value="Completed"/>
          <xsd:enumeration value="Paused"/>
        </xsd:restriction>
      </xsd:simpleType>
    </xsd:element>
    <xsd:element name="ProjectCode" ma:index="45" nillable="true" ma:displayName="Project Code" ma:format="Dropdown" ma:internalName="ProjectCode">
      <xsd:simpleType>
        <xsd:restriction base="dms:Text">
          <xsd:maxLength value="255"/>
        </xsd:restriction>
      </xsd:simpleType>
    </xsd:element>
    <xsd:element name="MediaServiceOCR" ma:index="46" nillable="true" ma:displayName="Extracted Text" ma:internalName="MediaServiceOCR" ma:readOnly="true">
      <xsd:simpleType>
        <xsd:restriction base="dms:Note">
          <xsd:maxLength value="255"/>
        </xsd:restriction>
      </xsd:simpleType>
    </xsd:element>
    <xsd:element name="MediaServiceSearchProperties" ma:index="47" nillable="true" ma:displayName="MediaServiceSearchProperties" ma:hidden="true" ma:internalName="MediaServiceSearchProperties" ma:readOnly="true">
      <xsd:simpleType>
        <xsd:restriction base="dms:Note"/>
      </xsd:simpleType>
    </xsd:element>
    <xsd:element name="DateTabled" ma:index="48" nillable="true" ma:displayName="Date Tabled" ma:format="Dropdown" ma:internalName="DateTabled">
      <xsd:simpleType>
        <xsd:restriction base="dms:Text">
          <xsd:maxLength value="255"/>
        </xsd:restriction>
      </xsd:simpleType>
    </xsd:element>
    <xsd:element name="_Flow_SignoffStatus" ma:index="49" nillable="true" ma:displayName="Sign-off status" ma:internalName="Sign_x002d_off_x0020_status">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15"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4.xml><?xml version="1.0" encoding="utf-8"?>
<?mso-contentType ?>
<SharedContentType xmlns="Microsoft.SharePoint.Taxonomy.ContentTypeSync" SourceId="c69375ae-ac4d-4fcd-b9d7-bbf4a10f3fd5" ContentTypeId="0x0101007D1471A9CA652A4098763BD3FAE7F333" PreviousValue="false"/>
</file>

<file path=customXml/item5.xml><?xml version="1.0" encoding="utf-8"?>
<p:properties xmlns:p="http://schemas.microsoft.com/office/2006/metadata/properties" xmlns:xsi="http://www.w3.org/2001/XMLSchema-instance" xmlns:pc="http://schemas.microsoft.com/office/infopath/2007/PartnerControls">
  <documentManagement>
    <OrganisationResponsible xmlns="1bc488fa-395e-4ef7-ac55-54406625a647">Office of the Information Commissioner</OrganisationResponsible>
    <Approver_x0020_Two_x0020_Date xmlns="1bc488fa-395e-4ef7-ac55-54406625a647" xsi:nil="true"/>
    <_ip_UnifiedCompliancePolicyUIAction xmlns="http://schemas.microsoft.com/sharepoint/v3" xsi:nil="true"/>
    <RetentionDate xmlns="1bc488fa-395e-4ef7-ac55-54406625a647" xsi:nil="true"/>
    <o0af3f40c1b34fab9b0cea174a889620 xmlns="1bc488fa-395e-4ef7-ac55-54406625a647">
      <Terms xmlns="http://schemas.microsoft.com/office/infopath/2007/PartnerControls">
        <TermInfo xmlns="http://schemas.microsoft.com/office/infopath/2007/PartnerControls">
          <TermName xmlns="http://schemas.microsoft.com/office/infopath/2007/PartnerControls">Privacy</TermName>
          <TermId xmlns="http://schemas.microsoft.com/office/infopath/2007/PartnerControls">a6ac0d3f-2569-4fc0-897c-6c245eff2cd7</TermId>
        </TermInfo>
      </Terms>
    </o0af3f40c1b34fab9b0cea174a889620>
    <ProjectCode xmlns="99f6b54c-b51c-4d15-a33e-478a82d333c7" xsi:nil="true"/>
    <lcf76f155ced4ddcb4097134ff3c332f xmlns="99f6b54c-b51c-4d15-a33e-478a82d333c7">
      <Terms xmlns="http://schemas.microsoft.com/office/infopath/2007/PartnerControls"/>
    </lcf76f155ced4ddcb4097134ff3c332f>
    <Approver xmlns="1bc488fa-395e-4ef7-ac55-54406625a647" xsi:nil="true"/>
    <Approval_x0020_Workflow xmlns="1bc488fa-395e-4ef7-ac55-54406625a647" xsi:nil="true"/>
    <Approval_x0020_Date xmlns="1bc488fa-395e-4ef7-ac55-54406625a647" xsi:nil="true"/>
    <Review_x0020_Status xmlns="1bc488fa-395e-4ef7-ac55-54406625a647">Not Started</Review_x0020_Status>
    <RecordLocation xmlns="1bc488fa-395e-4ef7-ac55-54406625a647">Digital</RecordLocation>
    <Approver_x0020_Two_x0020_Comments xmlns="1bc488fa-395e-4ef7-ac55-54406625a647" xsi:nil="true"/>
    <_ip_UnifiedCompliancePolicyProperties xmlns="http://schemas.microsoft.com/sharepoint/v3" xsi:nil="true"/>
    <i0f84bba906045b4af568ee102a52dcb xmlns="00f13a72-b6c2-4ebb-ac87-eaed7592e15c">
      <Terms xmlns="http://schemas.microsoft.com/office/infopath/2007/PartnerControls">
        <TermInfo xmlns="http://schemas.microsoft.com/office/infopath/2007/PartnerControls">
          <TermName xmlns="http://schemas.microsoft.com/office/infopath/2007/PartnerControls">Other Common Activities</TermName>
          <TermId xmlns="http://schemas.microsoft.com/office/infopath/2007/PartnerControls">bf5c474f-f29a-4bd7-b282-912effe2a57e</TermId>
        </TermInfo>
      </Terms>
    </i0f84bba906045b4af568ee102a52dcb>
    <DateTabled xmlns="99f6b54c-b51c-4d15-a33e-478a82d333c7" xsi:nil="true"/>
    <Phase xmlns="99f6b54c-b51c-4d15-a33e-478a82d333c7" xsi:nil="true"/>
    <hb3c1fae58e444ff9b84da2896db5292 xmlns="1bc488fa-395e-4ef7-ac55-54406625a647">
      <Terms xmlns="http://schemas.microsoft.com/office/infopath/2007/PartnerControls">
        <TermInfo xmlns="http://schemas.microsoft.com/office/infopath/2007/PartnerControls">
          <TermName xmlns="http://schemas.microsoft.com/office/infopath/2007/PartnerControls">Speeches</TermName>
          <TermId xmlns="http://schemas.microsoft.com/office/infopath/2007/PartnerControls">0188c61e-20f5-4f53-a893-c508e8c91c2b</TermId>
        </TermInfo>
      </Terms>
    </hb3c1fae58e444ff9b84da2896db5292>
    <TaxCatchAll xmlns="1bc488fa-395e-4ef7-ac55-54406625a647">
      <Value>54</Value>
      <Value>59</Value>
      <Value>98</Value>
    </TaxCatchAll>
    <Approver_x0020_Comments xmlns="1bc488fa-395e-4ef7-ac55-54406625a647" xsi:nil="true"/>
    <Approver_x0020_Two xmlns="1bc488fa-395e-4ef7-ac55-54406625a647" xsi:nil="true"/>
    <_dlc_DocId xmlns="00f13a72-b6c2-4ebb-ac87-eaed7592e15c">OICDOC-1338206655-24460</_dlc_DocId>
    <_dlc_DocIdUrl xmlns="00f13a72-b6c2-4ebb-ac87-eaed7592e15c">
      <Url>https://oicqldgov.sharepoint.com/sites/TPOTProjects/_layouts/15/DocIdRedir.aspx?ID=OICDOC-1338206655-24460</Url>
      <Description>OICDOC-1338206655-24460</Description>
    </_dlc_DocIdUrl>
    <_Flow_SignoffStatus xmlns="99f6b54c-b51c-4d15-a33e-478a82d333c7" xsi:nil="true"/>
  </documentManagement>
</p:properties>
</file>

<file path=customXml/itemProps1.xml><?xml version="1.0" encoding="utf-8"?>
<ds:datastoreItem xmlns:ds="http://schemas.openxmlformats.org/officeDocument/2006/customXml" ds:itemID="{553B1C14-42F6-4975-922E-60129947F712}">
  <ds:schemaRefs>
    <ds:schemaRef ds:uri="http://schemas.microsoft.com/sharepoint/events"/>
  </ds:schemaRefs>
</ds:datastoreItem>
</file>

<file path=customXml/itemProps2.xml><?xml version="1.0" encoding="utf-8"?>
<ds:datastoreItem xmlns:ds="http://schemas.openxmlformats.org/officeDocument/2006/customXml" ds:itemID="{92649B29-7F0D-45B6-875A-B5EB3EAAC63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1bc488fa-395e-4ef7-ac55-54406625a647"/>
    <ds:schemaRef ds:uri="00f13a72-b6c2-4ebb-ac87-eaed7592e15c"/>
    <ds:schemaRef ds:uri="99f6b54c-b51c-4d15-a33e-478a82d333c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0174671B-633D-418D-A5BB-5CAED8AC148F}">
  <ds:schemaRefs>
    <ds:schemaRef ds:uri="http://schemas.microsoft.com/sharepoint/v3/contenttype/forms"/>
  </ds:schemaRefs>
</ds:datastoreItem>
</file>

<file path=customXml/itemProps4.xml><?xml version="1.0" encoding="utf-8"?>
<ds:datastoreItem xmlns:ds="http://schemas.openxmlformats.org/officeDocument/2006/customXml" ds:itemID="{8B9EF8B3-1B90-45D5-8BB1-53527E19D7EA}">
  <ds:schemaRefs>
    <ds:schemaRef ds:uri="Microsoft.SharePoint.Taxonomy.ContentTypeSync"/>
  </ds:schemaRefs>
</ds:datastoreItem>
</file>

<file path=customXml/itemProps5.xml><?xml version="1.0" encoding="utf-8"?>
<ds:datastoreItem xmlns:ds="http://schemas.openxmlformats.org/officeDocument/2006/customXml" ds:itemID="{2DD7B28C-92EC-4B2E-B165-EAB21C1A0C67}">
  <ds:schemaRefs>
    <ds:schemaRef ds:uri="00f13a72-b6c2-4ebb-ac87-eaed7592e15c"/>
    <ds:schemaRef ds:uri="http://schemas.microsoft.com/office/infopath/2007/PartnerControls"/>
    <ds:schemaRef ds:uri="http://purl.org/dc/terms/"/>
    <ds:schemaRef ds:uri="http://schemas.microsoft.com/office/2006/documentManagement/types"/>
    <ds:schemaRef ds:uri="99f6b54c-b51c-4d15-a33e-478a82d333c7"/>
    <ds:schemaRef ds:uri="http://schemas.microsoft.com/sharepoint/v3"/>
    <ds:schemaRef ds:uri="http://schemas.openxmlformats.org/package/2006/metadata/core-properties"/>
    <ds:schemaRef ds:uri="http://purl.org/dc/elements/1.1/"/>
    <ds:schemaRef ds:uri="http://schemas.microsoft.com/office/2006/metadata/properties"/>
    <ds:schemaRef ds:uri="1bc488fa-395e-4ef7-ac55-54406625a647"/>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TM03457496[[fn=Parallax]]</Template>
  <TotalTime>6319</TotalTime>
  <Words>13477</Words>
  <Application>Microsoft Office PowerPoint</Application>
  <PresentationFormat>Widescreen</PresentationFormat>
  <Paragraphs>1112</Paragraphs>
  <Slides>56</Slides>
  <Notes>55</Notes>
  <HiddenSlides>0</HiddenSlides>
  <MMClips>0</MMClips>
  <ScaleCrop>false</ScaleCrop>
  <HeadingPairs>
    <vt:vector size="4" baseType="variant">
      <vt:variant>
        <vt:lpstr>Theme</vt:lpstr>
      </vt:variant>
      <vt:variant>
        <vt:i4>1</vt:i4>
      </vt:variant>
      <vt:variant>
        <vt:lpstr>Slide Titles</vt:lpstr>
      </vt:variant>
      <vt:variant>
        <vt:i4>56</vt:i4>
      </vt:variant>
    </vt:vector>
  </HeadingPairs>
  <TitlesOfParts>
    <vt:vector size="57" baseType="lpstr">
      <vt:lpstr>Parallax</vt:lpstr>
      <vt:lpstr>PowerPoint Presentation</vt:lpstr>
      <vt:lpstr>PowerPoint Presentation</vt:lpstr>
      <vt:lpstr>PowerPoint Presentation</vt:lpstr>
      <vt:lpstr>Recap of the MNDB scheme</vt:lpstr>
      <vt:lpstr>Agency obligations</vt:lpstr>
      <vt:lpstr>PowerPoint Presentation</vt:lpstr>
      <vt:lpstr>Personal information, held by the agency?</vt:lpstr>
      <vt:lpstr>Information “held” by an agency    </vt:lpstr>
      <vt:lpstr>A ‘data breach’ means:</vt:lpstr>
      <vt:lpstr>An ‘eligible data breach’ means:</vt:lpstr>
      <vt:lpstr>What is ‘serious harm’?</vt:lpstr>
      <vt:lpstr>Some examples</vt:lpstr>
      <vt:lpstr>Likelihood of serious harm</vt:lpstr>
      <vt:lpstr>Scenario 1 – Part 1 </vt:lpstr>
      <vt:lpstr>Scenario 1 – Part 2</vt:lpstr>
      <vt:lpstr>PowerPoint Presentation</vt:lpstr>
      <vt:lpstr>PowerPoint Presentation</vt:lpstr>
      <vt:lpstr>Contain-Mitigate-Assess  </vt:lpstr>
      <vt:lpstr>What is containing and mitigating?</vt:lpstr>
      <vt:lpstr>Scenario 2 - Contain and Mitigate</vt:lpstr>
      <vt:lpstr>PowerPoint Presentation</vt:lpstr>
      <vt:lpstr>Reasonable suspicion or belief</vt:lpstr>
      <vt:lpstr>Scenario 3 – Part 1</vt:lpstr>
      <vt:lpstr>Scenario 3 – Part 2</vt:lpstr>
      <vt:lpstr>Multiple Agency Breaches</vt:lpstr>
      <vt:lpstr>PowerPoint Presentation</vt:lpstr>
      <vt:lpstr>PowerPoint Presentation</vt:lpstr>
      <vt:lpstr>PowerPoint Presentation</vt:lpstr>
      <vt:lpstr>PowerPoint Presentation</vt:lpstr>
      <vt:lpstr>Scenario 3 – Part 3</vt:lpstr>
      <vt:lpstr>Information to notify individuals</vt:lpstr>
      <vt:lpstr>Other reporting obligations</vt:lpstr>
      <vt:lpstr>Cyber breaches…</vt:lpstr>
      <vt:lpstr>(More) Scenarios</vt:lpstr>
      <vt:lpstr>PowerPoint Presentation</vt:lpstr>
      <vt:lpstr>PowerPoint Presentation</vt:lpstr>
      <vt:lpstr>PowerPoint Presentation</vt:lpstr>
      <vt:lpstr>PowerPoint Presentation</vt:lpstr>
      <vt:lpstr>PowerPoint Presentation</vt:lpstr>
      <vt:lpstr>Exemptions</vt:lpstr>
      <vt:lpstr>Remedial action  </vt:lpstr>
      <vt:lpstr>Serious risk of harm to health/safety </vt:lpstr>
      <vt:lpstr>Compromise to cybersecurity  </vt:lpstr>
      <vt:lpstr>Multiple agencies impacted</vt:lpstr>
      <vt:lpstr>PowerPoint Presentation</vt:lpstr>
      <vt:lpstr>Prejudice investigations/ proceedings</vt:lpstr>
      <vt:lpstr>PowerPoint Presentation</vt:lpstr>
      <vt:lpstr>Other scheme obligations</vt:lpstr>
      <vt:lpstr>Data Breach Register</vt:lpstr>
      <vt:lpstr>PowerPoint Presentation</vt:lpstr>
      <vt:lpstr>Data Breach Policy</vt:lpstr>
      <vt:lpstr>Policy checklist</vt:lpstr>
      <vt:lpstr>Role of OIC</vt:lpstr>
      <vt:lpstr>In conclusion…..</vt:lpstr>
      <vt:lpstr>IPOLA webpage</vt:lpstr>
      <vt:lpstr>We are available to answer questions and provide advice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Steven Haigh</dc:creator>
  <cp:lastModifiedBy>David Honeyman</cp:lastModifiedBy>
  <cp:revision>2</cp:revision>
  <dcterms:created xsi:type="dcterms:W3CDTF">2023-11-26T23:40:49Z</dcterms:created>
  <dcterms:modified xsi:type="dcterms:W3CDTF">2025-03-10T04:26:05Z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0x0101007D1471A9CA652A4098763BD3FAE7F33300BF762873E628474EBF2B9497A9787A0C</vt:lpwstr>
  </property>
  <property fmtid="{D5CDD505-2E9C-101B-9397-08002B2CF9AE}" pid="3" name="RevIMBCS">
    <vt:lpwstr>54;#Other Common Activities|bf5c474f-f29a-4bd7-b282-912effe2a57e</vt:lpwstr>
  </property>
  <property fmtid="{D5CDD505-2E9C-101B-9397-08002B2CF9AE}" pid="4" name="MediaServiceImageTags">
    <vt:lpwstr/>
  </property>
  <property fmtid="{D5CDD505-2E9C-101B-9397-08002B2CF9AE}" pid="5" name="Departments">
    <vt:lpwstr>59;#Privacy|a6ac0d3f-2569-4fc0-897c-6c245eff2cd7</vt:lpwstr>
  </property>
  <property fmtid="{D5CDD505-2E9C-101B-9397-08002B2CF9AE}" pid="6" name="DocumentType">
    <vt:lpwstr>98;#Speeches|0188c61e-20f5-4f53-a893-c508e8c91c2b</vt:lpwstr>
  </property>
  <property fmtid="{D5CDD505-2E9C-101B-9397-08002B2CF9AE}" pid="7" name="_dlc_DocIdItemGuid">
    <vt:lpwstr>6d50835f-463f-44aa-9026-2faef090b4a8</vt:lpwstr>
  </property>
</Properties>
</file>