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6"/>
  </p:sldMasterIdLst>
  <p:notesMasterIdLst>
    <p:notesMasterId r:id="rId37"/>
  </p:notesMasterIdLst>
  <p:sldIdLst>
    <p:sldId id="401" r:id="rId7"/>
    <p:sldId id="354" r:id="rId8"/>
    <p:sldId id="416" r:id="rId9"/>
    <p:sldId id="382" r:id="rId10"/>
    <p:sldId id="499" r:id="rId11"/>
    <p:sldId id="497" r:id="rId12"/>
    <p:sldId id="478" r:id="rId13"/>
    <p:sldId id="450" r:id="rId14"/>
    <p:sldId id="498" r:id="rId15"/>
    <p:sldId id="451" r:id="rId16"/>
    <p:sldId id="483" r:id="rId17"/>
    <p:sldId id="488" r:id="rId18"/>
    <p:sldId id="502" r:id="rId19"/>
    <p:sldId id="452" r:id="rId20"/>
    <p:sldId id="503" r:id="rId21"/>
    <p:sldId id="470" r:id="rId22"/>
    <p:sldId id="471" r:id="rId23"/>
    <p:sldId id="504" r:id="rId24"/>
    <p:sldId id="472" r:id="rId25"/>
    <p:sldId id="475" r:id="rId26"/>
    <p:sldId id="486" r:id="rId27"/>
    <p:sldId id="476" r:id="rId28"/>
    <p:sldId id="453" r:id="rId29"/>
    <p:sldId id="477" r:id="rId30"/>
    <p:sldId id="500" r:id="rId31"/>
    <p:sldId id="491" r:id="rId32"/>
    <p:sldId id="492" r:id="rId33"/>
    <p:sldId id="501" r:id="rId34"/>
    <p:sldId id="496" r:id="rId35"/>
    <p:sldId id="368"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6652B9-D2E2-F960-1D32-567F23C6E966}" name="Hilary Fox" initials="HF" userId="S::Hilary.Fox@oic.qld.gov.au::aef0ef1b-11c6-4984-b571-5b32e852e43f"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C5A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8E251A-681F-4C5D-85BF-9D0E64F411E9}" v="9" dt="2024-10-29T22:53:12.6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viewProps" Target="viewProps.xml"/><Relationship Id="rId21" Type="http://schemas.openxmlformats.org/officeDocument/2006/relationships/slide" Target="slides/slide15.xml"/><Relationship Id="rId34" Type="http://schemas.openxmlformats.org/officeDocument/2006/relationships/slide" Target="slides/slide28.xml"/><Relationship Id="rId42" Type="http://schemas.microsoft.com/office/2015/10/relationships/revisionInfo" Target="revisionInfo.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microsoft.com/office/2018/10/relationships/authors" Target="author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5BCF17-E996-4BB6-8748-547EFF8E945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AU"/>
        </a:p>
      </dgm:t>
    </dgm:pt>
    <dgm:pt modelId="{384D7A34-937B-4F8C-AFB8-046D0144E74A}">
      <dgm:prSet phldrT="[Text]" custT="1"/>
      <dgm:spPr>
        <a:solidFill>
          <a:schemeClr val="accent1"/>
        </a:solidFill>
      </dgm:spPr>
      <dgm:t>
        <a:bodyPr/>
        <a:lstStyle/>
        <a:p>
          <a:r>
            <a:rPr lang="en-AU" sz="3200" b="1"/>
            <a:t>Personal information (recap)</a:t>
          </a:r>
        </a:p>
      </dgm:t>
    </dgm:pt>
    <dgm:pt modelId="{DD374460-613C-4130-AFA4-7307028A1B66}" type="parTrans" cxnId="{A25DBDA4-55A3-48A6-9B83-58DDB42EA623}">
      <dgm:prSet/>
      <dgm:spPr/>
      <dgm:t>
        <a:bodyPr/>
        <a:lstStyle/>
        <a:p>
          <a:endParaRPr lang="en-AU" sz="3200" b="1"/>
        </a:p>
      </dgm:t>
    </dgm:pt>
    <dgm:pt modelId="{347CD420-52D3-43CF-A09B-6881159FCFFC}" type="sibTrans" cxnId="{A25DBDA4-55A3-48A6-9B83-58DDB42EA623}">
      <dgm:prSet/>
      <dgm:spPr/>
      <dgm:t>
        <a:bodyPr/>
        <a:lstStyle/>
        <a:p>
          <a:endParaRPr lang="en-AU" sz="3200" b="1"/>
        </a:p>
      </dgm:t>
    </dgm:pt>
    <dgm:pt modelId="{03450C38-3852-449D-82F4-15B9AAD37423}">
      <dgm:prSet phldrT="[Text]" custT="1"/>
      <dgm:spPr>
        <a:solidFill>
          <a:schemeClr val="accent1"/>
        </a:solidFill>
      </dgm:spPr>
      <dgm:t>
        <a:bodyPr/>
        <a:lstStyle/>
        <a:p>
          <a:r>
            <a:rPr lang="en-AU" sz="3200" b="1"/>
            <a:t>The QPPs</a:t>
          </a:r>
        </a:p>
      </dgm:t>
    </dgm:pt>
    <dgm:pt modelId="{D37A43B6-A5EE-429C-9FFE-2BB7331AD046}" type="parTrans" cxnId="{FA06F13F-0715-4052-B47D-43AFD9F9130D}">
      <dgm:prSet/>
      <dgm:spPr/>
      <dgm:t>
        <a:bodyPr/>
        <a:lstStyle/>
        <a:p>
          <a:endParaRPr lang="en-AU" sz="3200" b="1"/>
        </a:p>
      </dgm:t>
    </dgm:pt>
    <dgm:pt modelId="{F596E8E2-EB3A-4C1B-BECD-177C1344285D}" type="sibTrans" cxnId="{FA06F13F-0715-4052-B47D-43AFD9F9130D}">
      <dgm:prSet/>
      <dgm:spPr/>
      <dgm:t>
        <a:bodyPr/>
        <a:lstStyle/>
        <a:p>
          <a:endParaRPr lang="en-AU" sz="3200" b="1"/>
        </a:p>
      </dgm:t>
    </dgm:pt>
    <dgm:pt modelId="{0FD03821-6E50-4199-9891-7425F470263E}">
      <dgm:prSet phldrT="[Text]" custT="1"/>
      <dgm:spPr>
        <a:solidFill>
          <a:schemeClr val="accent1"/>
        </a:solidFill>
      </dgm:spPr>
      <dgm:t>
        <a:bodyPr/>
        <a:lstStyle/>
        <a:p>
          <a:r>
            <a:rPr lang="en-AU" sz="3200" b="1"/>
            <a:t>Other privacy reforms</a:t>
          </a:r>
        </a:p>
      </dgm:t>
    </dgm:pt>
    <dgm:pt modelId="{79254A8C-9AC5-4FE5-82A0-0A744C6CFC51}" type="parTrans" cxnId="{27886889-DDB7-401F-8365-D6AEDD70C332}">
      <dgm:prSet/>
      <dgm:spPr/>
      <dgm:t>
        <a:bodyPr/>
        <a:lstStyle/>
        <a:p>
          <a:endParaRPr lang="en-AU" sz="3200" b="1"/>
        </a:p>
      </dgm:t>
    </dgm:pt>
    <dgm:pt modelId="{6B7C8282-BC45-4BBA-8F7F-692E20C48508}" type="sibTrans" cxnId="{27886889-DDB7-401F-8365-D6AEDD70C332}">
      <dgm:prSet/>
      <dgm:spPr/>
      <dgm:t>
        <a:bodyPr/>
        <a:lstStyle/>
        <a:p>
          <a:endParaRPr lang="en-AU" sz="3200" b="1"/>
        </a:p>
      </dgm:t>
    </dgm:pt>
    <dgm:pt modelId="{7631562D-3971-4D9C-92AE-8B96A9A6B53B}">
      <dgm:prSet phldrT="[Text]" custT="1"/>
      <dgm:spPr>
        <a:solidFill>
          <a:schemeClr val="accent1"/>
        </a:solidFill>
      </dgm:spPr>
      <dgm:t>
        <a:bodyPr/>
        <a:lstStyle/>
        <a:p>
          <a:r>
            <a:rPr lang="en-US" sz="3200" b="1"/>
            <a:t>Support and information</a:t>
          </a:r>
          <a:endParaRPr lang="en-AU" sz="3200" b="1"/>
        </a:p>
      </dgm:t>
    </dgm:pt>
    <dgm:pt modelId="{579FC27F-EEA6-44E5-B952-7F8AE41A5EBC}" type="parTrans" cxnId="{EA04AACB-E107-4A02-BD46-C25FCA5E1D72}">
      <dgm:prSet/>
      <dgm:spPr/>
      <dgm:t>
        <a:bodyPr/>
        <a:lstStyle/>
        <a:p>
          <a:endParaRPr lang="en-AU" sz="3200" b="1"/>
        </a:p>
      </dgm:t>
    </dgm:pt>
    <dgm:pt modelId="{EBC3B609-40D8-4736-99E4-A4E6398D5491}" type="sibTrans" cxnId="{EA04AACB-E107-4A02-BD46-C25FCA5E1D72}">
      <dgm:prSet/>
      <dgm:spPr/>
      <dgm:t>
        <a:bodyPr/>
        <a:lstStyle/>
        <a:p>
          <a:endParaRPr lang="en-AU" sz="3200" b="1"/>
        </a:p>
      </dgm:t>
    </dgm:pt>
    <dgm:pt modelId="{9355BB0D-215F-46AC-A8B6-2D73A7868235}" type="pres">
      <dgm:prSet presAssocID="{145BCF17-E996-4BB6-8748-547EFF8E9459}" presName="linear" presStyleCnt="0">
        <dgm:presLayoutVars>
          <dgm:dir/>
          <dgm:animLvl val="lvl"/>
          <dgm:resizeHandles val="exact"/>
        </dgm:presLayoutVars>
      </dgm:prSet>
      <dgm:spPr/>
    </dgm:pt>
    <dgm:pt modelId="{5F6100F0-FD62-4267-AD82-D96AD9F0626C}" type="pres">
      <dgm:prSet presAssocID="{384D7A34-937B-4F8C-AFB8-046D0144E74A}" presName="parentLin" presStyleCnt="0"/>
      <dgm:spPr/>
    </dgm:pt>
    <dgm:pt modelId="{547BAC48-71F6-40BD-BBA5-782FB3FD7E97}" type="pres">
      <dgm:prSet presAssocID="{384D7A34-937B-4F8C-AFB8-046D0144E74A}" presName="parentLeftMargin" presStyleLbl="node1" presStyleIdx="0" presStyleCnt="4"/>
      <dgm:spPr/>
    </dgm:pt>
    <dgm:pt modelId="{DB526614-70B4-4795-BF04-6713AAB6014E}" type="pres">
      <dgm:prSet presAssocID="{384D7A34-937B-4F8C-AFB8-046D0144E74A}" presName="parentText" presStyleLbl="node1" presStyleIdx="0" presStyleCnt="4" custScaleX="120181" custScaleY="90716">
        <dgm:presLayoutVars>
          <dgm:chMax val="0"/>
          <dgm:bulletEnabled val="1"/>
        </dgm:presLayoutVars>
      </dgm:prSet>
      <dgm:spPr/>
    </dgm:pt>
    <dgm:pt modelId="{56FE68B2-4309-4A7D-B4BD-3330CFB060BF}" type="pres">
      <dgm:prSet presAssocID="{384D7A34-937B-4F8C-AFB8-046D0144E74A}" presName="negativeSpace" presStyleCnt="0"/>
      <dgm:spPr/>
    </dgm:pt>
    <dgm:pt modelId="{BD0AEE34-5D50-4A0C-AC04-9DD01318DA85}" type="pres">
      <dgm:prSet presAssocID="{384D7A34-937B-4F8C-AFB8-046D0144E74A}" presName="childText" presStyleLbl="conFgAcc1" presStyleIdx="0" presStyleCnt="4">
        <dgm:presLayoutVars>
          <dgm:bulletEnabled val="1"/>
        </dgm:presLayoutVars>
      </dgm:prSet>
      <dgm:spPr/>
    </dgm:pt>
    <dgm:pt modelId="{20F94C5F-9841-4BC4-9C35-59C07146DEA9}" type="pres">
      <dgm:prSet presAssocID="{347CD420-52D3-43CF-A09B-6881159FCFFC}" presName="spaceBetweenRectangles" presStyleCnt="0"/>
      <dgm:spPr/>
    </dgm:pt>
    <dgm:pt modelId="{1B63A1CB-A6CC-49DF-8504-C18C6D7D768F}" type="pres">
      <dgm:prSet presAssocID="{03450C38-3852-449D-82F4-15B9AAD37423}" presName="parentLin" presStyleCnt="0"/>
      <dgm:spPr/>
    </dgm:pt>
    <dgm:pt modelId="{CA6B871C-43FD-49E1-AE0F-C381AFB9B007}" type="pres">
      <dgm:prSet presAssocID="{03450C38-3852-449D-82F4-15B9AAD37423}" presName="parentLeftMargin" presStyleLbl="node1" presStyleIdx="0" presStyleCnt="4"/>
      <dgm:spPr/>
    </dgm:pt>
    <dgm:pt modelId="{823C52CD-601C-4CB8-B304-A93365CD3FD1}" type="pres">
      <dgm:prSet presAssocID="{03450C38-3852-449D-82F4-15B9AAD37423}" presName="parentText" presStyleLbl="node1" presStyleIdx="1" presStyleCnt="4" custScaleX="124179">
        <dgm:presLayoutVars>
          <dgm:chMax val="0"/>
          <dgm:bulletEnabled val="1"/>
        </dgm:presLayoutVars>
      </dgm:prSet>
      <dgm:spPr/>
    </dgm:pt>
    <dgm:pt modelId="{31CAB247-61BD-4AA4-A0B6-BD9D8CE4ECA0}" type="pres">
      <dgm:prSet presAssocID="{03450C38-3852-449D-82F4-15B9AAD37423}" presName="negativeSpace" presStyleCnt="0"/>
      <dgm:spPr/>
    </dgm:pt>
    <dgm:pt modelId="{F65D15D8-DC76-4545-BB40-7A2544E53F57}" type="pres">
      <dgm:prSet presAssocID="{03450C38-3852-449D-82F4-15B9AAD37423}" presName="childText" presStyleLbl="conFgAcc1" presStyleIdx="1" presStyleCnt="4">
        <dgm:presLayoutVars>
          <dgm:bulletEnabled val="1"/>
        </dgm:presLayoutVars>
      </dgm:prSet>
      <dgm:spPr/>
    </dgm:pt>
    <dgm:pt modelId="{056F36CE-3B11-459D-930C-5EA3085D21BB}" type="pres">
      <dgm:prSet presAssocID="{F596E8E2-EB3A-4C1B-BECD-177C1344285D}" presName="spaceBetweenRectangles" presStyleCnt="0"/>
      <dgm:spPr/>
    </dgm:pt>
    <dgm:pt modelId="{DAAEE914-F1BC-49A7-B5ED-63F221783ED8}" type="pres">
      <dgm:prSet presAssocID="{0FD03821-6E50-4199-9891-7425F470263E}" presName="parentLin" presStyleCnt="0"/>
      <dgm:spPr/>
    </dgm:pt>
    <dgm:pt modelId="{F851C705-90A9-49B6-AEB3-A5198E7B79CD}" type="pres">
      <dgm:prSet presAssocID="{0FD03821-6E50-4199-9891-7425F470263E}" presName="parentLeftMargin" presStyleLbl="node1" presStyleIdx="1" presStyleCnt="4"/>
      <dgm:spPr/>
    </dgm:pt>
    <dgm:pt modelId="{7AAD5F5E-CF1F-454E-971C-7DA0410D1C99}" type="pres">
      <dgm:prSet presAssocID="{0FD03821-6E50-4199-9891-7425F470263E}" presName="parentText" presStyleLbl="node1" presStyleIdx="2" presStyleCnt="4" custScaleX="121769">
        <dgm:presLayoutVars>
          <dgm:chMax val="0"/>
          <dgm:bulletEnabled val="1"/>
        </dgm:presLayoutVars>
      </dgm:prSet>
      <dgm:spPr/>
    </dgm:pt>
    <dgm:pt modelId="{49A3D349-3557-4989-9CE8-1083057739DC}" type="pres">
      <dgm:prSet presAssocID="{0FD03821-6E50-4199-9891-7425F470263E}" presName="negativeSpace" presStyleCnt="0"/>
      <dgm:spPr/>
    </dgm:pt>
    <dgm:pt modelId="{735EF386-6392-4F54-85D2-35AB343FD138}" type="pres">
      <dgm:prSet presAssocID="{0FD03821-6E50-4199-9891-7425F470263E}" presName="childText" presStyleLbl="conFgAcc1" presStyleIdx="2" presStyleCnt="4">
        <dgm:presLayoutVars>
          <dgm:bulletEnabled val="1"/>
        </dgm:presLayoutVars>
      </dgm:prSet>
      <dgm:spPr/>
    </dgm:pt>
    <dgm:pt modelId="{191AFB9B-912A-488E-ADC5-A7C4529E30CF}" type="pres">
      <dgm:prSet presAssocID="{6B7C8282-BC45-4BBA-8F7F-692E20C48508}" presName="spaceBetweenRectangles" presStyleCnt="0"/>
      <dgm:spPr/>
    </dgm:pt>
    <dgm:pt modelId="{44988138-DEE7-4DB1-9E82-FB8BAF5A0743}" type="pres">
      <dgm:prSet presAssocID="{7631562D-3971-4D9C-92AE-8B96A9A6B53B}" presName="parentLin" presStyleCnt="0"/>
      <dgm:spPr/>
    </dgm:pt>
    <dgm:pt modelId="{33936276-A876-4AE0-92DC-AAD855DC59E5}" type="pres">
      <dgm:prSet presAssocID="{7631562D-3971-4D9C-92AE-8B96A9A6B53B}" presName="parentLeftMargin" presStyleLbl="node1" presStyleIdx="2" presStyleCnt="4"/>
      <dgm:spPr/>
    </dgm:pt>
    <dgm:pt modelId="{99A5CB0E-146B-475C-9FA5-8CC0ED49B944}" type="pres">
      <dgm:prSet presAssocID="{7631562D-3971-4D9C-92AE-8B96A9A6B53B}" presName="parentText" presStyleLbl="node1" presStyleIdx="3" presStyleCnt="4" custScaleX="123435">
        <dgm:presLayoutVars>
          <dgm:chMax val="0"/>
          <dgm:bulletEnabled val="1"/>
        </dgm:presLayoutVars>
      </dgm:prSet>
      <dgm:spPr/>
    </dgm:pt>
    <dgm:pt modelId="{6945273E-68C4-4E74-9D2B-B1769A22C3B5}" type="pres">
      <dgm:prSet presAssocID="{7631562D-3971-4D9C-92AE-8B96A9A6B53B}" presName="negativeSpace" presStyleCnt="0"/>
      <dgm:spPr/>
    </dgm:pt>
    <dgm:pt modelId="{BF174333-34F0-405C-9EC3-8F36B72013BF}" type="pres">
      <dgm:prSet presAssocID="{7631562D-3971-4D9C-92AE-8B96A9A6B53B}" presName="childText" presStyleLbl="conFgAcc1" presStyleIdx="3" presStyleCnt="4">
        <dgm:presLayoutVars>
          <dgm:bulletEnabled val="1"/>
        </dgm:presLayoutVars>
      </dgm:prSet>
      <dgm:spPr/>
    </dgm:pt>
  </dgm:ptLst>
  <dgm:cxnLst>
    <dgm:cxn modelId="{095A6E11-A6AE-424D-8DA4-BC465E03698A}" type="presOf" srcId="{384D7A34-937B-4F8C-AFB8-046D0144E74A}" destId="{DB526614-70B4-4795-BF04-6713AAB6014E}" srcOrd="1" destOrd="0" presId="urn:microsoft.com/office/officeart/2005/8/layout/list1"/>
    <dgm:cxn modelId="{595D4D3A-CB49-45A7-8009-2DB61F5F36AB}" type="presOf" srcId="{0FD03821-6E50-4199-9891-7425F470263E}" destId="{7AAD5F5E-CF1F-454E-971C-7DA0410D1C99}" srcOrd="1" destOrd="0" presId="urn:microsoft.com/office/officeart/2005/8/layout/list1"/>
    <dgm:cxn modelId="{FA06F13F-0715-4052-B47D-43AFD9F9130D}" srcId="{145BCF17-E996-4BB6-8748-547EFF8E9459}" destId="{03450C38-3852-449D-82F4-15B9AAD37423}" srcOrd="1" destOrd="0" parTransId="{D37A43B6-A5EE-429C-9FFE-2BB7331AD046}" sibTransId="{F596E8E2-EB3A-4C1B-BECD-177C1344285D}"/>
    <dgm:cxn modelId="{A8717B4B-7BF6-4866-BDDC-0E6EC9443F19}" type="presOf" srcId="{0FD03821-6E50-4199-9891-7425F470263E}" destId="{F851C705-90A9-49B6-AEB3-A5198E7B79CD}" srcOrd="0" destOrd="0" presId="urn:microsoft.com/office/officeart/2005/8/layout/list1"/>
    <dgm:cxn modelId="{1CC56B82-AD93-4071-9886-B05DEA89AE6F}" type="presOf" srcId="{384D7A34-937B-4F8C-AFB8-046D0144E74A}" destId="{547BAC48-71F6-40BD-BBA5-782FB3FD7E97}" srcOrd="0" destOrd="0" presId="urn:microsoft.com/office/officeart/2005/8/layout/list1"/>
    <dgm:cxn modelId="{27886889-DDB7-401F-8365-D6AEDD70C332}" srcId="{145BCF17-E996-4BB6-8748-547EFF8E9459}" destId="{0FD03821-6E50-4199-9891-7425F470263E}" srcOrd="2" destOrd="0" parTransId="{79254A8C-9AC5-4FE5-82A0-0A744C6CFC51}" sibTransId="{6B7C8282-BC45-4BBA-8F7F-692E20C48508}"/>
    <dgm:cxn modelId="{B051F390-10EE-4BB7-A01A-60BF2A61A4FC}" type="presOf" srcId="{03450C38-3852-449D-82F4-15B9AAD37423}" destId="{823C52CD-601C-4CB8-B304-A93365CD3FD1}" srcOrd="1" destOrd="0" presId="urn:microsoft.com/office/officeart/2005/8/layout/list1"/>
    <dgm:cxn modelId="{A25DBDA4-55A3-48A6-9B83-58DDB42EA623}" srcId="{145BCF17-E996-4BB6-8748-547EFF8E9459}" destId="{384D7A34-937B-4F8C-AFB8-046D0144E74A}" srcOrd="0" destOrd="0" parTransId="{DD374460-613C-4130-AFA4-7307028A1B66}" sibTransId="{347CD420-52D3-43CF-A09B-6881159FCFFC}"/>
    <dgm:cxn modelId="{EA04AACB-E107-4A02-BD46-C25FCA5E1D72}" srcId="{145BCF17-E996-4BB6-8748-547EFF8E9459}" destId="{7631562D-3971-4D9C-92AE-8B96A9A6B53B}" srcOrd="3" destOrd="0" parTransId="{579FC27F-EEA6-44E5-B952-7F8AE41A5EBC}" sibTransId="{EBC3B609-40D8-4736-99E4-A4E6398D5491}"/>
    <dgm:cxn modelId="{82133CD8-8B46-443B-987D-428266098207}" type="presOf" srcId="{145BCF17-E996-4BB6-8748-547EFF8E9459}" destId="{9355BB0D-215F-46AC-A8B6-2D73A7868235}" srcOrd="0" destOrd="0" presId="urn:microsoft.com/office/officeart/2005/8/layout/list1"/>
    <dgm:cxn modelId="{F2AB4ADF-2B95-47A8-A924-4D5DC776A2C7}" type="presOf" srcId="{7631562D-3971-4D9C-92AE-8B96A9A6B53B}" destId="{99A5CB0E-146B-475C-9FA5-8CC0ED49B944}" srcOrd="1" destOrd="0" presId="urn:microsoft.com/office/officeart/2005/8/layout/list1"/>
    <dgm:cxn modelId="{6F124FF7-A689-4238-BF12-9C72C64423CE}" type="presOf" srcId="{03450C38-3852-449D-82F4-15B9AAD37423}" destId="{CA6B871C-43FD-49E1-AE0F-C381AFB9B007}" srcOrd="0" destOrd="0" presId="urn:microsoft.com/office/officeart/2005/8/layout/list1"/>
    <dgm:cxn modelId="{218C28FB-5648-4CD3-9085-CC2BA9C5C115}" type="presOf" srcId="{7631562D-3971-4D9C-92AE-8B96A9A6B53B}" destId="{33936276-A876-4AE0-92DC-AAD855DC59E5}" srcOrd="0" destOrd="0" presId="urn:microsoft.com/office/officeart/2005/8/layout/list1"/>
    <dgm:cxn modelId="{3054E39C-1E5C-4958-81F4-B42B6D1D81DC}" type="presParOf" srcId="{9355BB0D-215F-46AC-A8B6-2D73A7868235}" destId="{5F6100F0-FD62-4267-AD82-D96AD9F0626C}" srcOrd="0" destOrd="0" presId="urn:microsoft.com/office/officeart/2005/8/layout/list1"/>
    <dgm:cxn modelId="{7D81922B-1DE8-4325-A2F7-82F56A93E577}" type="presParOf" srcId="{5F6100F0-FD62-4267-AD82-D96AD9F0626C}" destId="{547BAC48-71F6-40BD-BBA5-782FB3FD7E97}" srcOrd="0" destOrd="0" presId="urn:microsoft.com/office/officeart/2005/8/layout/list1"/>
    <dgm:cxn modelId="{B14E11F9-83FF-4875-B39C-9232CFA23921}" type="presParOf" srcId="{5F6100F0-FD62-4267-AD82-D96AD9F0626C}" destId="{DB526614-70B4-4795-BF04-6713AAB6014E}" srcOrd="1" destOrd="0" presId="urn:microsoft.com/office/officeart/2005/8/layout/list1"/>
    <dgm:cxn modelId="{F32B9569-C9E6-4838-9877-55C68787630E}" type="presParOf" srcId="{9355BB0D-215F-46AC-A8B6-2D73A7868235}" destId="{56FE68B2-4309-4A7D-B4BD-3330CFB060BF}" srcOrd="1" destOrd="0" presId="urn:microsoft.com/office/officeart/2005/8/layout/list1"/>
    <dgm:cxn modelId="{ECF8C721-6B2E-4017-BAB6-FEE7E634EA03}" type="presParOf" srcId="{9355BB0D-215F-46AC-A8B6-2D73A7868235}" destId="{BD0AEE34-5D50-4A0C-AC04-9DD01318DA85}" srcOrd="2" destOrd="0" presId="urn:microsoft.com/office/officeart/2005/8/layout/list1"/>
    <dgm:cxn modelId="{BA6DCC6D-24F4-4F85-BE4F-6A7AD27BD453}" type="presParOf" srcId="{9355BB0D-215F-46AC-A8B6-2D73A7868235}" destId="{20F94C5F-9841-4BC4-9C35-59C07146DEA9}" srcOrd="3" destOrd="0" presId="urn:microsoft.com/office/officeart/2005/8/layout/list1"/>
    <dgm:cxn modelId="{19CDFE65-B8F9-425D-9E12-C0AAAA023618}" type="presParOf" srcId="{9355BB0D-215F-46AC-A8B6-2D73A7868235}" destId="{1B63A1CB-A6CC-49DF-8504-C18C6D7D768F}" srcOrd="4" destOrd="0" presId="urn:microsoft.com/office/officeart/2005/8/layout/list1"/>
    <dgm:cxn modelId="{B6BCD508-0BEF-49A3-8466-13116A8BB481}" type="presParOf" srcId="{1B63A1CB-A6CC-49DF-8504-C18C6D7D768F}" destId="{CA6B871C-43FD-49E1-AE0F-C381AFB9B007}" srcOrd="0" destOrd="0" presId="urn:microsoft.com/office/officeart/2005/8/layout/list1"/>
    <dgm:cxn modelId="{458C9CFA-D13E-48B5-ABF6-E6F144F48105}" type="presParOf" srcId="{1B63A1CB-A6CC-49DF-8504-C18C6D7D768F}" destId="{823C52CD-601C-4CB8-B304-A93365CD3FD1}" srcOrd="1" destOrd="0" presId="urn:microsoft.com/office/officeart/2005/8/layout/list1"/>
    <dgm:cxn modelId="{6BB401E9-B091-47F9-8E3D-8D2F5286664B}" type="presParOf" srcId="{9355BB0D-215F-46AC-A8B6-2D73A7868235}" destId="{31CAB247-61BD-4AA4-A0B6-BD9D8CE4ECA0}" srcOrd="5" destOrd="0" presId="urn:microsoft.com/office/officeart/2005/8/layout/list1"/>
    <dgm:cxn modelId="{D6E41786-0080-41CE-AC15-55A3E99C8618}" type="presParOf" srcId="{9355BB0D-215F-46AC-A8B6-2D73A7868235}" destId="{F65D15D8-DC76-4545-BB40-7A2544E53F57}" srcOrd="6" destOrd="0" presId="urn:microsoft.com/office/officeart/2005/8/layout/list1"/>
    <dgm:cxn modelId="{C8DD32DD-2747-4F5F-9EA0-EBA23EACAAA2}" type="presParOf" srcId="{9355BB0D-215F-46AC-A8B6-2D73A7868235}" destId="{056F36CE-3B11-459D-930C-5EA3085D21BB}" srcOrd="7" destOrd="0" presId="urn:microsoft.com/office/officeart/2005/8/layout/list1"/>
    <dgm:cxn modelId="{C068D62B-DDAD-46F9-92E0-E19F28D967F2}" type="presParOf" srcId="{9355BB0D-215F-46AC-A8B6-2D73A7868235}" destId="{DAAEE914-F1BC-49A7-B5ED-63F221783ED8}" srcOrd="8" destOrd="0" presId="urn:microsoft.com/office/officeart/2005/8/layout/list1"/>
    <dgm:cxn modelId="{0AC64090-5BD9-45CE-8770-F57645EFD94B}" type="presParOf" srcId="{DAAEE914-F1BC-49A7-B5ED-63F221783ED8}" destId="{F851C705-90A9-49B6-AEB3-A5198E7B79CD}" srcOrd="0" destOrd="0" presId="urn:microsoft.com/office/officeart/2005/8/layout/list1"/>
    <dgm:cxn modelId="{46C153E0-822D-4362-B18F-702DA1A3F662}" type="presParOf" srcId="{DAAEE914-F1BC-49A7-B5ED-63F221783ED8}" destId="{7AAD5F5E-CF1F-454E-971C-7DA0410D1C99}" srcOrd="1" destOrd="0" presId="urn:microsoft.com/office/officeart/2005/8/layout/list1"/>
    <dgm:cxn modelId="{1EC6CACD-BB4F-47F9-A7E5-F76B6828C4EC}" type="presParOf" srcId="{9355BB0D-215F-46AC-A8B6-2D73A7868235}" destId="{49A3D349-3557-4989-9CE8-1083057739DC}" srcOrd="9" destOrd="0" presId="urn:microsoft.com/office/officeart/2005/8/layout/list1"/>
    <dgm:cxn modelId="{EAC5377C-7AC8-44F2-A4D7-AA5BF524FC3D}" type="presParOf" srcId="{9355BB0D-215F-46AC-A8B6-2D73A7868235}" destId="{735EF386-6392-4F54-85D2-35AB343FD138}" srcOrd="10" destOrd="0" presId="urn:microsoft.com/office/officeart/2005/8/layout/list1"/>
    <dgm:cxn modelId="{F3721EEB-3E7A-4B59-81C8-4C54751F4F28}" type="presParOf" srcId="{9355BB0D-215F-46AC-A8B6-2D73A7868235}" destId="{191AFB9B-912A-488E-ADC5-A7C4529E30CF}" srcOrd="11" destOrd="0" presId="urn:microsoft.com/office/officeart/2005/8/layout/list1"/>
    <dgm:cxn modelId="{E457C2F8-7A9C-4C54-9386-6BA1F505BA1F}" type="presParOf" srcId="{9355BB0D-215F-46AC-A8B6-2D73A7868235}" destId="{44988138-DEE7-4DB1-9E82-FB8BAF5A0743}" srcOrd="12" destOrd="0" presId="urn:microsoft.com/office/officeart/2005/8/layout/list1"/>
    <dgm:cxn modelId="{3247F728-A411-4FD9-A795-D687AD025CEB}" type="presParOf" srcId="{44988138-DEE7-4DB1-9E82-FB8BAF5A0743}" destId="{33936276-A876-4AE0-92DC-AAD855DC59E5}" srcOrd="0" destOrd="0" presId="urn:microsoft.com/office/officeart/2005/8/layout/list1"/>
    <dgm:cxn modelId="{DAF1588A-3E5D-4FC0-8F2D-F03F3DCA3042}" type="presParOf" srcId="{44988138-DEE7-4DB1-9E82-FB8BAF5A0743}" destId="{99A5CB0E-146B-475C-9FA5-8CC0ED49B944}" srcOrd="1" destOrd="0" presId="urn:microsoft.com/office/officeart/2005/8/layout/list1"/>
    <dgm:cxn modelId="{B4C3C8C2-B04B-48F7-B15D-7E6A2F9E0818}" type="presParOf" srcId="{9355BB0D-215F-46AC-A8B6-2D73A7868235}" destId="{6945273E-68C4-4E74-9D2B-B1769A22C3B5}" srcOrd="13" destOrd="0" presId="urn:microsoft.com/office/officeart/2005/8/layout/list1"/>
    <dgm:cxn modelId="{05A9249E-EBC8-4707-820A-38159F8127A8}" type="presParOf" srcId="{9355BB0D-215F-46AC-A8B6-2D73A7868235}" destId="{BF174333-34F0-405C-9EC3-8F36B72013BF}"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5E0DCB-2D55-4761-B02F-41F5BDA27698}" type="doc">
      <dgm:prSet loTypeId="urn:microsoft.com/office/officeart/2005/8/layout/list1" loCatId="list" qsTypeId="urn:microsoft.com/office/officeart/2005/8/quickstyle/simple5" qsCatId="simple" csTypeId="urn:microsoft.com/office/officeart/2005/8/colors/colorful1" csCatId="colorful" phldr="1"/>
      <dgm:spPr/>
      <dgm:t>
        <a:bodyPr/>
        <a:lstStyle/>
        <a:p>
          <a:endParaRPr lang="en-AU"/>
        </a:p>
      </dgm:t>
    </dgm:pt>
    <dgm:pt modelId="{4BC7FC19-DA4C-4CC4-97EC-79118012AFA8}">
      <dgm:prSet phldrT="[Text]" custT="1"/>
      <dgm:spPr>
        <a:gradFill flip="none" rotWithShape="1">
          <a:gsLst>
            <a:gs pos="0">
              <a:srgbClr val="E29D3E">
                <a:lumMod val="67000"/>
              </a:srgbClr>
            </a:gs>
            <a:gs pos="48000">
              <a:srgbClr val="E29D3E">
                <a:lumMod val="97000"/>
                <a:lumOff val="3000"/>
              </a:srgbClr>
            </a:gs>
            <a:gs pos="100000">
              <a:srgbClr val="E29D3E">
                <a:lumMod val="60000"/>
                <a:lumOff val="40000"/>
              </a:srgbClr>
            </a:gs>
          </a:gsLst>
          <a:lin ang="16200000" scaled="1"/>
          <a:tileRect/>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gm:spPr>
      <dgm:t>
        <a:bodyPr spcFirstLastPara="0" vert="horz" wrap="square" lIns="144780" tIns="72390" rIns="144780" bIns="72390" numCol="1" spcCol="1270" anchor="ctr" anchorCtr="0"/>
        <a:lstStyle/>
        <a:p>
          <a:pPr marL="0" lvl="0" indent="0" algn="l" defTabSz="1689100">
            <a:lnSpc>
              <a:spcPct val="90000"/>
            </a:lnSpc>
            <a:spcBef>
              <a:spcPct val="0"/>
            </a:spcBef>
            <a:spcAft>
              <a:spcPct val="35000"/>
            </a:spcAft>
            <a:buNone/>
          </a:pPr>
          <a:r>
            <a:rPr lang="en-AU" sz="3800" kern="1200">
              <a:solidFill>
                <a:schemeClr val="tx1"/>
              </a:solidFill>
              <a:latin typeface="Corbel" panose="020B0503020204020204"/>
              <a:ea typeface="+mn-ea"/>
              <a:cs typeface="+mn-cs"/>
            </a:rPr>
            <a:t>Existing</a:t>
          </a:r>
        </a:p>
      </dgm:t>
    </dgm:pt>
    <dgm:pt modelId="{BAAA9443-46B8-424D-80E3-76BBC1D9A1FC}" type="parTrans" cxnId="{EF1F37CF-7C16-4425-8C8F-D4F560BE29BA}">
      <dgm:prSet/>
      <dgm:spPr/>
      <dgm:t>
        <a:bodyPr/>
        <a:lstStyle/>
        <a:p>
          <a:endParaRPr lang="en-AU"/>
        </a:p>
      </dgm:t>
    </dgm:pt>
    <dgm:pt modelId="{47970B2F-1D1C-4B7D-AD4B-31BCFA038CFA}" type="sibTrans" cxnId="{EF1F37CF-7C16-4425-8C8F-D4F560BE29BA}">
      <dgm:prSet/>
      <dgm:spPr/>
      <dgm:t>
        <a:bodyPr/>
        <a:lstStyle/>
        <a:p>
          <a:endParaRPr lang="en-AU"/>
        </a:p>
      </dgm:t>
    </dgm:pt>
    <dgm:pt modelId="{6AA7D27F-E72E-4813-9A40-9C8B59661D61}">
      <dgm:prSet phldrT="[Text]" custT="1"/>
      <dgm:spPr>
        <a:solidFill>
          <a:srgbClr val="E29D3E">
            <a:lumMod val="40000"/>
            <a:lumOff val="60000"/>
            <a:alpha val="90000"/>
          </a:srgbClr>
        </a:solidFill>
        <a:ln w="9525" cap="rnd" cmpd="sng" algn="ctr">
          <a:solidFill>
            <a:srgbClr val="80C34F">
              <a:alpha val="90000"/>
              <a:tint val="40000"/>
              <a:hueOff val="0"/>
              <a:satOff val="0"/>
              <a:lumOff val="0"/>
              <a:alphaOff val="0"/>
            </a:srgbClr>
          </a:solidFill>
          <a:prstDash val="solid"/>
        </a:ln>
        <a:effectLst>
          <a:reflection blurRad="12700" stA="26000" endPos="32000" dist="12700" dir="5400000" sy="-100000" rotWithShape="0"/>
        </a:effectLst>
      </dgm:spPr>
      <dgm:t>
        <a:bodyPr spcFirstLastPara="0" vert="horz" wrap="square" lIns="247650" tIns="123825" rIns="247650" bIns="123825" numCol="1" spcCol="1270" anchor="ctr" anchorCtr="0"/>
        <a:lstStyle/>
        <a:p>
          <a:pPr>
            <a:buNone/>
          </a:pPr>
          <a:r>
            <a:rPr lang="en-US" sz="2000" kern="1200">
              <a:solidFill>
                <a:schemeClr val="tx1"/>
              </a:solidFill>
            </a:rPr>
            <a:t>“…</a:t>
          </a:r>
          <a:r>
            <a:rPr lang="en-US" sz="2000" kern="1200">
              <a:solidFill>
                <a:prstClr val="black"/>
              </a:solidFill>
              <a:latin typeface="Corbel" panose="020B0503020204020204"/>
              <a:ea typeface="+mn-ea"/>
              <a:cs typeface="+mn-cs"/>
            </a:rPr>
            <a:t>information or an opinion, </a:t>
          </a:r>
          <a:r>
            <a:rPr lang="en-US" sz="2000" kern="1200">
              <a:solidFill>
                <a:schemeClr val="tx1"/>
              </a:solidFill>
            </a:rPr>
            <a:t>including information or an opinion forming part of a database, whether true or not, and  whether recorded in a material form or not, </a:t>
          </a:r>
          <a:r>
            <a:rPr lang="en-US" sz="2000" b="0" i="0" kern="1200">
              <a:solidFill>
                <a:schemeClr val="tx1"/>
              </a:solidFill>
            </a:rPr>
            <a:t>about an individual whose identity is apparent, or can reasonably be ascertained, from the information or opinion.</a:t>
          </a:r>
          <a:r>
            <a:rPr lang="en-US" sz="2000" kern="1200">
              <a:solidFill>
                <a:schemeClr val="tx1"/>
              </a:solidFill>
            </a:rPr>
            <a:t> </a:t>
          </a:r>
          <a:endParaRPr lang="en-AU" sz="2000" kern="1200">
            <a:solidFill>
              <a:schemeClr val="tx1"/>
            </a:solidFill>
          </a:endParaRPr>
        </a:p>
      </dgm:t>
    </dgm:pt>
    <dgm:pt modelId="{0137A218-FFAE-4E83-A87B-80F954C5D6D8}" type="parTrans" cxnId="{92335AA3-1987-4AA7-B028-B8B936860F0B}">
      <dgm:prSet/>
      <dgm:spPr/>
      <dgm:t>
        <a:bodyPr/>
        <a:lstStyle/>
        <a:p>
          <a:endParaRPr lang="en-AU"/>
        </a:p>
      </dgm:t>
    </dgm:pt>
    <dgm:pt modelId="{8E221ADA-7E41-477D-B682-9E0A28E84E17}" type="sibTrans" cxnId="{92335AA3-1987-4AA7-B028-B8B936860F0B}">
      <dgm:prSet/>
      <dgm:spPr/>
      <dgm:t>
        <a:bodyPr/>
        <a:lstStyle/>
        <a:p>
          <a:endParaRPr lang="en-AU"/>
        </a:p>
      </dgm:t>
    </dgm:pt>
    <dgm:pt modelId="{CDFE4EF2-D755-4E78-82CC-4CA6CC389C27}">
      <dgm:prSet phldrT="[Text]" custT="1"/>
      <dgm:spPr>
        <a:gradFill flip="none" rotWithShape="1">
          <a:gsLst>
            <a:gs pos="0">
              <a:srgbClr val="80C34F">
                <a:lumMod val="67000"/>
              </a:srgbClr>
            </a:gs>
            <a:gs pos="48000">
              <a:srgbClr val="80C34F">
                <a:lumMod val="97000"/>
                <a:lumOff val="3000"/>
              </a:srgbClr>
            </a:gs>
            <a:gs pos="100000">
              <a:srgbClr val="80C34F">
                <a:lumMod val="60000"/>
                <a:lumOff val="40000"/>
              </a:srgbClr>
            </a:gs>
          </a:gsLst>
          <a:lin ang="16200000" scaled="1"/>
          <a:tileRect/>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gm:spPr>
      <dgm:t>
        <a:bodyPr spcFirstLastPara="0" vert="horz" wrap="square" lIns="144780" tIns="72390" rIns="144780" bIns="72390" numCol="1" spcCol="1270" anchor="ctr" anchorCtr="0"/>
        <a:lstStyle/>
        <a:p>
          <a:pPr marL="0" lvl="0" indent="0" algn="l" defTabSz="1689100">
            <a:lnSpc>
              <a:spcPct val="90000"/>
            </a:lnSpc>
            <a:spcBef>
              <a:spcPct val="0"/>
            </a:spcBef>
            <a:spcAft>
              <a:spcPct val="35000"/>
            </a:spcAft>
            <a:buNone/>
          </a:pPr>
          <a:r>
            <a:rPr lang="en-AU" sz="3800" kern="1200">
              <a:solidFill>
                <a:schemeClr val="tx1"/>
              </a:solidFill>
              <a:latin typeface="Corbel" panose="020B0503020204020204"/>
              <a:ea typeface="+mn-ea"/>
              <a:cs typeface="+mn-cs"/>
            </a:rPr>
            <a:t>New</a:t>
          </a:r>
        </a:p>
      </dgm:t>
    </dgm:pt>
    <dgm:pt modelId="{F2CDB4F3-2164-4379-9375-D54E42318C06}" type="parTrans" cxnId="{62AB4784-E0C7-4FAC-9B72-F1CC6D58F7F8}">
      <dgm:prSet/>
      <dgm:spPr/>
      <dgm:t>
        <a:bodyPr/>
        <a:lstStyle/>
        <a:p>
          <a:endParaRPr lang="en-AU"/>
        </a:p>
      </dgm:t>
    </dgm:pt>
    <dgm:pt modelId="{4721F482-69BF-4E7F-9E30-1011B41D87C4}" type="sibTrans" cxnId="{62AB4784-E0C7-4FAC-9B72-F1CC6D58F7F8}">
      <dgm:prSet/>
      <dgm:spPr/>
      <dgm:t>
        <a:bodyPr/>
        <a:lstStyle/>
        <a:p>
          <a:endParaRPr lang="en-AU"/>
        </a:p>
      </dgm:t>
    </dgm:pt>
    <dgm:pt modelId="{7A6DFDF3-A421-4BC1-99C8-C6B00022AA10}">
      <dgm:prSet phldrT="[Text]" custT="1"/>
      <dgm:spPr>
        <a:solidFill>
          <a:srgbClr val="80C34F">
            <a:lumMod val="40000"/>
            <a:lumOff val="60000"/>
          </a:srgbClr>
        </a:solidFill>
        <a:ln w="9525" cap="rnd" cmpd="sng" algn="ctr">
          <a:noFill/>
          <a:prstDash val="solid"/>
        </a:ln>
        <a:effectLst/>
      </dgm:spPr>
      <dgm:t>
        <a:bodyPr spcFirstLastPara="0" vert="horz" wrap="square" lIns="180000" tIns="58420" rIns="180000" bIns="58420" numCol="1" spcCol="1270" anchor="t" anchorCtr="0"/>
        <a:lstStyle/>
        <a:p>
          <a:pPr marL="0" lvl="1" indent="0" defTabSz="800100">
            <a:lnSpc>
              <a:spcPct val="90000"/>
            </a:lnSpc>
            <a:spcBef>
              <a:spcPct val="0"/>
            </a:spcBef>
            <a:spcAft>
              <a:spcPct val="15000"/>
            </a:spcAft>
            <a:buNone/>
          </a:pPr>
          <a:r>
            <a:rPr lang="en-US" sz="2000" kern="1200"/>
            <a:t>Personal information means information or an opinion about an identified individual or an individual who is </a:t>
          </a:r>
          <a:r>
            <a:rPr lang="en-US" sz="2000" i="1" kern="1200"/>
            <a:t>reasonably </a:t>
          </a:r>
          <a:r>
            <a:rPr lang="en-US" sz="2000" kern="1200">
              <a:solidFill>
                <a:prstClr val="black">
                  <a:hueOff val="0"/>
                  <a:satOff val="0"/>
                  <a:lumOff val="0"/>
                  <a:alphaOff val="0"/>
                </a:prstClr>
              </a:solidFill>
              <a:latin typeface="Corbel" panose="020B0503020204020204"/>
              <a:ea typeface="+mn-ea"/>
              <a:cs typeface="+mn-cs"/>
            </a:rPr>
            <a:t>identifiable</a:t>
          </a:r>
          <a:r>
            <a:rPr lang="en-US" sz="2000" i="1" kern="1200"/>
            <a:t> </a:t>
          </a:r>
          <a:r>
            <a:rPr lang="en-US" sz="2000" kern="1200"/>
            <a:t>from the information or opinion—</a:t>
          </a:r>
          <a:endParaRPr lang="en-AU" sz="2000" kern="1200"/>
        </a:p>
      </dgm:t>
    </dgm:pt>
    <dgm:pt modelId="{C2664464-7394-43E1-A354-D9CBFB533474}" type="parTrans" cxnId="{3D4604AB-F08D-4DA6-89D3-DDCCA2FB31CD}">
      <dgm:prSet/>
      <dgm:spPr/>
      <dgm:t>
        <a:bodyPr/>
        <a:lstStyle/>
        <a:p>
          <a:endParaRPr lang="en-AU"/>
        </a:p>
      </dgm:t>
    </dgm:pt>
    <dgm:pt modelId="{AB179E39-C169-42A2-847D-671D03DFD7CF}" type="sibTrans" cxnId="{3D4604AB-F08D-4DA6-89D3-DDCCA2FB31CD}">
      <dgm:prSet/>
      <dgm:spPr/>
      <dgm:t>
        <a:bodyPr/>
        <a:lstStyle/>
        <a:p>
          <a:endParaRPr lang="en-AU"/>
        </a:p>
      </dgm:t>
    </dgm:pt>
    <dgm:pt modelId="{AF4ED75E-5799-4B45-ACE4-A3C282CB0A25}">
      <dgm:prSet custT="1"/>
      <dgm:spPr>
        <a:solidFill>
          <a:srgbClr val="80C34F">
            <a:lumMod val="40000"/>
            <a:lumOff val="60000"/>
          </a:srgbClr>
        </a:solidFill>
        <a:ln w="9525" cap="rnd" cmpd="sng" algn="ctr">
          <a:noFill/>
          <a:prstDash val="solid"/>
        </a:ln>
        <a:effectLst/>
      </dgm:spPr>
      <dgm:t>
        <a:bodyPr spcFirstLastPara="0" vert="horz" wrap="square" lIns="180000" tIns="58420" rIns="180000" bIns="58420" numCol="1" spcCol="1270" anchor="t" anchorCtr="0"/>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1200"/>
            <a:t>(a) whether the information or opinion is true or not; and</a:t>
          </a:r>
          <a:endParaRPr lang="en-AU" sz="2000" kern="1200"/>
        </a:p>
      </dgm:t>
    </dgm:pt>
    <dgm:pt modelId="{1CFFCF80-E455-4395-81AC-006ECBE266B8}" type="parTrans" cxnId="{FED616AC-8966-4AE3-B57E-1F41BF1D974D}">
      <dgm:prSet/>
      <dgm:spPr/>
      <dgm:t>
        <a:bodyPr/>
        <a:lstStyle/>
        <a:p>
          <a:endParaRPr lang="en-AU"/>
        </a:p>
      </dgm:t>
    </dgm:pt>
    <dgm:pt modelId="{72930B36-1D32-4899-B3A9-E2508077D93A}" type="sibTrans" cxnId="{FED616AC-8966-4AE3-B57E-1F41BF1D974D}">
      <dgm:prSet/>
      <dgm:spPr/>
      <dgm:t>
        <a:bodyPr/>
        <a:lstStyle/>
        <a:p>
          <a:endParaRPr lang="en-AU"/>
        </a:p>
      </dgm:t>
    </dgm:pt>
    <dgm:pt modelId="{DF36D6D1-148C-4878-B82D-F6419DB1CFE5}">
      <dgm:prSet custT="1"/>
      <dgm:spPr>
        <a:solidFill>
          <a:srgbClr val="80C34F">
            <a:lumMod val="40000"/>
            <a:lumOff val="60000"/>
          </a:srgbClr>
        </a:solidFill>
        <a:ln w="9525" cap="rnd" cmpd="sng" algn="ctr">
          <a:noFill/>
          <a:prstDash val="solid"/>
        </a:ln>
        <a:effectLst/>
      </dgm:spPr>
      <dgm:t>
        <a:bodyPr spcFirstLastPara="0" vert="horz" wrap="square" lIns="180000" tIns="58420" rIns="180000" bIns="58420" numCol="1" spcCol="1270" anchor="t" anchorCtr="0"/>
        <a:lstStyle/>
        <a:p>
          <a:pPr marL="347663" lvl="1" indent="-347663" defTabSz="800100">
            <a:lnSpc>
              <a:spcPct val="90000"/>
            </a:lnSpc>
            <a:spcBef>
              <a:spcPct val="0"/>
            </a:spcBef>
            <a:spcAft>
              <a:spcPct val="15000"/>
            </a:spcAft>
            <a:buClrTx/>
            <a:buSzTx/>
            <a:buFontTx/>
            <a:buNone/>
          </a:pPr>
          <a:r>
            <a:rPr lang="en-US" sz="2000" kern="1200"/>
            <a:t>(b) whether the information or opinion is recorded in a </a:t>
          </a:r>
          <a:r>
            <a:rPr lang="en-AU" sz="2000" kern="1200"/>
            <a:t>material form or not.</a:t>
          </a:r>
        </a:p>
      </dgm:t>
    </dgm:pt>
    <dgm:pt modelId="{D3005D17-81C3-431A-9FB7-605447071256}" type="parTrans" cxnId="{FC8F4741-4BBE-4884-8275-530D1D8E92AC}">
      <dgm:prSet/>
      <dgm:spPr/>
      <dgm:t>
        <a:bodyPr/>
        <a:lstStyle/>
        <a:p>
          <a:endParaRPr lang="en-AU"/>
        </a:p>
      </dgm:t>
    </dgm:pt>
    <dgm:pt modelId="{0C5C9E44-B8B2-478B-9C88-0F00E6EBD595}" type="sibTrans" cxnId="{FC8F4741-4BBE-4884-8275-530D1D8E92AC}">
      <dgm:prSet/>
      <dgm:spPr/>
      <dgm:t>
        <a:bodyPr/>
        <a:lstStyle/>
        <a:p>
          <a:endParaRPr lang="en-AU"/>
        </a:p>
      </dgm:t>
    </dgm:pt>
    <dgm:pt modelId="{1E307E8E-5A70-48C0-8F6F-E3CA1D28AA7D}" type="pres">
      <dgm:prSet presAssocID="{6D5E0DCB-2D55-4761-B02F-41F5BDA27698}" presName="linear" presStyleCnt="0">
        <dgm:presLayoutVars>
          <dgm:dir/>
          <dgm:animLvl val="lvl"/>
          <dgm:resizeHandles val="exact"/>
        </dgm:presLayoutVars>
      </dgm:prSet>
      <dgm:spPr/>
    </dgm:pt>
    <dgm:pt modelId="{0BE740AE-3860-4056-A4B8-7D157B75D1FC}" type="pres">
      <dgm:prSet presAssocID="{4BC7FC19-DA4C-4CC4-97EC-79118012AFA8}" presName="parentLin" presStyleCnt="0"/>
      <dgm:spPr/>
    </dgm:pt>
    <dgm:pt modelId="{8AE969ED-6A9A-44DB-AEB0-47BEE4D9A039}" type="pres">
      <dgm:prSet presAssocID="{4BC7FC19-DA4C-4CC4-97EC-79118012AFA8}" presName="parentLeftMargin" presStyleLbl="node1" presStyleIdx="0" presStyleCnt="2"/>
      <dgm:spPr/>
    </dgm:pt>
    <dgm:pt modelId="{D41EF7BE-6055-4633-B214-B06D9983086F}" type="pres">
      <dgm:prSet presAssocID="{4BC7FC19-DA4C-4CC4-97EC-79118012AFA8}" presName="parentText" presStyleLbl="node1" presStyleIdx="0" presStyleCnt="2" custScaleY="37523" custLinFactNeighborY="-48880">
        <dgm:presLayoutVars>
          <dgm:chMax val="0"/>
          <dgm:bulletEnabled val="1"/>
        </dgm:presLayoutVars>
      </dgm:prSet>
      <dgm:spPr/>
    </dgm:pt>
    <dgm:pt modelId="{9041D9A4-A085-4B70-B87D-3B8C8A3BCA01}" type="pres">
      <dgm:prSet presAssocID="{4BC7FC19-DA4C-4CC4-97EC-79118012AFA8}" presName="negativeSpace" presStyleCnt="0"/>
      <dgm:spPr/>
    </dgm:pt>
    <dgm:pt modelId="{C1F6F3F8-990E-4A3B-9013-08F32C2D5272}" type="pres">
      <dgm:prSet presAssocID="{4BC7FC19-DA4C-4CC4-97EC-79118012AFA8}" presName="childText" presStyleLbl="conFgAcc1" presStyleIdx="0" presStyleCnt="2">
        <dgm:presLayoutVars>
          <dgm:bulletEnabled val="1"/>
        </dgm:presLayoutVars>
      </dgm:prSet>
      <dgm:spPr>
        <a:xfrm>
          <a:off x="0" y="397000"/>
          <a:ext cx="5986813" cy="2211300"/>
        </a:xfrm>
        <a:prstGeom prst="rect">
          <a:avLst/>
        </a:prstGeom>
      </dgm:spPr>
    </dgm:pt>
    <dgm:pt modelId="{09B76DE4-DE2C-45B8-91B3-2E36B2901BE5}" type="pres">
      <dgm:prSet presAssocID="{47970B2F-1D1C-4B7D-AD4B-31BCFA038CFA}" presName="spaceBetweenRectangles" presStyleCnt="0"/>
      <dgm:spPr/>
    </dgm:pt>
    <dgm:pt modelId="{785828AE-6E18-47D4-9941-5784D298F279}" type="pres">
      <dgm:prSet presAssocID="{CDFE4EF2-D755-4E78-82CC-4CA6CC389C27}" presName="parentLin" presStyleCnt="0"/>
      <dgm:spPr/>
    </dgm:pt>
    <dgm:pt modelId="{34F9AD84-18B8-4455-9430-ECF7BE6A4A77}" type="pres">
      <dgm:prSet presAssocID="{CDFE4EF2-D755-4E78-82CC-4CA6CC389C27}" presName="parentLeftMargin" presStyleLbl="node1" presStyleIdx="0" presStyleCnt="2"/>
      <dgm:spPr/>
    </dgm:pt>
    <dgm:pt modelId="{1D57B4DF-EC25-4F5C-B220-B1D3E6107E49}" type="pres">
      <dgm:prSet presAssocID="{CDFE4EF2-D755-4E78-82CC-4CA6CC389C27}" presName="parentText" presStyleLbl="node1" presStyleIdx="1" presStyleCnt="2" custScaleY="37523" custLinFactNeighborY="-17108">
        <dgm:presLayoutVars>
          <dgm:chMax val="0"/>
          <dgm:bulletEnabled val="1"/>
        </dgm:presLayoutVars>
      </dgm:prSet>
      <dgm:spPr/>
    </dgm:pt>
    <dgm:pt modelId="{32214546-71BE-49DB-B692-5979CE16D399}" type="pres">
      <dgm:prSet presAssocID="{CDFE4EF2-D755-4E78-82CC-4CA6CC389C27}" presName="negativeSpace" presStyleCnt="0"/>
      <dgm:spPr/>
    </dgm:pt>
    <dgm:pt modelId="{55065417-3707-4FD3-BFB7-05F82B2D8E58}" type="pres">
      <dgm:prSet presAssocID="{CDFE4EF2-D755-4E78-82CC-4CA6CC389C27}" presName="childText" presStyleLbl="conFgAcc1" presStyleIdx="1" presStyleCnt="2" custLinFactNeighborY="63544">
        <dgm:presLayoutVars>
          <dgm:bulletEnabled val="1"/>
        </dgm:presLayoutVars>
      </dgm:prSet>
      <dgm:spPr>
        <a:xfrm>
          <a:off x="0" y="2998316"/>
          <a:ext cx="5986813" cy="2230200"/>
        </a:xfrm>
        <a:prstGeom prst="rect">
          <a:avLst/>
        </a:prstGeom>
      </dgm:spPr>
    </dgm:pt>
  </dgm:ptLst>
  <dgm:cxnLst>
    <dgm:cxn modelId="{1E3D8F18-4E29-4488-9457-28056AB4EAB1}" type="presOf" srcId="{CDFE4EF2-D755-4E78-82CC-4CA6CC389C27}" destId="{34F9AD84-18B8-4455-9430-ECF7BE6A4A77}" srcOrd="0" destOrd="0" presId="urn:microsoft.com/office/officeart/2005/8/layout/list1"/>
    <dgm:cxn modelId="{E4667F21-7038-45A4-A8BE-46A42235D468}" type="presOf" srcId="{7A6DFDF3-A421-4BC1-99C8-C6B00022AA10}" destId="{55065417-3707-4FD3-BFB7-05F82B2D8E58}" srcOrd="0" destOrd="0" presId="urn:microsoft.com/office/officeart/2005/8/layout/list1"/>
    <dgm:cxn modelId="{6AED4830-4E75-4B70-B0A4-F322CF143F8D}" type="presOf" srcId="{DF36D6D1-148C-4878-B82D-F6419DB1CFE5}" destId="{55065417-3707-4FD3-BFB7-05F82B2D8E58}" srcOrd="0" destOrd="2" presId="urn:microsoft.com/office/officeart/2005/8/layout/list1"/>
    <dgm:cxn modelId="{6E64933A-7119-45D0-B949-78276D515B1D}" type="presOf" srcId="{4BC7FC19-DA4C-4CC4-97EC-79118012AFA8}" destId="{D41EF7BE-6055-4633-B214-B06D9983086F}" srcOrd="1" destOrd="0" presId="urn:microsoft.com/office/officeart/2005/8/layout/list1"/>
    <dgm:cxn modelId="{FC8F4741-4BBE-4884-8275-530D1D8E92AC}" srcId="{CDFE4EF2-D755-4E78-82CC-4CA6CC389C27}" destId="{DF36D6D1-148C-4878-B82D-F6419DB1CFE5}" srcOrd="2" destOrd="0" parTransId="{D3005D17-81C3-431A-9FB7-605447071256}" sibTransId="{0C5C9E44-B8B2-478B-9C88-0F00E6EBD595}"/>
    <dgm:cxn modelId="{2661174A-6A78-486F-8A6B-88C87634ED09}" type="presOf" srcId="{AF4ED75E-5799-4B45-ACE4-A3C282CB0A25}" destId="{55065417-3707-4FD3-BFB7-05F82B2D8E58}" srcOrd="0" destOrd="1" presId="urn:microsoft.com/office/officeart/2005/8/layout/list1"/>
    <dgm:cxn modelId="{62AB4784-E0C7-4FAC-9B72-F1CC6D58F7F8}" srcId="{6D5E0DCB-2D55-4761-B02F-41F5BDA27698}" destId="{CDFE4EF2-D755-4E78-82CC-4CA6CC389C27}" srcOrd="1" destOrd="0" parTransId="{F2CDB4F3-2164-4379-9375-D54E42318C06}" sibTransId="{4721F482-69BF-4E7F-9E30-1011B41D87C4}"/>
    <dgm:cxn modelId="{810A4D86-37A4-4596-BDA7-EC3DFB0906B9}" type="presOf" srcId="{CDFE4EF2-D755-4E78-82CC-4CA6CC389C27}" destId="{1D57B4DF-EC25-4F5C-B220-B1D3E6107E49}" srcOrd="1" destOrd="0" presId="urn:microsoft.com/office/officeart/2005/8/layout/list1"/>
    <dgm:cxn modelId="{B8D0E48B-CA24-4814-A603-54A5A872D27D}" type="presOf" srcId="{4BC7FC19-DA4C-4CC4-97EC-79118012AFA8}" destId="{8AE969ED-6A9A-44DB-AEB0-47BEE4D9A039}" srcOrd="0" destOrd="0" presId="urn:microsoft.com/office/officeart/2005/8/layout/list1"/>
    <dgm:cxn modelId="{8A36CF8F-5A1A-4162-8C54-4D1E47B8D193}" type="presOf" srcId="{6AA7D27F-E72E-4813-9A40-9C8B59661D61}" destId="{C1F6F3F8-990E-4A3B-9013-08F32C2D5272}" srcOrd="0" destOrd="0" presId="urn:microsoft.com/office/officeart/2005/8/layout/list1"/>
    <dgm:cxn modelId="{92335AA3-1987-4AA7-B028-B8B936860F0B}" srcId="{4BC7FC19-DA4C-4CC4-97EC-79118012AFA8}" destId="{6AA7D27F-E72E-4813-9A40-9C8B59661D61}" srcOrd="0" destOrd="0" parTransId="{0137A218-FFAE-4E83-A87B-80F954C5D6D8}" sibTransId="{8E221ADA-7E41-477D-B682-9E0A28E84E17}"/>
    <dgm:cxn modelId="{3D4604AB-F08D-4DA6-89D3-DDCCA2FB31CD}" srcId="{CDFE4EF2-D755-4E78-82CC-4CA6CC389C27}" destId="{7A6DFDF3-A421-4BC1-99C8-C6B00022AA10}" srcOrd="0" destOrd="0" parTransId="{C2664464-7394-43E1-A354-D9CBFB533474}" sibTransId="{AB179E39-C169-42A2-847D-671D03DFD7CF}"/>
    <dgm:cxn modelId="{FED616AC-8966-4AE3-B57E-1F41BF1D974D}" srcId="{CDFE4EF2-D755-4E78-82CC-4CA6CC389C27}" destId="{AF4ED75E-5799-4B45-ACE4-A3C282CB0A25}" srcOrd="1" destOrd="0" parTransId="{1CFFCF80-E455-4395-81AC-006ECBE266B8}" sibTransId="{72930B36-1D32-4899-B3A9-E2508077D93A}"/>
    <dgm:cxn modelId="{BF66C5B2-EB3F-4F82-9DBE-9A126C745CDA}" type="presOf" srcId="{6D5E0DCB-2D55-4761-B02F-41F5BDA27698}" destId="{1E307E8E-5A70-48C0-8F6F-E3CA1D28AA7D}" srcOrd="0" destOrd="0" presId="urn:microsoft.com/office/officeart/2005/8/layout/list1"/>
    <dgm:cxn modelId="{EF1F37CF-7C16-4425-8C8F-D4F560BE29BA}" srcId="{6D5E0DCB-2D55-4761-B02F-41F5BDA27698}" destId="{4BC7FC19-DA4C-4CC4-97EC-79118012AFA8}" srcOrd="0" destOrd="0" parTransId="{BAAA9443-46B8-424D-80E3-76BBC1D9A1FC}" sibTransId="{47970B2F-1D1C-4B7D-AD4B-31BCFA038CFA}"/>
    <dgm:cxn modelId="{CF8CD657-4472-4F19-8B04-EBD28C34291F}" type="presParOf" srcId="{1E307E8E-5A70-48C0-8F6F-E3CA1D28AA7D}" destId="{0BE740AE-3860-4056-A4B8-7D157B75D1FC}" srcOrd="0" destOrd="0" presId="urn:microsoft.com/office/officeart/2005/8/layout/list1"/>
    <dgm:cxn modelId="{CE446CFD-05A1-45C8-8733-59997A751EC6}" type="presParOf" srcId="{0BE740AE-3860-4056-A4B8-7D157B75D1FC}" destId="{8AE969ED-6A9A-44DB-AEB0-47BEE4D9A039}" srcOrd="0" destOrd="0" presId="urn:microsoft.com/office/officeart/2005/8/layout/list1"/>
    <dgm:cxn modelId="{AB838D45-2143-4BBD-8298-90C24F9202E9}" type="presParOf" srcId="{0BE740AE-3860-4056-A4B8-7D157B75D1FC}" destId="{D41EF7BE-6055-4633-B214-B06D9983086F}" srcOrd="1" destOrd="0" presId="urn:microsoft.com/office/officeart/2005/8/layout/list1"/>
    <dgm:cxn modelId="{00602F84-8E77-4D4F-9E00-5873225728FA}" type="presParOf" srcId="{1E307E8E-5A70-48C0-8F6F-E3CA1D28AA7D}" destId="{9041D9A4-A085-4B70-B87D-3B8C8A3BCA01}" srcOrd="1" destOrd="0" presId="urn:microsoft.com/office/officeart/2005/8/layout/list1"/>
    <dgm:cxn modelId="{94A51AEB-BFBF-4073-8AB7-765D0D961B4F}" type="presParOf" srcId="{1E307E8E-5A70-48C0-8F6F-E3CA1D28AA7D}" destId="{C1F6F3F8-990E-4A3B-9013-08F32C2D5272}" srcOrd="2" destOrd="0" presId="urn:microsoft.com/office/officeart/2005/8/layout/list1"/>
    <dgm:cxn modelId="{FECF6D0C-8364-4143-8DC9-592A23392E72}" type="presParOf" srcId="{1E307E8E-5A70-48C0-8F6F-E3CA1D28AA7D}" destId="{09B76DE4-DE2C-45B8-91B3-2E36B2901BE5}" srcOrd="3" destOrd="0" presId="urn:microsoft.com/office/officeart/2005/8/layout/list1"/>
    <dgm:cxn modelId="{8FE63395-4E6F-4C02-B84A-48BF9EDAE716}" type="presParOf" srcId="{1E307E8E-5A70-48C0-8F6F-E3CA1D28AA7D}" destId="{785828AE-6E18-47D4-9941-5784D298F279}" srcOrd="4" destOrd="0" presId="urn:microsoft.com/office/officeart/2005/8/layout/list1"/>
    <dgm:cxn modelId="{55184169-3442-43D7-8AC3-ABE278999884}" type="presParOf" srcId="{785828AE-6E18-47D4-9941-5784D298F279}" destId="{34F9AD84-18B8-4455-9430-ECF7BE6A4A77}" srcOrd="0" destOrd="0" presId="urn:microsoft.com/office/officeart/2005/8/layout/list1"/>
    <dgm:cxn modelId="{C51EC7BD-28DC-4D17-ADFC-4704E2CF6645}" type="presParOf" srcId="{785828AE-6E18-47D4-9941-5784D298F279}" destId="{1D57B4DF-EC25-4F5C-B220-B1D3E6107E49}" srcOrd="1" destOrd="0" presId="urn:microsoft.com/office/officeart/2005/8/layout/list1"/>
    <dgm:cxn modelId="{93B71A7F-7516-4651-9007-783C21B257AD}" type="presParOf" srcId="{1E307E8E-5A70-48C0-8F6F-E3CA1D28AA7D}" destId="{32214546-71BE-49DB-B692-5979CE16D399}" srcOrd="5" destOrd="0" presId="urn:microsoft.com/office/officeart/2005/8/layout/list1"/>
    <dgm:cxn modelId="{25AE6AC6-9237-4FD9-8B89-4FB59C4DBFAB}" type="presParOf" srcId="{1E307E8E-5A70-48C0-8F6F-E3CA1D28AA7D}" destId="{55065417-3707-4FD3-BFB7-05F82B2D8E58}"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5BCF17-E996-4BB6-8748-547EFF8E945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AU"/>
        </a:p>
      </dgm:t>
    </dgm:pt>
    <dgm:pt modelId="{384D7A34-937B-4F8C-AFB8-046D0144E74A}">
      <dgm:prSet phldrT="[Text]" custT="1"/>
      <dgm:spPr>
        <a:solidFill>
          <a:schemeClr val="accent1">
            <a:lumMod val="20000"/>
            <a:lumOff val="80000"/>
          </a:schemeClr>
        </a:solidFill>
      </dgm:spPr>
      <dgm:t>
        <a:bodyPr/>
        <a:lstStyle/>
        <a:p>
          <a:r>
            <a:rPr lang="en-AU" sz="3200" b="1"/>
            <a:t>Personal information definition (recap)</a:t>
          </a:r>
        </a:p>
      </dgm:t>
    </dgm:pt>
    <dgm:pt modelId="{DD374460-613C-4130-AFA4-7307028A1B66}" type="parTrans" cxnId="{A25DBDA4-55A3-48A6-9B83-58DDB42EA623}">
      <dgm:prSet/>
      <dgm:spPr/>
      <dgm:t>
        <a:bodyPr/>
        <a:lstStyle/>
        <a:p>
          <a:endParaRPr lang="en-AU" sz="3200" b="1"/>
        </a:p>
      </dgm:t>
    </dgm:pt>
    <dgm:pt modelId="{347CD420-52D3-43CF-A09B-6881159FCFFC}" type="sibTrans" cxnId="{A25DBDA4-55A3-48A6-9B83-58DDB42EA623}">
      <dgm:prSet/>
      <dgm:spPr/>
      <dgm:t>
        <a:bodyPr/>
        <a:lstStyle/>
        <a:p>
          <a:endParaRPr lang="en-AU" sz="3200" b="1"/>
        </a:p>
      </dgm:t>
    </dgm:pt>
    <dgm:pt modelId="{03450C38-3852-449D-82F4-15B9AAD37423}">
      <dgm:prSet phldrT="[Text]" custT="1"/>
      <dgm:spPr>
        <a:solidFill>
          <a:schemeClr val="accent1"/>
        </a:solidFill>
      </dgm:spPr>
      <dgm:t>
        <a:bodyPr/>
        <a:lstStyle/>
        <a:p>
          <a:r>
            <a:rPr lang="en-AU" sz="3200" b="1"/>
            <a:t>The QPPs</a:t>
          </a:r>
        </a:p>
      </dgm:t>
    </dgm:pt>
    <dgm:pt modelId="{D37A43B6-A5EE-429C-9FFE-2BB7331AD046}" type="parTrans" cxnId="{FA06F13F-0715-4052-B47D-43AFD9F9130D}">
      <dgm:prSet/>
      <dgm:spPr/>
      <dgm:t>
        <a:bodyPr/>
        <a:lstStyle/>
        <a:p>
          <a:endParaRPr lang="en-AU" sz="3200" b="1"/>
        </a:p>
      </dgm:t>
    </dgm:pt>
    <dgm:pt modelId="{F596E8E2-EB3A-4C1B-BECD-177C1344285D}" type="sibTrans" cxnId="{FA06F13F-0715-4052-B47D-43AFD9F9130D}">
      <dgm:prSet/>
      <dgm:spPr/>
      <dgm:t>
        <a:bodyPr/>
        <a:lstStyle/>
        <a:p>
          <a:endParaRPr lang="en-AU" sz="3200" b="1"/>
        </a:p>
      </dgm:t>
    </dgm:pt>
    <dgm:pt modelId="{0FD03821-6E50-4199-9891-7425F470263E}">
      <dgm:prSet phldrT="[Text]" custT="1"/>
      <dgm:spPr>
        <a:solidFill>
          <a:schemeClr val="accent1">
            <a:lumMod val="20000"/>
            <a:lumOff val="80000"/>
          </a:schemeClr>
        </a:solidFill>
      </dgm:spPr>
      <dgm:t>
        <a:bodyPr/>
        <a:lstStyle/>
        <a:p>
          <a:r>
            <a:rPr lang="en-AU" sz="3200" b="1"/>
            <a:t>Other privacy reforms</a:t>
          </a:r>
        </a:p>
      </dgm:t>
    </dgm:pt>
    <dgm:pt modelId="{79254A8C-9AC5-4FE5-82A0-0A744C6CFC51}" type="parTrans" cxnId="{27886889-DDB7-401F-8365-D6AEDD70C332}">
      <dgm:prSet/>
      <dgm:spPr/>
      <dgm:t>
        <a:bodyPr/>
        <a:lstStyle/>
        <a:p>
          <a:endParaRPr lang="en-AU" sz="3200" b="1"/>
        </a:p>
      </dgm:t>
    </dgm:pt>
    <dgm:pt modelId="{6B7C8282-BC45-4BBA-8F7F-692E20C48508}" type="sibTrans" cxnId="{27886889-DDB7-401F-8365-D6AEDD70C332}">
      <dgm:prSet/>
      <dgm:spPr/>
      <dgm:t>
        <a:bodyPr/>
        <a:lstStyle/>
        <a:p>
          <a:endParaRPr lang="en-AU" sz="3200" b="1"/>
        </a:p>
      </dgm:t>
    </dgm:pt>
    <dgm:pt modelId="{7631562D-3971-4D9C-92AE-8B96A9A6B53B}">
      <dgm:prSet phldrT="[Text]" custT="1"/>
      <dgm:spPr>
        <a:solidFill>
          <a:schemeClr val="accent1">
            <a:lumMod val="20000"/>
            <a:lumOff val="80000"/>
          </a:schemeClr>
        </a:solidFill>
      </dgm:spPr>
      <dgm:t>
        <a:bodyPr/>
        <a:lstStyle/>
        <a:p>
          <a:r>
            <a:rPr lang="en-US" sz="3200" b="1"/>
            <a:t>Support and information</a:t>
          </a:r>
          <a:endParaRPr lang="en-AU" sz="3200" b="1"/>
        </a:p>
      </dgm:t>
    </dgm:pt>
    <dgm:pt modelId="{579FC27F-EEA6-44E5-B952-7F8AE41A5EBC}" type="parTrans" cxnId="{EA04AACB-E107-4A02-BD46-C25FCA5E1D72}">
      <dgm:prSet/>
      <dgm:spPr/>
      <dgm:t>
        <a:bodyPr/>
        <a:lstStyle/>
        <a:p>
          <a:endParaRPr lang="en-AU" sz="3200" b="1"/>
        </a:p>
      </dgm:t>
    </dgm:pt>
    <dgm:pt modelId="{EBC3B609-40D8-4736-99E4-A4E6398D5491}" type="sibTrans" cxnId="{EA04AACB-E107-4A02-BD46-C25FCA5E1D72}">
      <dgm:prSet/>
      <dgm:spPr/>
      <dgm:t>
        <a:bodyPr/>
        <a:lstStyle/>
        <a:p>
          <a:endParaRPr lang="en-AU" sz="3200" b="1"/>
        </a:p>
      </dgm:t>
    </dgm:pt>
    <dgm:pt modelId="{9355BB0D-215F-46AC-A8B6-2D73A7868235}" type="pres">
      <dgm:prSet presAssocID="{145BCF17-E996-4BB6-8748-547EFF8E9459}" presName="linear" presStyleCnt="0">
        <dgm:presLayoutVars>
          <dgm:dir/>
          <dgm:animLvl val="lvl"/>
          <dgm:resizeHandles val="exact"/>
        </dgm:presLayoutVars>
      </dgm:prSet>
      <dgm:spPr/>
    </dgm:pt>
    <dgm:pt modelId="{5F6100F0-FD62-4267-AD82-D96AD9F0626C}" type="pres">
      <dgm:prSet presAssocID="{384D7A34-937B-4F8C-AFB8-046D0144E74A}" presName="parentLin" presStyleCnt="0"/>
      <dgm:spPr/>
    </dgm:pt>
    <dgm:pt modelId="{547BAC48-71F6-40BD-BBA5-782FB3FD7E97}" type="pres">
      <dgm:prSet presAssocID="{384D7A34-937B-4F8C-AFB8-046D0144E74A}" presName="parentLeftMargin" presStyleLbl="node1" presStyleIdx="0" presStyleCnt="4"/>
      <dgm:spPr/>
    </dgm:pt>
    <dgm:pt modelId="{DB526614-70B4-4795-BF04-6713AAB6014E}" type="pres">
      <dgm:prSet presAssocID="{384D7A34-937B-4F8C-AFB8-046D0144E74A}" presName="parentText" presStyleLbl="node1" presStyleIdx="0" presStyleCnt="4" custScaleX="115734" custScaleY="121498">
        <dgm:presLayoutVars>
          <dgm:chMax val="0"/>
          <dgm:bulletEnabled val="1"/>
        </dgm:presLayoutVars>
      </dgm:prSet>
      <dgm:spPr/>
    </dgm:pt>
    <dgm:pt modelId="{56FE68B2-4309-4A7D-B4BD-3330CFB060BF}" type="pres">
      <dgm:prSet presAssocID="{384D7A34-937B-4F8C-AFB8-046D0144E74A}" presName="negativeSpace" presStyleCnt="0"/>
      <dgm:spPr/>
    </dgm:pt>
    <dgm:pt modelId="{BD0AEE34-5D50-4A0C-AC04-9DD01318DA85}" type="pres">
      <dgm:prSet presAssocID="{384D7A34-937B-4F8C-AFB8-046D0144E74A}" presName="childText" presStyleLbl="conFgAcc1" presStyleIdx="0" presStyleCnt="4">
        <dgm:presLayoutVars>
          <dgm:bulletEnabled val="1"/>
        </dgm:presLayoutVars>
      </dgm:prSet>
      <dgm:spPr/>
    </dgm:pt>
    <dgm:pt modelId="{20F94C5F-9841-4BC4-9C35-59C07146DEA9}" type="pres">
      <dgm:prSet presAssocID="{347CD420-52D3-43CF-A09B-6881159FCFFC}" presName="spaceBetweenRectangles" presStyleCnt="0"/>
      <dgm:spPr/>
    </dgm:pt>
    <dgm:pt modelId="{1B63A1CB-A6CC-49DF-8504-C18C6D7D768F}" type="pres">
      <dgm:prSet presAssocID="{03450C38-3852-449D-82F4-15B9AAD37423}" presName="parentLin" presStyleCnt="0"/>
      <dgm:spPr/>
    </dgm:pt>
    <dgm:pt modelId="{CA6B871C-43FD-49E1-AE0F-C381AFB9B007}" type="pres">
      <dgm:prSet presAssocID="{03450C38-3852-449D-82F4-15B9AAD37423}" presName="parentLeftMargin" presStyleLbl="node1" presStyleIdx="0" presStyleCnt="4"/>
      <dgm:spPr/>
    </dgm:pt>
    <dgm:pt modelId="{823C52CD-601C-4CB8-B304-A93365CD3FD1}" type="pres">
      <dgm:prSet presAssocID="{03450C38-3852-449D-82F4-15B9AAD37423}" presName="parentText" presStyleLbl="node1" presStyleIdx="1" presStyleCnt="4" custScaleX="115734">
        <dgm:presLayoutVars>
          <dgm:chMax val="0"/>
          <dgm:bulletEnabled val="1"/>
        </dgm:presLayoutVars>
      </dgm:prSet>
      <dgm:spPr/>
    </dgm:pt>
    <dgm:pt modelId="{31CAB247-61BD-4AA4-A0B6-BD9D8CE4ECA0}" type="pres">
      <dgm:prSet presAssocID="{03450C38-3852-449D-82F4-15B9AAD37423}" presName="negativeSpace" presStyleCnt="0"/>
      <dgm:spPr/>
    </dgm:pt>
    <dgm:pt modelId="{F65D15D8-DC76-4545-BB40-7A2544E53F57}" type="pres">
      <dgm:prSet presAssocID="{03450C38-3852-449D-82F4-15B9AAD37423}" presName="childText" presStyleLbl="conFgAcc1" presStyleIdx="1" presStyleCnt="4">
        <dgm:presLayoutVars>
          <dgm:bulletEnabled val="1"/>
        </dgm:presLayoutVars>
      </dgm:prSet>
      <dgm:spPr/>
    </dgm:pt>
    <dgm:pt modelId="{056F36CE-3B11-459D-930C-5EA3085D21BB}" type="pres">
      <dgm:prSet presAssocID="{F596E8E2-EB3A-4C1B-BECD-177C1344285D}" presName="spaceBetweenRectangles" presStyleCnt="0"/>
      <dgm:spPr/>
    </dgm:pt>
    <dgm:pt modelId="{DAAEE914-F1BC-49A7-B5ED-63F221783ED8}" type="pres">
      <dgm:prSet presAssocID="{0FD03821-6E50-4199-9891-7425F470263E}" presName="parentLin" presStyleCnt="0"/>
      <dgm:spPr/>
    </dgm:pt>
    <dgm:pt modelId="{F851C705-90A9-49B6-AEB3-A5198E7B79CD}" type="pres">
      <dgm:prSet presAssocID="{0FD03821-6E50-4199-9891-7425F470263E}" presName="parentLeftMargin" presStyleLbl="node1" presStyleIdx="1" presStyleCnt="4"/>
      <dgm:spPr/>
    </dgm:pt>
    <dgm:pt modelId="{7AAD5F5E-CF1F-454E-971C-7DA0410D1C99}" type="pres">
      <dgm:prSet presAssocID="{0FD03821-6E50-4199-9891-7425F470263E}" presName="parentText" presStyleLbl="node1" presStyleIdx="2" presStyleCnt="4" custScaleX="115734">
        <dgm:presLayoutVars>
          <dgm:chMax val="0"/>
          <dgm:bulletEnabled val="1"/>
        </dgm:presLayoutVars>
      </dgm:prSet>
      <dgm:spPr/>
    </dgm:pt>
    <dgm:pt modelId="{49A3D349-3557-4989-9CE8-1083057739DC}" type="pres">
      <dgm:prSet presAssocID="{0FD03821-6E50-4199-9891-7425F470263E}" presName="negativeSpace" presStyleCnt="0"/>
      <dgm:spPr/>
    </dgm:pt>
    <dgm:pt modelId="{735EF386-6392-4F54-85D2-35AB343FD138}" type="pres">
      <dgm:prSet presAssocID="{0FD03821-6E50-4199-9891-7425F470263E}" presName="childText" presStyleLbl="conFgAcc1" presStyleIdx="2" presStyleCnt="4">
        <dgm:presLayoutVars>
          <dgm:bulletEnabled val="1"/>
        </dgm:presLayoutVars>
      </dgm:prSet>
      <dgm:spPr/>
    </dgm:pt>
    <dgm:pt modelId="{191AFB9B-912A-488E-ADC5-A7C4529E30CF}" type="pres">
      <dgm:prSet presAssocID="{6B7C8282-BC45-4BBA-8F7F-692E20C48508}" presName="spaceBetweenRectangles" presStyleCnt="0"/>
      <dgm:spPr/>
    </dgm:pt>
    <dgm:pt modelId="{44988138-DEE7-4DB1-9E82-FB8BAF5A0743}" type="pres">
      <dgm:prSet presAssocID="{7631562D-3971-4D9C-92AE-8B96A9A6B53B}" presName="parentLin" presStyleCnt="0"/>
      <dgm:spPr/>
    </dgm:pt>
    <dgm:pt modelId="{33936276-A876-4AE0-92DC-AAD855DC59E5}" type="pres">
      <dgm:prSet presAssocID="{7631562D-3971-4D9C-92AE-8B96A9A6B53B}" presName="parentLeftMargin" presStyleLbl="node1" presStyleIdx="2" presStyleCnt="4"/>
      <dgm:spPr/>
    </dgm:pt>
    <dgm:pt modelId="{99A5CB0E-146B-475C-9FA5-8CC0ED49B944}" type="pres">
      <dgm:prSet presAssocID="{7631562D-3971-4D9C-92AE-8B96A9A6B53B}" presName="parentText" presStyleLbl="node1" presStyleIdx="3" presStyleCnt="4" custScaleX="115842">
        <dgm:presLayoutVars>
          <dgm:chMax val="0"/>
          <dgm:bulletEnabled val="1"/>
        </dgm:presLayoutVars>
      </dgm:prSet>
      <dgm:spPr/>
    </dgm:pt>
    <dgm:pt modelId="{6945273E-68C4-4E74-9D2B-B1769A22C3B5}" type="pres">
      <dgm:prSet presAssocID="{7631562D-3971-4D9C-92AE-8B96A9A6B53B}" presName="negativeSpace" presStyleCnt="0"/>
      <dgm:spPr/>
    </dgm:pt>
    <dgm:pt modelId="{BF174333-34F0-405C-9EC3-8F36B72013BF}" type="pres">
      <dgm:prSet presAssocID="{7631562D-3971-4D9C-92AE-8B96A9A6B53B}" presName="childText" presStyleLbl="conFgAcc1" presStyleIdx="3" presStyleCnt="4">
        <dgm:presLayoutVars>
          <dgm:bulletEnabled val="1"/>
        </dgm:presLayoutVars>
      </dgm:prSet>
      <dgm:spPr/>
    </dgm:pt>
  </dgm:ptLst>
  <dgm:cxnLst>
    <dgm:cxn modelId="{095A6E11-A6AE-424D-8DA4-BC465E03698A}" type="presOf" srcId="{384D7A34-937B-4F8C-AFB8-046D0144E74A}" destId="{DB526614-70B4-4795-BF04-6713AAB6014E}" srcOrd="1" destOrd="0" presId="urn:microsoft.com/office/officeart/2005/8/layout/list1"/>
    <dgm:cxn modelId="{595D4D3A-CB49-45A7-8009-2DB61F5F36AB}" type="presOf" srcId="{0FD03821-6E50-4199-9891-7425F470263E}" destId="{7AAD5F5E-CF1F-454E-971C-7DA0410D1C99}" srcOrd="1" destOrd="0" presId="urn:microsoft.com/office/officeart/2005/8/layout/list1"/>
    <dgm:cxn modelId="{FA06F13F-0715-4052-B47D-43AFD9F9130D}" srcId="{145BCF17-E996-4BB6-8748-547EFF8E9459}" destId="{03450C38-3852-449D-82F4-15B9AAD37423}" srcOrd="1" destOrd="0" parTransId="{D37A43B6-A5EE-429C-9FFE-2BB7331AD046}" sibTransId="{F596E8E2-EB3A-4C1B-BECD-177C1344285D}"/>
    <dgm:cxn modelId="{A8717B4B-7BF6-4866-BDDC-0E6EC9443F19}" type="presOf" srcId="{0FD03821-6E50-4199-9891-7425F470263E}" destId="{F851C705-90A9-49B6-AEB3-A5198E7B79CD}" srcOrd="0" destOrd="0" presId="urn:microsoft.com/office/officeart/2005/8/layout/list1"/>
    <dgm:cxn modelId="{1CC56B82-AD93-4071-9886-B05DEA89AE6F}" type="presOf" srcId="{384D7A34-937B-4F8C-AFB8-046D0144E74A}" destId="{547BAC48-71F6-40BD-BBA5-782FB3FD7E97}" srcOrd="0" destOrd="0" presId="urn:microsoft.com/office/officeart/2005/8/layout/list1"/>
    <dgm:cxn modelId="{27886889-DDB7-401F-8365-D6AEDD70C332}" srcId="{145BCF17-E996-4BB6-8748-547EFF8E9459}" destId="{0FD03821-6E50-4199-9891-7425F470263E}" srcOrd="2" destOrd="0" parTransId="{79254A8C-9AC5-4FE5-82A0-0A744C6CFC51}" sibTransId="{6B7C8282-BC45-4BBA-8F7F-692E20C48508}"/>
    <dgm:cxn modelId="{B051F390-10EE-4BB7-A01A-60BF2A61A4FC}" type="presOf" srcId="{03450C38-3852-449D-82F4-15B9AAD37423}" destId="{823C52CD-601C-4CB8-B304-A93365CD3FD1}" srcOrd="1" destOrd="0" presId="urn:microsoft.com/office/officeart/2005/8/layout/list1"/>
    <dgm:cxn modelId="{A25DBDA4-55A3-48A6-9B83-58DDB42EA623}" srcId="{145BCF17-E996-4BB6-8748-547EFF8E9459}" destId="{384D7A34-937B-4F8C-AFB8-046D0144E74A}" srcOrd="0" destOrd="0" parTransId="{DD374460-613C-4130-AFA4-7307028A1B66}" sibTransId="{347CD420-52D3-43CF-A09B-6881159FCFFC}"/>
    <dgm:cxn modelId="{EA04AACB-E107-4A02-BD46-C25FCA5E1D72}" srcId="{145BCF17-E996-4BB6-8748-547EFF8E9459}" destId="{7631562D-3971-4D9C-92AE-8B96A9A6B53B}" srcOrd="3" destOrd="0" parTransId="{579FC27F-EEA6-44E5-B952-7F8AE41A5EBC}" sibTransId="{EBC3B609-40D8-4736-99E4-A4E6398D5491}"/>
    <dgm:cxn modelId="{82133CD8-8B46-443B-987D-428266098207}" type="presOf" srcId="{145BCF17-E996-4BB6-8748-547EFF8E9459}" destId="{9355BB0D-215F-46AC-A8B6-2D73A7868235}" srcOrd="0" destOrd="0" presId="urn:microsoft.com/office/officeart/2005/8/layout/list1"/>
    <dgm:cxn modelId="{F2AB4ADF-2B95-47A8-A924-4D5DC776A2C7}" type="presOf" srcId="{7631562D-3971-4D9C-92AE-8B96A9A6B53B}" destId="{99A5CB0E-146B-475C-9FA5-8CC0ED49B944}" srcOrd="1" destOrd="0" presId="urn:microsoft.com/office/officeart/2005/8/layout/list1"/>
    <dgm:cxn modelId="{6F124FF7-A689-4238-BF12-9C72C64423CE}" type="presOf" srcId="{03450C38-3852-449D-82F4-15B9AAD37423}" destId="{CA6B871C-43FD-49E1-AE0F-C381AFB9B007}" srcOrd="0" destOrd="0" presId="urn:microsoft.com/office/officeart/2005/8/layout/list1"/>
    <dgm:cxn modelId="{218C28FB-5648-4CD3-9085-CC2BA9C5C115}" type="presOf" srcId="{7631562D-3971-4D9C-92AE-8B96A9A6B53B}" destId="{33936276-A876-4AE0-92DC-AAD855DC59E5}" srcOrd="0" destOrd="0" presId="urn:microsoft.com/office/officeart/2005/8/layout/list1"/>
    <dgm:cxn modelId="{3054E39C-1E5C-4958-81F4-B42B6D1D81DC}" type="presParOf" srcId="{9355BB0D-215F-46AC-A8B6-2D73A7868235}" destId="{5F6100F0-FD62-4267-AD82-D96AD9F0626C}" srcOrd="0" destOrd="0" presId="urn:microsoft.com/office/officeart/2005/8/layout/list1"/>
    <dgm:cxn modelId="{7D81922B-1DE8-4325-A2F7-82F56A93E577}" type="presParOf" srcId="{5F6100F0-FD62-4267-AD82-D96AD9F0626C}" destId="{547BAC48-71F6-40BD-BBA5-782FB3FD7E97}" srcOrd="0" destOrd="0" presId="urn:microsoft.com/office/officeart/2005/8/layout/list1"/>
    <dgm:cxn modelId="{B14E11F9-83FF-4875-B39C-9232CFA23921}" type="presParOf" srcId="{5F6100F0-FD62-4267-AD82-D96AD9F0626C}" destId="{DB526614-70B4-4795-BF04-6713AAB6014E}" srcOrd="1" destOrd="0" presId="urn:microsoft.com/office/officeart/2005/8/layout/list1"/>
    <dgm:cxn modelId="{F32B9569-C9E6-4838-9877-55C68787630E}" type="presParOf" srcId="{9355BB0D-215F-46AC-A8B6-2D73A7868235}" destId="{56FE68B2-4309-4A7D-B4BD-3330CFB060BF}" srcOrd="1" destOrd="0" presId="urn:microsoft.com/office/officeart/2005/8/layout/list1"/>
    <dgm:cxn modelId="{ECF8C721-6B2E-4017-BAB6-FEE7E634EA03}" type="presParOf" srcId="{9355BB0D-215F-46AC-A8B6-2D73A7868235}" destId="{BD0AEE34-5D50-4A0C-AC04-9DD01318DA85}" srcOrd="2" destOrd="0" presId="urn:microsoft.com/office/officeart/2005/8/layout/list1"/>
    <dgm:cxn modelId="{BA6DCC6D-24F4-4F85-BE4F-6A7AD27BD453}" type="presParOf" srcId="{9355BB0D-215F-46AC-A8B6-2D73A7868235}" destId="{20F94C5F-9841-4BC4-9C35-59C07146DEA9}" srcOrd="3" destOrd="0" presId="urn:microsoft.com/office/officeart/2005/8/layout/list1"/>
    <dgm:cxn modelId="{19CDFE65-B8F9-425D-9E12-C0AAAA023618}" type="presParOf" srcId="{9355BB0D-215F-46AC-A8B6-2D73A7868235}" destId="{1B63A1CB-A6CC-49DF-8504-C18C6D7D768F}" srcOrd="4" destOrd="0" presId="urn:microsoft.com/office/officeart/2005/8/layout/list1"/>
    <dgm:cxn modelId="{B6BCD508-0BEF-49A3-8466-13116A8BB481}" type="presParOf" srcId="{1B63A1CB-A6CC-49DF-8504-C18C6D7D768F}" destId="{CA6B871C-43FD-49E1-AE0F-C381AFB9B007}" srcOrd="0" destOrd="0" presId="urn:microsoft.com/office/officeart/2005/8/layout/list1"/>
    <dgm:cxn modelId="{458C9CFA-D13E-48B5-ABF6-E6F144F48105}" type="presParOf" srcId="{1B63A1CB-A6CC-49DF-8504-C18C6D7D768F}" destId="{823C52CD-601C-4CB8-B304-A93365CD3FD1}" srcOrd="1" destOrd="0" presId="urn:microsoft.com/office/officeart/2005/8/layout/list1"/>
    <dgm:cxn modelId="{6BB401E9-B091-47F9-8E3D-8D2F5286664B}" type="presParOf" srcId="{9355BB0D-215F-46AC-A8B6-2D73A7868235}" destId="{31CAB247-61BD-4AA4-A0B6-BD9D8CE4ECA0}" srcOrd="5" destOrd="0" presId="urn:microsoft.com/office/officeart/2005/8/layout/list1"/>
    <dgm:cxn modelId="{D6E41786-0080-41CE-AC15-55A3E99C8618}" type="presParOf" srcId="{9355BB0D-215F-46AC-A8B6-2D73A7868235}" destId="{F65D15D8-DC76-4545-BB40-7A2544E53F57}" srcOrd="6" destOrd="0" presId="urn:microsoft.com/office/officeart/2005/8/layout/list1"/>
    <dgm:cxn modelId="{C8DD32DD-2747-4F5F-9EA0-EBA23EACAAA2}" type="presParOf" srcId="{9355BB0D-215F-46AC-A8B6-2D73A7868235}" destId="{056F36CE-3B11-459D-930C-5EA3085D21BB}" srcOrd="7" destOrd="0" presId="urn:microsoft.com/office/officeart/2005/8/layout/list1"/>
    <dgm:cxn modelId="{C068D62B-DDAD-46F9-92E0-E19F28D967F2}" type="presParOf" srcId="{9355BB0D-215F-46AC-A8B6-2D73A7868235}" destId="{DAAEE914-F1BC-49A7-B5ED-63F221783ED8}" srcOrd="8" destOrd="0" presId="urn:microsoft.com/office/officeart/2005/8/layout/list1"/>
    <dgm:cxn modelId="{0AC64090-5BD9-45CE-8770-F57645EFD94B}" type="presParOf" srcId="{DAAEE914-F1BC-49A7-B5ED-63F221783ED8}" destId="{F851C705-90A9-49B6-AEB3-A5198E7B79CD}" srcOrd="0" destOrd="0" presId="urn:microsoft.com/office/officeart/2005/8/layout/list1"/>
    <dgm:cxn modelId="{46C153E0-822D-4362-B18F-702DA1A3F662}" type="presParOf" srcId="{DAAEE914-F1BC-49A7-B5ED-63F221783ED8}" destId="{7AAD5F5E-CF1F-454E-971C-7DA0410D1C99}" srcOrd="1" destOrd="0" presId="urn:microsoft.com/office/officeart/2005/8/layout/list1"/>
    <dgm:cxn modelId="{1EC6CACD-BB4F-47F9-A7E5-F76B6828C4EC}" type="presParOf" srcId="{9355BB0D-215F-46AC-A8B6-2D73A7868235}" destId="{49A3D349-3557-4989-9CE8-1083057739DC}" srcOrd="9" destOrd="0" presId="urn:microsoft.com/office/officeart/2005/8/layout/list1"/>
    <dgm:cxn modelId="{EAC5377C-7AC8-44F2-A4D7-AA5BF524FC3D}" type="presParOf" srcId="{9355BB0D-215F-46AC-A8B6-2D73A7868235}" destId="{735EF386-6392-4F54-85D2-35AB343FD138}" srcOrd="10" destOrd="0" presId="urn:microsoft.com/office/officeart/2005/8/layout/list1"/>
    <dgm:cxn modelId="{F3721EEB-3E7A-4B59-81C8-4C54751F4F28}" type="presParOf" srcId="{9355BB0D-215F-46AC-A8B6-2D73A7868235}" destId="{191AFB9B-912A-488E-ADC5-A7C4529E30CF}" srcOrd="11" destOrd="0" presId="urn:microsoft.com/office/officeart/2005/8/layout/list1"/>
    <dgm:cxn modelId="{E457C2F8-7A9C-4C54-9386-6BA1F505BA1F}" type="presParOf" srcId="{9355BB0D-215F-46AC-A8B6-2D73A7868235}" destId="{44988138-DEE7-4DB1-9E82-FB8BAF5A0743}" srcOrd="12" destOrd="0" presId="urn:microsoft.com/office/officeart/2005/8/layout/list1"/>
    <dgm:cxn modelId="{3247F728-A411-4FD9-A795-D687AD025CEB}" type="presParOf" srcId="{44988138-DEE7-4DB1-9E82-FB8BAF5A0743}" destId="{33936276-A876-4AE0-92DC-AAD855DC59E5}" srcOrd="0" destOrd="0" presId="urn:microsoft.com/office/officeart/2005/8/layout/list1"/>
    <dgm:cxn modelId="{DAF1588A-3E5D-4FC0-8F2D-F03F3DCA3042}" type="presParOf" srcId="{44988138-DEE7-4DB1-9E82-FB8BAF5A0743}" destId="{99A5CB0E-146B-475C-9FA5-8CC0ED49B944}" srcOrd="1" destOrd="0" presId="urn:microsoft.com/office/officeart/2005/8/layout/list1"/>
    <dgm:cxn modelId="{B4C3C8C2-B04B-48F7-B15D-7E6A2F9E0818}" type="presParOf" srcId="{9355BB0D-215F-46AC-A8B6-2D73A7868235}" destId="{6945273E-68C4-4E74-9D2B-B1769A22C3B5}" srcOrd="13" destOrd="0" presId="urn:microsoft.com/office/officeart/2005/8/layout/list1"/>
    <dgm:cxn modelId="{05A9249E-EBC8-4707-820A-38159F8127A8}" type="presParOf" srcId="{9355BB0D-215F-46AC-A8B6-2D73A7868235}" destId="{BF174333-34F0-405C-9EC3-8F36B72013BF}"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5BCF17-E996-4BB6-8748-547EFF8E945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AU"/>
        </a:p>
      </dgm:t>
    </dgm:pt>
    <dgm:pt modelId="{384D7A34-937B-4F8C-AFB8-046D0144E74A}">
      <dgm:prSet phldrT="[Text]" custT="1"/>
      <dgm:spPr>
        <a:solidFill>
          <a:schemeClr val="accent1">
            <a:lumMod val="20000"/>
            <a:lumOff val="80000"/>
          </a:schemeClr>
        </a:solidFill>
      </dgm:spPr>
      <dgm:t>
        <a:bodyPr/>
        <a:lstStyle/>
        <a:p>
          <a:r>
            <a:rPr lang="en-AU" sz="3200" b="1"/>
            <a:t>Personal information definition (recap)</a:t>
          </a:r>
        </a:p>
      </dgm:t>
    </dgm:pt>
    <dgm:pt modelId="{DD374460-613C-4130-AFA4-7307028A1B66}" type="parTrans" cxnId="{A25DBDA4-55A3-48A6-9B83-58DDB42EA623}">
      <dgm:prSet/>
      <dgm:spPr/>
      <dgm:t>
        <a:bodyPr/>
        <a:lstStyle/>
        <a:p>
          <a:endParaRPr lang="en-AU" sz="3200" b="1"/>
        </a:p>
      </dgm:t>
    </dgm:pt>
    <dgm:pt modelId="{347CD420-52D3-43CF-A09B-6881159FCFFC}" type="sibTrans" cxnId="{A25DBDA4-55A3-48A6-9B83-58DDB42EA623}">
      <dgm:prSet/>
      <dgm:spPr/>
      <dgm:t>
        <a:bodyPr/>
        <a:lstStyle/>
        <a:p>
          <a:endParaRPr lang="en-AU" sz="3200" b="1"/>
        </a:p>
      </dgm:t>
    </dgm:pt>
    <dgm:pt modelId="{03450C38-3852-449D-82F4-15B9AAD37423}">
      <dgm:prSet phldrT="[Text]" custT="1"/>
      <dgm:spPr>
        <a:solidFill>
          <a:schemeClr val="accent1">
            <a:lumMod val="20000"/>
            <a:lumOff val="80000"/>
          </a:schemeClr>
        </a:solidFill>
      </dgm:spPr>
      <dgm:t>
        <a:bodyPr/>
        <a:lstStyle/>
        <a:p>
          <a:r>
            <a:rPr lang="en-AU" sz="3200" b="1"/>
            <a:t>The QPPs</a:t>
          </a:r>
        </a:p>
      </dgm:t>
    </dgm:pt>
    <dgm:pt modelId="{D37A43B6-A5EE-429C-9FFE-2BB7331AD046}" type="parTrans" cxnId="{FA06F13F-0715-4052-B47D-43AFD9F9130D}">
      <dgm:prSet/>
      <dgm:spPr/>
      <dgm:t>
        <a:bodyPr/>
        <a:lstStyle/>
        <a:p>
          <a:endParaRPr lang="en-AU" sz="3200" b="1"/>
        </a:p>
      </dgm:t>
    </dgm:pt>
    <dgm:pt modelId="{F596E8E2-EB3A-4C1B-BECD-177C1344285D}" type="sibTrans" cxnId="{FA06F13F-0715-4052-B47D-43AFD9F9130D}">
      <dgm:prSet/>
      <dgm:spPr/>
      <dgm:t>
        <a:bodyPr/>
        <a:lstStyle/>
        <a:p>
          <a:endParaRPr lang="en-AU" sz="3200" b="1"/>
        </a:p>
      </dgm:t>
    </dgm:pt>
    <dgm:pt modelId="{0FD03821-6E50-4199-9891-7425F470263E}">
      <dgm:prSet phldrT="[Text]" custT="1"/>
      <dgm:spPr>
        <a:solidFill>
          <a:schemeClr val="accent1"/>
        </a:solidFill>
      </dgm:spPr>
      <dgm:t>
        <a:bodyPr/>
        <a:lstStyle/>
        <a:p>
          <a:r>
            <a:rPr lang="en-AU" sz="3200" b="1"/>
            <a:t>Other privacy reforms</a:t>
          </a:r>
        </a:p>
      </dgm:t>
    </dgm:pt>
    <dgm:pt modelId="{79254A8C-9AC5-4FE5-82A0-0A744C6CFC51}" type="parTrans" cxnId="{27886889-DDB7-401F-8365-D6AEDD70C332}">
      <dgm:prSet/>
      <dgm:spPr/>
      <dgm:t>
        <a:bodyPr/>
        <a:lstStyle/>
        <a:p>
          <a:endParaRPr lang="en-AU" sz="3200" b="1"/>
        </a:p>
      </dgm:t>
    </dgm:pt>
    <dgm:pt modelId="{6B7C8282-BC45-4BBA-8F7F-692E20C48508}" type="sibTrans" cxnId="{27886889-DDB7-401F-8365-D6AEDD70C332}">
      <dgm:prSet/>
      <dgm:spPr/>
      <dgm:t>
        <a:bodyPr/>
        <a:lstStyle/>
        <a:p>
          <a:endParaRPr lang="en-AU" sz="3200" b="1"/>
        </a:p>
      </dgm:t>
    </dgm:pt>
    <dgm:pt modelId="{7631562D-3971-4D9C-92AE-8B96A9A6B53B}">
      <dgm:prSet phldrT="[Text]" custT="1"/>
      <dgm:spPr>
        <a:solidFill>
          <a:schemeClr val="accent1">
            <a:lumMod val="20000"/>
            <a:lumOff val="80000"/>
          </a:schemeClr>
        </a:solidFill>
      </dgm:spPr>
      <dgm:t>
        <a:bodyPr/>
        <a:lstStyle/>
        <a:p>
          <a:r>
            <a:rPr lang="en-US" sz="3200" b="1"/>
            <a:t>Support and information</a:t>
          </a:r>
          <a:endParaRPr lang="en-AU" sz="3200" b="1"/>
        </a:p>
      </dgm:t>
    </dgm:pt>
    <dgm:pt modelId="{579FC27F-EEA6-44E5-B952-7F8AE41A5EBC}" type="parTrans" cxnId="{EA04AACB-E107-4A02-BD46-C25FCA5E1D72}">
      <dgm:prSet/>
      <dgm:spPr/>
      <dgm:t>
        <a:bodyPr/>
        <a:lstStyle/>
        <a:p>
          <a:endParaRPr lang="en-AU" sz="3200" b="1"/>
        </a:p>
      </dgm:t>
    </dgm:pt>
    <dgm:pt modelId="{EBC3B609-40D8-4736-99E4-A4E6398D5491}" type="sibTrans" cxnId="{EA04AACB-E107-4A02-BD46-C25FCA5E1D72}">
      <dgm:prSet/>
      <dgm:spPr/>
      <dgm:t>
        <a:bodyPr/>
        <a:lstStyle/>
        <a:p>
          <a:endParaRPr lang="en-AU" sz="3200" b="1"/>
        </a:p>
      </dgm:t>
    </dgm:pt>
    <dgm:pt modelId="{9355BB0D-215F-46AC-A8B6-2D73A7868235}" type="pres">
      <dgm:prSet presAssocID="{145BCF17-E996-4BB6-8748-547EFF8E9459}" presName="linear" presStyleCnt="0">
        <dgm:presLayoutVars>
          <dgm:dir/>
          <dgm:animLvl val="lvl"/>
          <dgm:resizeHandles val="exact"/>
        </dgm:presLayoutVars>
      </dgm:prSet>
      <dgm:spPr/>
    </dgm:pt>
    <dgm:pt modelId="{5F6100F0-FD62-4267-AD82-D96AD9F0626C}" type="pres">
      <dgm:prSet presAssocID="{384D7A34-937B-4F8C-AFB8-046D0144E74A}" presName="parentLin" presStyleCnt="0"/>
      <dgm:spPr/>
    </dgm:pt>
    <dgm:pt modelId="{547BAC48-71F6-40BD-BBA5-782FB3FD7E97}" type="pres">
      <dgm:prSet presAssocID="{384D7A34-937B-4F8C-AFB8-046D0144E74A}" presName="parentLeftMargin" presStyleLbl="node1" presStyleIdx="0" presStyleCnt="4"/>
      <dgm:spPr/>
    </dgm:pt>
    <dgm:pt modelId="{DB526614-70B4-4795-BF04-6713AAB6014E}" type="pres">
      <dgm:prSet presAssocID="{384D7A34-937B-4F8C-AFB8-046D0144E74A}" presName="parentText" presStyleLbl="node1" presStyleIdx="0" presStyleCnt="4" custScaleX="115734" custScaleY="130090">
        <dgm:presLayoutVars>
          <dgm:chMax val="0"/>
          <dgm:bulletEnabled val="1"/>
        </dgm:presLayoutVars>
      </dgm:prSet>
      <dgm:spPr/>
    </dgm:pt>
    <dgm:pt modelId="{56FE68B2-4309-4A7D-B4BD-3330CFB060BF}" type="pres">
      <dgm:prSet presAssocID="{384D7A34-937B-4F8C-AFB8-046D0144E74A}" presName="negativeSpace" presStyleCnt="0"/>
      <dgm:spPr/>
    </dgm:pt>
    <dgm:pt modelId="{BD0AEE34-5D50-4A0C-AC04-9DD01318DA85}" type="pres">
      <dgm:prSet presAssocID="{384D7A34-937B-4F8C-AFB8-046D0144E74A}" presName="childText" presStyleLbl="conFgAcc1" presStyleIdx="0" presStyleCnt="4">
        <dgm:presLayoutVars>
          <dgm:bulletEnabled val="1"/>
        </dgm:presLayoutVars>
      </dgm:prSet>
      <dgm:spPr/>
    </dgm:pt>
    <dgm:pt modelId="{20F94C5F-9841-4BC4-9C35-59C07146DEA9}" type="pres">
      <dgm:prSet presAssocID="{347CD420-52D3-43CF-A09B-6881159FCFFC}" presName="spaceBetweenRectangles" presStyleCnt="0"/>
      <dgm:spPr/>
    </dgm:pt>
    <dgm:pt modelId="{1B63A1CB-A6CC-49DF-8504-C18C6D7D768F}" type="pres">
      <dgm:prSet presAssocID="{03450C38-3852-449D-82F4-15B9AAD37423}" presName="parentLin" presStyleCnt="0"/>
      <dgm:spPr/>
    </dgm:pt>
    <dgm:pt modelId="{CA6B871C-43FD-49E1-AE0F-C381AFB9B007}" type="pres">
      <dgm:prSet presAssocID="{03450C38-3852-449D-82F4-15B9AAD37423}" presName="parentLeftMargin" presStyleLbl="node1" presStyleIdx="0" presStyleCnt="4"/>
      <dgm:spPr/>
    </dgm:pt>
    <dgm:pt modelId="{823C52CD-601C-4CB8-B304-A93365CD3FD1}" type="pres">
      <dgm:prSet presAssocID="{03450C38-3852-449D-82F4-15B9AAD37423}" presName="parentText" presStyleLbl="node1" presStyleIdx="1" presStyleCnt="4" custScaleX="115734">
        <dgm:presLayoutVars>
          <dgm:chMax val="0"/>
          <dgm:bulletEnabled val="1"/>
        </dgm:presLayoutVars>
      </dgm:prSet>
      <dgm:spPr/>
    </dgm:pt>
    <dgm:pt modelId="{31CAB247-61BD-4AA4-A0B6-BD9D8CE4ECA0}" type="pres">
      <dgm:prSet presAssocID="{03450C38-3852-449D-82F4-15B9AAD37423}" presName="negativeSpace" presStyleCnt="0"/>
      <dgm:spPr/>
    </dgm:pt>
    <dgm:pt modelId="{F65D15D8-DC76-4545-BB40-7A2544E53F57}" type="pres">
      <dgm:prSet presAssocID="{03450C38-3852-449D-82F4-15B9AAD37423}" presName="childText" presStyleLbl="conFgAcc1" presStyleIdx="1" presStyleCnt="4">
        <dgm:presLayoutVars>
          <dgm:bulletEnabled val="1"/>
        </dgm:presLayoutVars>
      </dgm:prSet>
      <dgm:spPr/>
    </dgm:pt>
    <dgm:pt modelId="{056F36CE-3B11-459D-930C-5EA3085D21BB}" type="pres">
      <dgm:prSet presAssocID="{F596E8E2-EB3A-4C1B-BECD-177C1344285D}" presName="spaceBetweenRectangles" presStyleCnt="0"/>
      <dgm:spPr/>
    </dgm:pt>
    <dgm:pt modelId="{DAAEE914-F1BC-49A7-B5ED-63F221783ED8}" type="pres">
      <dgm:prSet presAssocID="{0FD03821-6E50-4199-9891-7425F470263E}" presName="parentLin" presStyleCnt="0"/>
      <dgm:spPr/>
    </dgm:pt>
    <dgm:pt modelId="{F851C705-90A9-49B6-AEB3-A5198E7B79CD}" type="pres">
      <dgm:prSet presAssocID="{0FD03821-6E50-4199-9891-7425F470263E}" presName="parentLeftMargin" presStyleLbl="node1" presStyleIdx="1" presStyleCnt="4"/>
      <dgm:spPr/>
    </dgm:pt>
    <dgm:pt modelId="{7AAD5F5E-CF1F-454E-971C-7DA0410D1C99}" type="pres">
      <dgm:prSet presAssocID="{0FD03821-6E50-4199-9891-7425F470263E}" presName="parentText" presStyleLbl="node1" presStyleIdx="2" presStyleCnt="4" custScaleX="115734">
        <dgm:presLayoutVars>
          <dgm:chMax val="0"/>
          <dgm:bulletEnabled val="1"/>
        </dgm:presLayoutVars>
      </dgm:prSet>
      <dgm:spPr/>
    </dgm:pt>
    <dgm:pt modelId="{49A3D349-3557-4989-9CE8-1083057739DC}" type="pres">
      <dgm:prSet presAssocID="{0FD03821-6E50-4199-9891-7425F470263E}" presName="negativeSpace" presStyleCnt="0"/>
      <dgm:spPr/>
    </dgm:pt>
    <dgm:pt modelId="{735EF386-6392-4F54-85D2-35AB343FD138}" type="pres">
      <dgm:prSet presAssocID="{0FD03821-6E50-4199-9891-7425F470263E}" presName="childText" presStyleLbl="conFgAcc1" presStyleIdx="2" presStyleCnt="4">
        <dgm:presLayoutVars>
          <dgm:bulletEnabled val="1"/>
        </dgm:presLayoutVars>
      </dgm:prSet>
      <dgm:spPr/>
    </dgm:pt>
    <dgm:pt modelId="{191AFB9B-912A-488E-ADC5-A7C4529E30CF}" type="pres">
      <dgm:prSet presAssocID="{6B7C8282-BC45-4BBA-8F7F-692E20C48508}" presName="spaceBetweenRectangles" presStyleCnt="0"/>
      <dgm:spPr/>
    </dgm:pt>
    <dgm:pt modelId="{44988138-DEE7-4DB1-9E82-FB8BAF5A0743}" type="pres">
      <dgm:prSet presAssocID="{7631562D-3971-4D9C-92AE-8B96A9A6B53B}" presName="parentLin" presStyleCnt="0"/>
      <dgm:spPr/>
    </dgm:pt>
    <dgm:pt modelId="{33936276-A876-4AE0-92DC-AAD855DC59E5}" type="pres">
      <dgm:prSet presAssocID="{7631562D-3971-4D9C-92AE-8B96A9A6B53B}" presName="parentLeftMargin" presStyleLbl="node1" presStyleIdx="2" presStyleCnt="4"/>
      <dgm:spPr/>
    </dgm:pt>
    <dgm:pt modelId="{99A5CB0E-146B-475C-9FA5-8CC0ED49B944}" type="pres">
      <dgm:prSet presAssocID="{7631562D-3971-4D9C-92AE-8B96A9A6B53B}" presName="parentText" presStyleLbl="node1" presStyleIdx="3" presStyleCnt="4" custScaleX="115842">
        <dgm:presLayoutVars>
          <dgm:chMax val="0"/>
          <dgm:bulletEnabled val="1"/>
        </dgm:presLayoutVars>
      </dgm:prSet>
      <dgm:spPr/>
    </dgm:pt>
    <dgm:pt modelId="{6945273E-68C4-4E74-9D2B-B1769A22C3B5}" type="pres">
      <dgm:prSet presAssocID="{7631562D-3971-4D9C-92AE-8B96A9A6B53B}" presName="negativeSpace" presStyleCnt="0"/>
      <dgm:spPr/>
    </dgm:pt>
    <dgm:pt modelId="{BF174333-34F0-405C-9EC3-8F36B72013BF}" type="pres">
      <dgm:prSet presAssocID="{7631562D-3971-4D9C-92AE-8B96A9A6B53B}" presName="childText" presStyleLbl="conFgAcc1" presStyleIdx="3" presStyleCnt="4">
        <dgm:presLayoutVars>
          <dgm:bulletEnabled val="1"/>
        </dgm:presLayoutVars>
      </dgm:prSet>
      <dgm:spPr/>
    </dgm:pt>
  </dgm:ptLst>
  <dgm:cxnLst>
    <dgm:cxn modelId="{095A6E11-A6AE-424D-8DA4-BC465E03698A}" type="presOf" srcId="{384D7A34-937B-4F8C-AFB8-046D0144E74A}" destId="{DB526614-70B4-4795-BF04-6713AAB6014E}" srcOrd="1" destOrd="0" presId="urn:microsoft.com/office/officeart/2005/8/layout/list1"/>
    <dgm:cxn modelId="{595D4D3A-CB49-45A7-8009-2DB61F5F36AB}" type="presOf" srcId="{0FD03821-6E50-4199-9891-7425F470263E}" destId="{7AAD5F5E-CF1F-454E-971C-7DA0410D1C99}" srcOrd="1" destOrd="0" presId="urn:microsoft.com/office/officeart/2005/8/layout/list1"/>
    <dgm:cxn modelId="{FA06F13F-0715-4052-B47D-43AFD9F9130D}" srcId="{145BCF17-E996-4BB6-8748-547EFF8E9459}" destId="{03450C38-3852-449D-82F4-15B9AAD37423}" srcOrd="1" destOrd="0" parTransId="{D37A43B6-A5EE-429C-9FFE-2BB7331AD046}" sibTransId="{F596E8E2-EB3A-4C1B-BECD-177C1344285D}"/>
    <dgm:cxn modelId="{A8717B4B-7BF6-4866-BDDC-0E6EC9443F19}" type="presOf" srcId="{0FD03821-6E50-4199-9891-7425F470263E}" destId="{F851C705-90A9-49B6-AEB3-A5198E7B79CD}" srcOrd="0" destOrd="0" presId="urn:microsoft.com/office/officeart/2005/8/layout/list1"/>
    <dgm:cxn modelId="{1CC56B82-AD93-4071-9886-B05DEA89AE6F}" type="presOf" srcId="{384D7A34-937B-4F8C-AFB8-046D0144E74A}" destId="{547BAC48-71F6-40BD-BBA5-782FB3FD7E97}" srcOrd="0" destOrd="0" presId="urn:microsoft.com/office/officeart/2005/8/layout/list1"/>
    <dgm:cxn modelId="{27886889-DDB7-401F-8365-D6AEDD70C332}" srcId="{145BCF17-E996-4BB6-8748-547EFF8E9459}" destId="{0FD03821-6E50-4199-9891-7425F470263E}" srcOrd="2" destOrd="0" parTransId="{79254A8C-9AC5-4FE5-82A0-0A744C6CFC51}" sibTransId="{6B7C8282-BC45-4BBA-8F7F-692E20C48508}"/>
    <dgm:cxn modelId="{B051F390-10EE-4BB7-A01A-60BF2A61A4FC}" type="presOf" srcId="{03450C38-3852-449D-82F4-15B9AAD37423}" destId="{823C52CD-601C-4CB8-B304-A93365CD3FD1}" srcOrd="1" destOrd="0" presId="urn:microsoft.com/office/officeart/2005/8/layout/list1"/>
    <dgm:cxn modelId="{A25DBDA4-55A3-48A6-9B83-58DDB42EA623}" srcId="{145BCF17-E996-4BB6-8748-547EFF8E9459}" destId="{384D7A34-937B-4F8C-AFB8-046D0144E74A}" srcOrd="0" destOrd="0" parTransId="{DD374460-613C-4130-AFA4-7307028A1B66}" sibTransId="{347CD420-52D3-43CF-A09B-6881159FCFFC}"/>
    <dgm:cxn modelId="{EA04AACB-E107-4A02-BD46-C25FCA5E1D72}" srcId="{145BCF17-E996-4BB6-8748-547EFF8E9459}" destId="{7631562D-3971-4D9C-92AE-8B96A9A6B53B}" srcOrd="3" destOrd="0" parTransId="{579FC27F-EEA6-44E5-B952-7F8AE41A5EBC}" sibTransId="{EBC3B609-40D8-4736-99E4-A4E6398D5491}"/>
    <dgm:cxn modelId="{82133CD8-8B46-443B-987D-428266098207}" type="presOf" srcId="{145BCF17-E996-4BB6-8748-547EFF8E9459}" destId="{9355BB0D-215F-46AC-A8B6-2D73A7868235}" srcOrd="0" destOrd="0" presId="urn:microsoft.com/office/officeart/2005/8/layout/list1"/>
    <dgm:cxn modelId="{F2AB4ADF-2B95-47A8-A924-4D5DC776A2C7}" type="presOf" srcId="{7631562D-3971-4D9C-92AE-8B96A9A6B53B}" destId="{99A5CB0E-146B-475C-9FA5-8CC0ED49B944}" srcOrd="1" destOrd="0" presId="urn:microsoft.com/office/officeart/2005/8/layout/list1"/>
    <dgm:cxn modelId="{6F124FF7-A689-4238-BF12-9C72C64423CE}" type="presOf" srcId="{03450C38-3852-449D-82F4-15B9AAD37423}" destId="{CA6B871C-43FD-49E1-AE0F-C381AFB9B007}" srcOrd="0" destOrd="0" presId="urn:microsoft.com/office/officeart/2005/8/layout/list1"/>
    <dgm:cxn modelId="{218C28FB-5648-4CD3-9085-CC2BA9C5C115}" type="presOf" srcId="{7631562D-3971-4D9C-92AE-8B96A9A6B53B}" destId="{33936276-A876-4AE0-92DC-AAD855DC59E5}" srcOrd="0" destOrd="0" presId="urn:microsoft.com/office/officeart/2005/8/layout/list1"/>
    <dgm:cxn modelId="{3054E39C-1E5C-4958-81F4-B42B6D1D81DC}" type="presParOf" srcId="{9355BB0D-215F-46AC-A8B6-2D73A7868235}" destId="{5F6100F0-FD62-4267-AD82-D96AD9F0626C}" srcOrd="0" destOrd="0" presId="urn:microsoft.com/office/officeart/2005/8/layout/list1"/>
    <dgm:cxn modelId="{7D81922B-1DE8-4325-A2F7-82F56A93E577}" type="presParOf" srcId="{5F6100F0-FD62-4267-AD82-D96AD9F0626C}" destId="{547BAC48-71F6-40BD-BBA5-782FB3FD7E97}" srcOrd="0" destOrd="0" presId="urn:microsoft.com/office/officeart/2005/8/layout/list1"/>
    <dgm:cxn modelId="{B14E11F9-83FF-4875-B39C-9232CFA23921}" type="presParOf" srcId="{5F6100F0-FD62-4267-AD82-D96AD9F0626C}" destId="{DB526614-70B4-4795-BF04-6713AAB6014E}" srcOrd="1" destOrd="0" presId="urn:microsoft.com/office/officeart/2005/8/layout/list1"/>
    <dgm:cxn modelId="{F32B9569-C9E6-4838-9877-55C68787630E}" type="presParOf" srcId="{9355BB0D-215F-46AC-A8B6-2D73A7868235}" destId="{56FE68B2-4309-4A7D-B4BD-3330CFB060BF}" srcOrd="1" destOrd="0" presId="urn:microsoft.com/office/officeart/2005/8/layout/list1"/>
    <dgm:cxn modelId="{ECF8C721-6B2E-4017-BAB6-FEE7E634EA03}" type="presParOf" srcId="{9355BB0D-215F-46AC-A8B6-2D73A7868235}" destId="{BD0AEE34-5D50-4A0C-AC04-9DD01318DA85}" srcOrd="2" destOrd="0" presId="urn:microsoft.com/office/officeart/2005/8/layout/list1"/>
    <dgm:cxn modelId="{BA6DCC6D-24F4-4F85-BE4F-6A7AD27BD453}" type="presParOf" srcId="{9355BB0D-215F-46AC-A8B6-2D73A7868235}" destId="{20F94C5F-9841-4BC4-9C35-59C07146DEA9}" srcOrd="3" destOrd="0" presId="urn:microsoft.com/office/officeart/2005/8/layout/list1"/>
    <dgm:cxn modelId="{19CDFE65-B8F9-425D-9E12-C0AAAA023618}" type="presParOf" srcId="{9355BB0D-215F-46AC-A8B6-2D73A7868235}" destId="{1B63A1CB-A6CC-49DF-8504-C18C6D7D768F}" srcOrd="4" destOrd="0" presId="urn:microsoft.com/office/officeart/2005/8/layout/list1"/>
    <dgm:cxn modelId="{B6BCD508-0BEF-49A3-8466-13116A8BB481}" type="presParOf" srcId="{1B63A1CB-A6CC-49DF-8504-C18C6D7D768F}" destId="{CA6B871C-43FD-49E1-AE0F-C381AFB9B007}" srcOrd="0" destOrd="0" presId="urn:microsoft.com/office/officeart/2005/8/layout/list1"/>
    <dgm:cxn modelId="{458C9CFA-D13E-48B5-ABF6-E6F144F48105}" type="presParOf" srcId="{1B63A1CB-A6CC-49DF-8504-C18C6D7D768F}" destId="{823C52CD-601C-4CB8-B304-A93365CD3FD1}" srcOrd="1" destOrd="0" presId="urn:microsoft.com/office/officeart/2005/8/layout/list1"/>
    <dgm:cxn modelId="{6BB401E9-B091-47F9-8E3D-8D2F5286664B}" type="presParOf" srcId="{9355BB0D-215F-46AC-A8B6-2D73A7868235}" destId="{31CAB247-61BD-4AA4-A0B6-BD9D8CE4ECA0}" srcOrd="5" destOrd="0" presId="urn:microsoft.com/office/officeart/2005/8/layout/list1"/>
    <dgm:cxn modelId="{D6E41786-0080-41CE-AC15-55A3E99C8618}" type="presParOf" srcId="{9355BB0D-215F-46AC-A8B6-2D73A7868235}" destId="{F65D15D8-DC76-4545-BB40-7A2544E53F57}" srcOrd="6" destOrd="0" presId="urn:microsoft.com/office/officeart/2005/8/layout/list1"/>
    <dgm:cxn modelId="{C8DD32DD-2747-4F5F-9EA0-EBA23EACAAA2}" type="presParOf" srcId="{9355BB0D-215F-46AC-A8B6-2D73A7868235}" destId="{056F36CE-3B11-459D-930C-5EA3085D21BB}" srcOrd="7" destOrd="0" presId="urn:microsoft.com/office/officeart/2005/8/layout/list1"/>
    <dgm:cxn modelId="{C068D62B-DDAD-46F9-92E0-E19F28D967F2}" type="presParOf" srcId="{9355BB0D-215F-46AC-A8B6-2D73A7868235}" destId="{DAAEE914-F1BC-49A7-B5ED-63F221783ED8}" srcOrd="8" destOrd="0" presId="urn:microsoft.com/office/officeart/2005/8/layout/list1"/>
    <dgm:cxn modelId="{0AC64090-5BD9-45CE-8770-F57645EFD94B}" type="presParOf" srcId="{DAAEE914-F1BC-49A7-B5ED-63F221783ED8}" destId="{F851C705-90A9-49B6-AEB3-A5198E7B79CD}" srcOrd="0" destOrd="0" presId="urn:microsoft.com/office/officeart/2005/8/layout/list1"/>
    <dgm:cxn modelId="{46C153E0-822D-4362-B18F-702DA1A3F662}" type="presParOf" srcId="{DAAEE914-F1BC-49A7-B5ED-63F221783ED8}" destId="{7AAD5F5E-CF1F-454E-971C-7DA0410D1C99}" srcOrd="1" destOrd="0" presId="urn:microsoft.com/office/officeart/2005/8/layout/list1"/>
    <dgm:cxn modelId="{1EC6CACD-BB4F-47F9-A7E5-F76B6828C4EC}" type="presParOf" srcId="{9355BB0D-215F-46AC-A8B6-2D73A7868235}" destId="{49A3D349-3557-4989-9CE8-1083057739DC}" srcOrd="9" destOrd="0" presId="urn:microsoft.com/office/officeart/2005/8/layout/list1"/>
    <dgm:cxn modelId="{EAC5377C-7AC8-44F2-A4D7-AA5BF524FC3D}" type="presParOf" srcId="{9355BB0D-215F-46AC-A8B6-2D73A7868235}" destId="{735EF386-6392-4F54-85D2-35AB343FD138}" srcOrd="10" destOrd="0" presId="urn:microsoft.com/office/officeart/2005/8/layout/list1"/>
    <dgm:cxn modelId="{F3721EEB-3E7A-4B59-81C8-4C54751F4F28}" type="presParOf" srcId="{9355BB0D-215F-46AC-A8B6-2D73A7868235}" destId="{191AFB9B-912A-488E-ADC5-A7C4529E30CF}" srcOrd="11" destOrd="0" presId="urn:microsoft.com/office/officeart/2005/8/layout/list1"/>
    <dgm:cxn modelId="{E457C2F8-7A9C-4C54-9386-6BA1F505BA1F}" type="presParOf" srcId="{9355BB0D-215F-46AC-A8B6-2D73A7868235}" destId="{44988138-DEE7-4DB1-9E82-FB8BAF5A0743}" srcOrd="12" destOrd="0" presId="urn:microsoft.com/office/officeart/2005/8/layout/list1"/>
    <dgm:cxn modelId="{3247F728-A411-4FD9-A795-D687AD025CEB}" type="presParOf" srcId="{44988138-DEE7-4DB1-9E82-FB8BAF5A0743}" destId="{33936276-A876-4AE0-92DC-AAD855DC59E5}" srcOrd="0" destOrd="0" presId="urn:microsoft.com/office/officeart/2005/8/layout/list1"/>
    <dgm:cxn modelId="{DAF1588A-3E5D-4FC0-8F2D-F03F3DCA3042}" type="presParOf" srcId="{44988138-DEE7-4DB1-9E82-FB8BAF5A0743}" destId="{99A5CB0E-146B-475C-9FA5-8CC0ED49B944}" srcOrd="1" destOrd="0" presId="urn:microsoft.com/office/officeart/2005/8/layout/list1"/>
    <dgm:cxn modelId="{B4C3C8C2-B04B-48F7-B15D-7E6A2F9E0818}" type="presParOf" srcId="{9355BB0D-215F-46AC-A8B6-2D73A7868235}" destId="{6945273E-68C4-4E74-9D2B-B1769A22C3B5}" srcOrd="13" destOrd="0" presId="urn:microsoft.com/office/officeart/2005/8/layout/list1"/>
    <dgm:cxn modelId="{05A9249E-EBC8-4707-820A-38159F8127A8}" type="presParOf" srcId="{9355BB0D-215F-46AC-A8B6-2D73A7868235}" destId="{BF174333-34F0-405C-9EC3-8F36B72013BF}"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45BCF17-E996-4BB6-8748-547EFF8E945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AU"/>
        </a:p>
      </dgm:t>
    </dgm:pt>
    <dgm:pt modelId="{384D7A34-937B-4F8C-AFB8-046D0144E74A}">
      <dgm:prSet phldrT="[Text]" custT="1"/>
      <dgm:spPr>
        <a:solidFill>
          <a:schemeClr val="accent1">
            <a:lumMod val="20000"/>
            <a:lumOff val="80000"/>
          </a:schemeClr>
        </a:solidFill>
      </dgm:spPr>
      <dgm:t>
        <a:bodyPr/>
        <a:lstStyle/>
        <a:p>
          <a:r>
            <a:rPr lang="en-AU" sz="3200" b="1"/>
            <a:t>Personal information definition (recap)</a:t>
          </a:r>
        </a:p>
      </dgm:t>
    </dgm:pt>
    <dgm:pt modelId="{DD374460-613C-4130-AFA4-7307028A1B66}" type="parTrans" cxnId="{A25DBDA4-55A3-48A6-9B83-58DDB42EA623}">
      <dgm:prSet/>
      <dgm:spPr/>
      <dgm:t>
        <a:bodyPr/>
        <a:lstStyle/>
        <a:p>
          <a:endParaRPr lang="en-AU" sz="3200" b="1"/>
        </a:p>
      </dgm:t>
    </dgm:pt>
    <dgm:pt modelId="{347CD420-52D3-43CF-A09B-6881159FCFFC}" type="sibTrans" cxnId="{A25DBDA4-55A3-48A6-9B83-58DDB42EA623}">
      <dgm:prSet/>
      <dgm:spPr/>
      <dgm:t>
        <a:bodyPr/>
        <a:lstStyle/>
        <a:p>
          <a:endParaRPr lang="en-AU" sz="3200" b="1"/>
        </a:p>
      </dgm:t>
    </dgm:pt>
    <dgm:pt modelId="{03450C38-3852-449D-82F4-15B9AAD37423}">
      <dgm:prSet phldrT="[Text]" custT="1"/>
      <dgm:spPr>
        <a:solidFill>
          <a:schemeClr val="accent1">
            <a:lumMod val="20000"/>
            <a:lumOff val="80000"/>
          </a:schemeClr>
        </a:solidFill>
      </dgm:spPr>
      <dgm:t>
        <a:bodyPr/>
        <a:lstStyle/>
        <a:p>
          <a:r>
            <a:rPr lang="en-AU" sz="3200" b="1"/>
            <a:t>The QPPs</a:t>
          </a:r>
        </a:p>
      </dgm:t>
    </dgm:pt>
    <dgm:pt modelId="{D37A43B6-A5EE-429C-9FFE-2BB7331AD046}" type="parTrans" cxnId="{FA06F13F-0715-4052-B47D-43AFD9F9130D}">
      <dgm:prSet/>
      <dgm:spPr/>
      <dgm:t>
        <a:bodyPr/>
        <a:lstStyle/>
        <a:p>
          <a:endParaRPr lang="en-AU" sz="3200" b="1"/>
        </a:p>
      </dgm:t>
    </dgm:pt>
    <dgm:pt modelId="{F596E8E2-EB3A-4C1B-BECD-177C1344285D}" type="sibTrans" cxnId="{FA06F13F-0715-4052-B47D-43AFD9F9130D}">
      <dgm:prSet/>
      <dgm:spPr/>
      <dgm:t>
        <a:bodyPr/>
        <a:lstStyle/>
        <a:p>
          <a:endParaRPr lang="en-AU" sz="3200" b="1"/>
        </a:p>
      </dgm:t>
    </dgm:pt>
    <dgm:pt modelId="{0FD03821-6E50-4199-9891-7425F470263E}">
      <dgm:prSet phldrT="[Text]" custT="1"/>
      <dgm:spPr>
        <a:solidFill>
          <a:schemeClr val="accent1">
            <a:lumMod val="20000"/>
            <a:lumOff val="80000"/>
          </a:schemeClr>
        </a:solidFill>
      </dgm:spPr>
      <dgm:t>
        <a:bodyPr/>
        <a:lstStyle/>
        <a:p>
          <a:r>
            <a:rPr lang="en-AU" sz="3200" b="1"/>
            <a:t>Other privacy reforms</a:t>
          </a:r>
        </a:p>
      </dgm:t>
    </dgm:pt>
    <dgm:pt modelId="{79254A8C-9AC5-4FE5-82A0-0A744C6CFC51}" type="parTrans" cxnId="{27886889-DDB7-401F-8365-D6AEDD70C332}">
      <dgm:prSet/>
      <dgm:spPr/>
      <dgm:t>
        <a:bodyPr/>
        <a:lstStyle/>
        <a:p>
          <a:endParaRPr lang="en-AU" sz="3200" b="1"/>
        </a:p>
      </dgm:t>
    </dgm:pt>
    <dgm:pt modelId="{6B7C8282-BC45-4BBA-8F7F-692E20C48508}" type="sibTrans" cxnId="{27886889-DDB7-401F-8365-D6AEDD70C332}">
      <dgm:prSet/>
      <dgm:spPr/>
      <dgm:t>
        <a:bodyPr/>
        <a:lstStyle/>
        <a:p>
          <a:endParaRPr lang="en-AU" sz="3200" b="1"/>
        </a:p>
      </dgm:t>
    </dgm:pt>
    <dgm:pt modelId="{7631562D-3971-4D9C-92AE-8B96A9A6B53B}">
      <dgm:prSet phldrT="[Text]" custT="1"/>
      <dgm:spPr>
        <a:solidFill>
          <a:schemeClr val="accent1"/>
        </a:solidFill>
      </dgm:spPr>
      <dgm:t>
        <a:bodyPr/>
        <a:lstStyle/>
        <a:p>
          <a:r>
            <a:rPr lang="en-US" sz="3200" b="1"/>
            <a:t>Support and information</a:t>
          </a:r>
          <a:endParaRPr lang="en-AU" sz="3200" b="1"/>
        </a:p>
      </dgm:t>
    </dgm:pt>
    <dgm:pt modelId="{579FC27F-EEA6-44E5-B952-7F8AE41A5EBC}" type="parTrans" cxnId="{EA04AACB-E107-4A02-BD46-C25FCA5E1D72}">
      <dgm:prSet/>
      <dgm:spPr/>
      <dgm:t>
        <a:bodyPr/>
        <a:lstStyle/>
        <a:p>
          <a:endParaRPr lang="en-AU" sz="3200" b="1"/>
        </a:p>
      </dgm:t>
    </dgm:pt>
    <dgm:pt modelId="{EBC3B609-40D8-4736-99E4-A4E6398D5491}" type="sibTrans" cxnId="{EA04AACB-E107-4A02-BD46-C25FCA5E1D72}">
      <dgm:prSet/>
      <dgm:spPr/>
      <dgm:t>
        <a:bodyPr/>
        <a:lstStyle/>
        <a:p>
          <a:endParaRPr lang="en-AU" sz="3200" b="1"/>
        </a:p>
      </dgm:t>
    </dgm:pt>
    <dgm:pt modelId="{9355BB0D-215F-46AC-A8B6-2D73A7868235}" type="pres">
      <dgm:prSet presAssocID="{145BCF17-E996-4BB6-8748-547EFF8E9459}" presName="linear" presStyleCnt="0">
        <dgm:presLayoutVars>
          <dgm:dir/>
          <dgm:animLvl val="lvl"/>
          <dgm:resizeHandles val="exact"/>
        </dgm:presLayoutVars>
      </dgm:prSet>
      <dgm:spPr/>
    </dgm:pt>
    <dgm:pt modelId="{5F6100F0-FD62-4267-AD82-D96AD9F0626C}" type="pres">
      <dgm:prSet presAssocID="{384D7A34-937B-4F8C-AFB8-046D0144E74A}" presName="parentLin" presStyleCnt="0"/>
      <dgm:spPr/>
    </dgm:pt>
    <dgm:pt modelId="{547BAC48-71F6-40BD-BBA5-782FB3FD7E97}" type="pres">
      <dgm:prSet presAssocID="{384D7A34-937B-4F8C-AFB8-046D0144E74A}" presName="parentLeftMargin" presStyleLbl="node1" presStyleIdx="0" presStyleCnt="4"/>
      <dgm:spPr/>
    </dgm:pt>
    <dgm:pt modelId="{DB526614-70B4-4795-BF04-6713AAB6014E}" type="pres">
      <dgm:prSet presAssocID="{384D7A34-937B-4F8C-AFB8-046D0144E74A}" presName="parentText" presStyleLbl="node1" presStyleIdx="0" presStyleCnt="4" custScaleX="115734" custScaleY="130090">
        <dgm:presLayoutVars>
          <dgm:chMax val="0"/>
          <dgm:bulletEnabled val="1"/>
        </dgm:presLayoutVars>
      </dgm:prSet>
      <dgm:spPr/>
    </dgm:pt>
    <dgm:pt modelId="{56FE68B2-4309-4A7D-B4BD-3330CFB060BF}" type="pres">
      <dgm:prSet presAssocID="{384D7A34-937B-4F8C-AFB8-046D0144E74A}" presName="negativeSpace" presStyleCnt="0"/>
      <dgm:spPr/>
    </dgm:pt>
    <dgm:pt modelId="{BD0AEE34-5D50-4A0C-AC04-9DD01318DA85}" type="pres">
      <dgm:prSet presAssocID="{384D7A34-937B-4F8C-AFB8-046D0144E74A}" presName="childText" presStyleLbl="conFgAcc1" presStyleIdx="0" presStyleCnt="4">
        <dgm:presLayoutVars>
          <dgm:bulletEnabled val="1"/>
        </dgm:presLayoutVars>
      </dgm:prSet>
      <dgm:spPr/>
    </dgm:pt>
    <dgm:pt modelId="{20F94C5F-9841-4BC4-9C35-59C07146DEA9}" type="pres">
      <dgm:prSet presAssocID="{347CD420-52D3-43CF-A09B-6881159FCFFC}" presName="spaceBetweenRectangles" presStyleCnt="0"/>
      <dgm:spPr/>
    </dgm:pt>
    <dgm:pt modelId="{1B63A1CB-A6CC-49DF-8504-C18C6D7D768F}" type="pres">
      <dgm:prSet presAssocID="{03450C38-3852-449D-82F4-15B9AAD37423}" presName="parentLin" presStyleCnt="0"/>
      <dgm:spPr/>
    </dgm:pt>
    <dgm:pt modelId="{CA6B871C-43FD-49E1-AE0F-C381AFB9B007}" type="pres">
      <dgm:prSet presAssocID="{03450C38-3852-449D-82F4-15B9AAD37423}" presName="parentLeftMargin" presStyleLbl="node1" presStyleIdx="0" presStyleCnt="4"/>
      <dgm:spPr/>
    </dgm:pt>
    <dgm:pt modelId="{823C52CD-601C-4CB8-B304-A93365CD3FD1}" type="pres">
      <dgm:prSet presAssocID="{03450C38-3852-449D-82F4-15B9AAD37423}" presName="parentText" presStyleLbl="node1" presStyleIdx="1" presStyleCnt="4" custScaleX="115734">
        <dgm:presLayoutVars>
          <dgm:chMax val="0"/>
          <dgm:bulletEnabled val="1"/>
        </dgm:presLayoutVars>
      </dgm:prSet>
      <dgm:spPr/>
    </dgm:pt>
    <dgm:pt modelId="{31CAB247-61BD-4AA4-A0B6-BD9D8CE4ECA0}" type="pres">
      <dgm:prSet presAssocID="{03450C38-3852-449D-82F4-15B9AAD37423}" presName="negativeSpace" presStyleCnt="0"/>
      <dgm:spPr/>
    </dgm:pt>
    <dgm:pt modelId="{F65D15D8-DC76-4545-BB40-7A2544E53F57}" type="pres">
      <dgm:prSet presAssocID="{03450C38-3852-449D-82F4-15B9AAD37423}" presName="childText" presStyleLbl="conFgAcc1" presStyleIdx="1" presStyleCnt="4">
        <dgm:presLayoutVars>
          <dgm:bulletEnabled val="1"/>
        </dgm:presLayoutVars>
      </dgm:prSet>
      <dgm:spPr/>
    </dgm:pt>
    <dgm:pt modelId="{056F36CE-3B11-459D-930C-5EA3085D21BB}" type="pres">
      <dgm:prSet presAssocID="{F596E8E2-EB3A-4C1B-BECD-177C1344285D}" presName="spaceBetweenRectangles" presStyleCnt="0"/>
      <dgm:spPr/>
    </dgm:pt>
    <dgm:pt modelId="{DAAEE914-F1BC-49A7-B5ED-63F221783ED8}" type="pres">
      <dgm:prSet presAssocID="{0FD03821-6E50-4199-9891-7425F470263E}" presName="parentLin" presStyleCnt="0"/>
      <dgm:spPr/>
    </dgm:pt>
    <dgm:pt modelId="{F851C705-90A9-49B6-AEB3-A5198E7B79CD}" type="pres">
      <dgm:prSet presAssocID="{0FD03821-6E50-4199-9891-7425F470263E}" presName="parentLeftMargin" presStyleLbl="node1" presStyleIdx="1" presStyleCnt="4"/>
      <dgm:spPr/>
    </dgm:pt>
    <dgm:pt modelId="{7AAD5F5E-CF1F-454E-971C-7DA0410D1C99}" type="pres">
      <dgm:prSet presAssocID="{0FD03821-6E50-4199-9891-7425F470263E}" presName="parentText" presStyleLbl="node1" presStyleIdx="2" presStyleCnt="4" custScaleX="115734">
        <dgm:presLayoutVars>
          <dgm:chMax val="0"/>
          <dgm:bulletEnabled val="1"/>
        </dgm:presLayoutVars>
      </dgm:prSet>
      <dgm:spPr/>
    </dgm:pt>
    <dgm:pt modelId="{49A3D349-3557-4989-9CE8-1083057739DC}" type="pres">
      <dgm:prSet presAssocID="{0FD03821-6E50-4199-9891-7425F470263E}" presName="negativeSpace" presStyleCnt="0"/>
      <dgm:spPr/>
    </dgm:pt>
    <dgm:pt modelId="{735EF386-6392-4F54-85D2-35AB343FD138}" type="pres">
      <dgm:prSet presAssocID="{0FD03821-6E50-4199-9891-7425F470263E}" presName="childText" presStyleLbl="conFgAcc1" presStyleIdx="2" presStyleCnt="4">
        <dgm:presLayoutVars>
          <dgm:bulletEnabled val="1"/>
        </dgm:presLayoutVars>
      </dgm:prSet>
      <dgm:spPr/>
    </dgm:pt>
    <dgm:pt modelId="{191AFB9B-912A-488E-ADC5-A7C4529E30CF}" type="pres">
      <dgm:prSet presAssocID="{6B7C8282-BC45-4BBA-8F7F-692E20C48508}" presName="spaceBetweenRectangles" presStyleCnt="0"/>
      <dgm:spPr/>
    </dgm:pt>
    <dgm:pt modelId="{44988138-DEE7-4DB1-9E82-FB8BAF5A0743}" type="pres">
      <dgm:prSet presAssocID="{7631562D-3971-4D9C-92AE-8B96A9A6B53B}" presName="parentLin" presStyleCnt="0"/>
      <dgm:spPr/>
    </dgm:pt>
    <dgm:pt modelId="{33936276-A876-4AE0-92DC-AAD855DC59E5}" type="pres">
      <dgm:prSet presAssocID="{7631562D-3971-4D9C-92AE-8B96A9A6B53B}" presName="parentLeftMargin" presStyleLbl="node1" presStyleIdx="2" presStyleCnt="4"/>
      <dgm:spPr/>
    </dgm:pt>
    <dgm:pt modelId="{99A5CB0E-146B-475C-9FA5-8CC0ED49B944}" type="pres">
      <dgm:prSet presAssocID="{7631562D-3971-4D9C-92AE-8B96A9A6B53B}" presName="parentText" presStyleLbl="node1" presStyleIdx="3" presStyleCnt="4" custScaleX="115842">
        <dgm:presLayoutVars>
          <dgm:chMax val="0"/>
          <dgm:bulletEnabled val="1"/>
        </dgm:presLayoutVars>
      </dgm:prSet>
      <dgm:spPr/>
    </dgm:pt>
    <dgm:pt modelId="{6945273E-68C4-4E74-9D2B-B1769A22C3B5}" type="pres">
      <dgm:prSet presAssocID="{7631562D-3971-4D9C-92AE-8B96A9A6B53B}" presName="negativeSpace" presStyleCnt="0"/>
      <dgm:spPr/>
    </dgm:pt>
    <dgm:pt modelId="{BF174333-34F0-405C-9EC3-8F36B72013BF}" type="pres">
      <dgm:prSet presAssocID="{7631562D-3971-4D9C-92AE-8B96A9A6B53B}" presName="childText" presStyleLbl="conFgAcc1" presStyleIdx="3" presStyleCnt="4">
        <dgm:presLayoutVars>
          <dgm:bulletEnabled val="1"/>
        </dgm:presLayoutVars>
      </dgm:prSet>
      <dgm:spPr/>
    </dgm:pt>
  </dgm:ptLst>
  <dgm:cxnLst>
    <dgm:cxn modelId="{095A6E11-A6AE-424D-8DA4-BC465E03698A}" type="presOf" srcId="{384D7A34-937B-4F8C-AFB8-046D0144E74A}" destId="{DB526614-70B4-4795-BF04-6713AAB6014E}" srcOrd="1" destOrd="0" presId="urn:microsoft.com/office/officeart/2005/8/layout/list1"/>
    <dgm:cxn modelId="{595D4D3A-CB49-45A7-8009-2DB61F5F36AB}" type="presOf" srcId="{0FD03821-6E50-4199-9891-7425F470263E}" destId="{7AAD5F5E-CF1F-454E-971C-7DA0410D1C99}" srcOrd="1" destOrd="0" presId="urn:microsoft.com/office/officeart/2005/8/layout/list1"/>
    <dgm:cxn modelId="{FA06F13F-0715-4052-B47D-43AFD9F9130D}" srcId="{145BCF17-E996-4BB6-8748-547EFF8E9459}" destId="{03450C38-3852-449D-82F4-15B9AAD37423}" srcOrd="1" destOrd="0" parTransId="{D37A43B6-A5EE-429C-9FFE-2BB7331AD046}" sibTransId="{F596E8E2-EB3A-4C1B-BECD-177C1344285D}"/>
    <dgm:cxn modelId="{A8717B4B-7BF6-4866-BDDC-0E6EC9443F19}" type="presOf" srcId="{0FD03821-6E50-4199-9891-7425F470263E}" destId="{F851C705-90A9-49B6-AEB3-A5198E7B79CD}" srcOrd="0" destOrd="0" presId="urn:microsoft.com/office/officeart/2005/8/layout/list1"/>
    <dgm:cxn modelId="{1CC56B82-AD93-4071-9886-B05DEA89AE6F}" type="presOf" srcId="{384D7A34-937B-4F8C-AFB8-046D0144E74A}" destId="{547BAC48-71F6-40BD-BBA5-782FB3FD7E97}" srcOrd="0" destOrd="0" presId="urn:microsoft.com/office/officeart/2005/8/layout/list1"/>
    <dgm:cxn modelId="{27886889-DDB7-401F-8365-D6AEDD70C332}" srcId="{145BCF17-E996-4BB6-8748-547EFF8E9459}" destId="{0FD03821-6E50-4199-9891-7425F470263E}" srcOrd="2" destOrd="0" parTransId="{79254A8C-9AC5-4FE5-82A0-0A744C6CFC51}" sibTransId="{6B7C8282-BC45-4BBA-8F7F-692E20C48508}"/>
    <dgm:cxn modelId="{B051F390-10EE-4BB7-A01A-60BF2A61A4FC}" type="presOf" srcId="{03450C38-3852-449D-82F4-15B9AAD37423}" destId="{823C52CD-601C-4CB8-B304-A93365CD3FD1}" srcOrd="1" destOrd="0" presId="urn:microsoft.com/office/officeart/2005/8/layout/list1"/>
    <dgm:cxn modelId="{A25DBDA4-55A3-48A6-9B83-58DDB42EA623}" srcId="{145BCF17-E996-4BB6-8748-547EFF8E9459}" destId="{384D7A34-937B-4F8C-AFB8-046D0144E74A}" srcOrd="0" destOrd="0" parTransId="{DD374460-613C-4130-AFA4-7307028A1B66}" sibTransId="{347CD420-52D3-43CF-A09B-6881159FCFFC}"/>
    <dgm:cxn modelId="{EA04AACB-E107-4A02-BD46-C25FCA5E1D72}" srcId="{145BCF17-E996-4BB6-8748-547EFF8E9459}" destId="{7631562D-3971-4D9C-92AE-8B96A9A6B53B}" srcOrd="3" destOrd="0" parTransId="{579FC27F-EEA6-44E5-B952-7F8AE41A5EBC}" sibTransId="{EBC3B609-40D8-4736-99E4-A4E6398D5491}"/>
    <dgm:cxn modelId="{82133CD8-8B46-443B-987D-428266098207}" type="presOf" srcId="{145BCF17-E996-4BB6-8748-547EFF8E9459}" destId="{9355BB0D-215F-46AC-A8B6-2D73A7868235}" srcOrd="0" destOrd="0" presId="urn:microsoft.com/office/officeart/2005/8/layout/list1"/>
    <dgm:cxn modelId="{F2AB4ADF-2B95-47A8-A924-4D5DC776A2C7}" type="presOf" srcId="{7631562D-3971-4D9C-92AE-8B96A9A6B53B}" destId="{99A5CB0E-146B-475C-9FA5-8CC0ED49B944}" srcOrd="1" destOrd="0" presId="urn:microsoft.com/office/officeart/2005/8/layout/list1"/>
    <dgm:cxn modelId="{6F124FF7-A689-4238-BF12-9C72C64423CE}" type="presOf" srcId="{03450C38-3852-449D-82F4-15B9AAD37423}" destId="{CA6B871C-43FD-49E1-AE0F-C381AFB9B007}" srcOrd="0" destOrd="0" presId="urn:microsoft.com/office/officeart/2005/8/layout/list1"/>
    <dgm:cxn modelId="{218C28FB-5648-4CD3-9085-CC2BA9C5C115}" type="presOf" srcId="{7631562D-3971-4D9C-92AE-8B96A9A6B53B}" destId="{33936276-A876-4AE0-92DC-AAD855DC59E5}" srcOrd="0" destOrd="0" presId="urn:microsoft.com/office/officeart/2005/8/layout/list1"/>
    <dgm:cxn modelId="{3054E39C-1E5C-4958-81F4-B42B6D1D81DC}" type="presParOf" srcId="{9355BB0D-215F-46AC-A8B6-2D73A7868235}" destId="{5F6100F0-FD62-4267-AD82-D96AD9F0626C}" srcOrd="0" destOrd="0" presId="urn:microsoft.com/office/officeart/2005/8/layout/list1"/>
    <dgm:cxn modelId="{7D81922B-1DE8-4325-A2F7-82F56A93E577}" type="presParOf" srcId="{5F6100F0-FD62-4267-AD82-D96AD9F0626C}" destId="{547BAC48-71F6-40BD-BBA5-782FB3FD7E97}" srcOrd="0" destOrd="0" presId="urn:microsoft.com/office/officeart/2005/8/layout/list1"/>
    <dgm:cxn modelId="{B14E11F9-83FF-4875-B39C-9232CFA23921}" type="presParOf" srcId="{5F6100F0-FD62-4267-AD82-D96AD9F0626C}" destId="{DB526614-70B4-4795-BF04-6713AAB6014E}" srcOrd="1" destOrd="0" presId="urn:microsoft.com/office/officeart/2005/8/layout/list1"/>
    <dgm:cxn modelId="{F32B9569-C9E6-4838-9877-55C68787630E}" type="presParOf" srcId="{9355BB0D-215F-46AC-A8B6-2D73A7868235}" destId="{56FE68B2-4309-4A7D-B4BD-3330CFB060BF}" srcOrd="1" destOrd="0" presId="urn:microsoft.com/office/officeart/2005/8/layout/list1"/>
    <dgm:cxn modelId="{ECF8C721-6B2E-4017-BAB6-FEE7E634EA03}" type="presParOf" srcId="{9355BB0D-215F-46AC-A8B6-2D73A7868235}" destId="{BD0AEE34-5D50-4A0C-AC04-9DD01318DA85}" srcOrd="2" destOrd="0" presId="urn:microsoft.com/office/officeart/2005/8/layout/list1"/>
    <dgm:cxn modelId="{BA6DCC6D-24F4-4F85-BE4F-6A7AD27BD453}" type="presParOf" srcId="{9355BB0D-215F-46AC-A8B6-2D73A7868235}" destId="{20F94C5F-9841-4BC4-9C35-59C07146DEA9}" srcOrd="3" destOrd="0" presId="urn:microsoft.com/office/officeart/2005/8/layout/list1"/>
    <dgm:cxn modelId="{19CDFE65-B8F9-425D-9E12-C0AAAA023618}" type="presParOf" srcId="{9355BB0D-215F-46AC-A8B6-2D73A7868235}" destId="{1B63A1CB-A6CC-49DF-8504-C18C6D7D768F}" srcOrd="4" destOrd="0" presId="urn:microsoft.com/office/officeart/2005/8/layout/list1"/>
    <dgm:cxn modelId="{B6BCD508-0BEF-49A3-8466-13116A8BB481}" type="presParOf" srcId="{1B63A1CB-A6CC-49DF-8504-C18C6D7D768F}" destId="{CA6B871C-43FD-49E1-AE0F-C381AFB9B007}" srcOrd="0" destOrd="0" presId="urn:microsoft.com/office/officeart/2005/8/layout/list1"/>
    <dgm:cxn modelId="{458C9CFA-D13E-48B5-ABF6-E6F144F48105}" type="presParOf" srcId="{1B63A1CB-A6CC-49DF-8504-C18C6D7D768F}" destId="{823C52CD-601C-4CB8-B304-A93365CD3FD1}" srcOrd="1" destOrd="0" presId="urn:microsoft.com/office/officeart/2005/8/layout/list1"/>
    <dgm:cxn modelId="{6BB401E9-B091-47F9-8E3D-8D2F5286664B}" type="presParOf" srcId="{9355BB0D-215F-46AC-A8B6-2D73A7868235}" destId="{31CAB247-61BD-4AA4-A0B6-BD9D8CE4ECA0}" srcOrd="5" destOrd="0" presId="urn:microsoft.com/office/officeart/2005/8/layout/list1"/>
    <dgm:cxn modelId="{D6E41786-0080-41CE-AC15-55A3E99C8618}" type="presParOf" srcId="{9355BB0D-215F-46AC-A8B6-2D73A7868235}" destId="{F65D15D8-DC76-4545-BB40-7A2544E53F57}" srcOrd="6" destOrd="0" presId="urn:microsoft.com/office/officeart/2005/8/layout/list1"/>
    <dgm:cxn modelId="{C8DD32DD-2747-4F5F-9EA0-EBA23EACAAA2}" type="presParOf" srcId="{9355BB0D-215F-46AC-A8B6-2D73A7868235}" destId="{056F36CE-3B11-459D-930C-5EA3085D21BB}" srcOrd="7" destOrd="0" presId="urn:microsoft.com/office/officeart/2005/8/layout/list1"/>
    <dgm:cxn modelId="{C068D62B-DDAD-46F9-92E0-E19F28D967F2}" type="presParOf" srcId="{9355BB0D-215F-46AC-A8B6-2D73A7868235}" destId="{DAAEE914-F1BC-49A7-B5ED-63F221783ED8}" srcOrd="8" destOrd="0" presId="urn:microsoft.com/office/officeart/2005/8/layout/list1"/>
    <dgm:cxn modelId="{0AC64090-5BD9-45CE-8770-F57645EFD94B}" type="presParOf" srcId="{DAAEE914-F1BC-49A7-B5ED-63F221783ED8}" destId="{F851C705-90A9-49B6-AEB3-A5198E7B79CD}" srcOrd="0" destOrd="0" presId="urn:microsoft.com/office/officeart/2005/8/layout/list1"/>
    <dgm:cxn modelId="{46C153E0-822D-4362-B18F-702DA1A3F662}" type="presParOf" srcId="{DAAEE914-F1BC-49A7-B5ED-63F221783ED8}" destId="{7AAD5F5E-CF1F-454E-971C-7DA0410D1C99}" srcOrd="1" destOrd="0" presId="urn:microsoft.com/office/officeart/2005/8/layout/list1"/>
    <dgm:cxn modelId="{1EC6CACD-BB4F-47F9-A7E5-F76B6828C4EC}" type="presParOf" srcId="{9355BB0D-215F-46AC-A8B6-2D73A7868235}" destId="{49A3D349-3557-4989-9CE8-1083057739DC}" srcOrd="9" destOrd="0" presId="urn:microsoft.com/office/officeart/2005/8/layout/list1"/>
    <dgm:cxn modelId="{EAC5377C-7AC8-44F2-A4D7-AA5BF524FC3D}" type="presParOf" srcId="{9355BB0D-215F-46AC-A8B6-2D73A7868235}" destId="{735EF386-6392-4F54-85D2-35AB343FD138}" srcOrd="10" destOrd="0" presId="urn:microsoft.com/office/officeart/2005/8/layout/list1"/>
    <dgm:cxn modelId="{F3721EEB-3E7A-4B59-81C8-4C54751F4F28}" type="presParOf" srcId="{9355BB0D-215F-46AC-A8B6-2D73A7868235}" destId="{191AFB9B-912A-488E-ADC5-A7C4529E30CF}" srcOrd="11" destOrd="0" presId="urn:microsoft.com/office/officeart/2005/8/layout/list1"/>
    <dgm:cxn modelId="{E457C2F8-7A9C-4C54-9386-6BA1F505BA1F}" type="presParOf" srcId="{9355BB0D-215F-46AC-A8B6-2D73A7868235}" destId="{44988138-DEE7-4DB1-9E82-FB8BAF5A0743}" srcOrd="12" destOrd="0" presId="urn:microsoft.com/office/officeart/2005/8/layout/list1"/>
    <dgm:cxn modelId="{3247F728-A411-4FD9-A795-D687AD025CEB}" type="presParOf" srcId="{44988138-DEE7-4DB1-9E82-FB8BAF5A0743}" destId="{33936276-A876-4AE0-92DC-AAD855DC59E5}" srcOrd="0" destOrd="0" presId="urn:microsoft.com/office/officeart/2005/8/layout/list1"/>
    <dgm:cxn modelId="{DAF1588A-3E5D-4FC0-8F2D-F03F3DCA3042}" type="presParOf" srcId="{44988138-DEE7-4DB1-9E82-FB8BAF5A0743}" destId="{99A5CB0E-146B-475C-9FA5-8CC0ED49B944}" srcOrd="1" destOrd="0" presId="urn:microsoft.com/office/officeart/2005/8/layout/list1"/>
    <dgm:cxn modelId="{B4C3C8C2-B04B-48F7-B15D-7E6A2F9E0818}" type="presParOf" srcId="{9355BB0D-215F-46AC-A8B6-2D73A7868235}" destId="{6945273E-68C4-4E74-9D2B-B1769A22C3B5}" srcOrd="13" destOrd="0" presId="urn:microsoft.com/office/officeart/2005/8/layout/list1"/>
    <dgm:cxn modelId="{05A9249E-EBC8-4707-820A-38159F8127A8}" type="presParOf" srcId="{9355BB0D-215F-46AC-A8B6-2D73A7868235}" destId="{BF174333-34F0-405C-9EC3-8F36B72013BF}"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0AEE34-5D50-4A0C-AC04-9DD01318DA85}">
      <dsp:nvSpPr>
        <dsp:cNvPr id="0" name=""/>
        <dsp:cNvSpPr/>
      </dsp:nvSpPr>
      <dsp:spPr>
        <a:xfrm>
          <a:off x="0" y="382782"/>
          <a:ext cx="8309901" cy="7056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526614-70B4-4795-BF04-6713AAB6014E}">
      <dsp:nvSpPr>
        <dsp:cNvPr id="0" name=""/>
        <dsp:cNvSpPr/>
      </dsp:nvSpPr>
      <dsp:spPr>
        <a:xfrm>
          <a:off x="415495" y="46239"/>
          <a:ext cx="6990845" cy="749822"/>
        </a:xfrm>
        <a:prstGeom prst="roundRect">
          <a:avLst/>
        </a:prstGeom>
        <a:solidFill>
          <a:schemeClr val="accent1"/>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866" tIns="0" rIns="219866" bIns="0" numCol="1" spcCol="1270" anchor="ctr" anchorCtr="0">
          <a:noAutofit/>
        </a:bodyPr>
        <a:lstStyle/>
        <a:p>
          <a:pPr marL="0" lvl="0" indent="0" algn="l" defTabSz="1422400">
            <a:lnSpc>
              <a:spcPct val="90000"/>
            </a:lnSpc>
            <a:spcBef>
              <a:spcPct val="0"/>
            </a:spcBef>
            <a:spcAft>
              <a:spcPct val="35000"/>
            </a:spcAft>
            <a:buNone/>
          </a:pPr>
          <a:r>
            <a:rPr lang="en-AU" sz="3200" b="1" kern="1200"/>
            <a:t>Personal information (recap)</a:t>
          </a:r>
        </a:p>
      </dsp:txBody>
      <dsp:txXfrm>
        <a:off x="452098" y="82842"/>
        <a:ext cx="6917639" cy="676616"/>
      </dsp:txXfrm>
    </dsp:sp>
    <dsp:sp modelId="{F65D15D8-DC76-4545-BB40-7A2544E53F57}">
      <dsp:nvSpPr>
        <dsp:cNvPr id="0" name=""/>
        <dsp:cNvSpPr/>
      </dsp:nvSpPr>
      <dsp:spPr>
        <a:xfrm>
          <a:off x="0" y="1652862"/>
          <a:ext cx="8309901" cy="7056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3C52CD-601C-4CB8-B304-A93365CD3FD1}">
      <dsp:nvSpPr>
        <dsp:cNvPr id="0" name=""/>
        <dsp:cNvSpPr/>
      </dsp:nvSpPr>
      <dsp:spPr>
        <a:xfrm>
          <a:off x="415495" y="1239582"/>
          <a:ext cx="7223406" cy="826560"/>
        </a:xfrm>
        <a:prstGeom prst="roundRect">
          <a:avLst/>
        </a:prstGeom>
        <a:solidFill>
          <a:schemeClr val="accent1"/>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866" tIns="0" rIns="219866" bIns="0" numCol="1" spcCol="1270" anchor="ctr" anchorCtr="0">
          <a:noAutofit/>
        </a:bodyPr>
        <a:lstStyle/>
        <a:p>
          <a:pPr marL="0" lvl="0" indent="0" algn="l" defTabSz="1422400">
            <a:lnSpc>
              <a:spcPct val="90000"/>
            </a:lnSpc>
            <a:spcBef>
              <a:spcPct val="0"/>
            </a:spcBef>
            <a:spcAft>
              <a:spcPct val="35000"/>
            </a:spcAft>
            <a:buNone/>
          </a:pPr>
          <a:r>
            <a:rPr lang="en-AU" sz="3200" b="1" kern="1200"/>
            <a:t>The QPPs</a:t>
          </a:r>
        </a:p>
      </dsp:txBody>
      <dsp:txXfrm>
        <a:off x="455844" y="1279931"/>
        <a:ext cx="7142708" cy="745862"/>
      </dsp:txXfrm>
    </dsp:sp>
    <dsp:sp modelId="{735EF386-6392-4F54-85D2-35AB343FD138}">
      <dsp:nvSpPr>
        <dsp:cNvPr id="0" name=""/>
        <dsp:cNvSpPr/>
      </dsp:nvSpPr>
      <dsp:spPr>
        <a:xfrm>
          <a:off x="0" y="2922942"/>
          <a:ext cx="8309901" cy="7056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AD5F5E-CF1F-454E-971C-7DA0410D1C99}">
      <dsp:nvSpPr>
        <dsp:cNvPr id="0" name=""/>
        <dsp:cNvSpPr/>
      </dsp:nvSpPr>
      <dsp:spPr>
        <a:xfrm>
          <a:off x="415495" y="2509662"/>
          <a:ext cx="7083218" cy="826560"/>
        </a:xfrm>
        <a:prstGeom prst="roundRect">
          <a:avLst/>
        </a:prstGeom>
        <a:solidFill>
          <a:schemeClr val="accent1"/>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866" tIns="0" rIns="219866" bIns="0" numCol="1" spcCol="1270" anchor="ctr" anchorCtr="0">
          <a:noAutofit/>
        </a:bodyPr>
        <a:lstStyle/>
        <a:p>
          <a:pPr marL="0" lvl="0" indent="0" algn="l" defTabSz="1422400">
            <a:lnSpc>
              <a:spcPct val="90000"/>
            </a:lnSpc>
            <a:spcBef>
              <a:spcPct val="0"/>
            </a:spcBef>
            <a:spcAft>
              <a:spcPct val="35000"/>
            </a:spcAft>
            <a:buNone/>
          </a:pPr>
          <a:r>
            <a:rPr lang="en-AU" sz="3200" b="1" kern="1200"/>
            <a:t>Other privacy reforms</a:t>
          </a:r>
        </a:p>
      </dsp:txBody>
      <dsp:txXfrm>
        <a:off x="455844" y="2550011"/>
        <a:ext cx="7002520" cy="745862"/>
      </dsp:txXfrm>
    </dsp:sp>
    <dsp:sp modelId="{BF174333-34F0-405C-9EC3-8F36B72013BF}">
      <dsp:nvSpPr>
        <dsp:cNvPr id="0" name=""/>
        <dsp:cNvSpPr/>
      </dsp:nvSpPr>
      <dsp:spPr>
        <a:xfrm>
          <a:off x="0" y="4193022"/>
          <a:ext cx="8309901" cy="7056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A5CB0E-146B-475C-9FA5-8CC0ED49B944}">
      <dsp:nvSpPr>
        <dsp:cNvPr id="0" name=""/>
        <dsp:cNvSpPr/>
      </dsp:nvSpPr>
      <dsp:spPr>
        <a:xfrm>
          <a:off x="415495" y="3779742"/>
          <a:ext cx="7180128" cy="826560"/>
        </a:xfrm>
        <a:prstGeom prst="roundRect">
          <a:avLst/>
        </a:prstGeom>
        <a:solidFill>
          <a:schemeClr val="accent1"/>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866" tIns="0" rIns="219866" bIns="0" numCol="1" spcCol="1270" anchor="ctr" anchorCtr="0">
          <a:noAutofit/>
        </a:bodyPr>
        <a:lstStyle/>
        <a:p>
          <a:pPr marL="0" lvl="0" indent="0" algn="l" defTabSz="1422400">
            <a:lnSpc>
              <a:spcPct val="90000"/>
            </a:lnSpc>
            <a:spcBef>
              <a:spcPct val="0"/>
            </a:spcBef>
            <a:spcAft>
              <a:spcPct val="35000"/>
            </a:spcAft>
            <a:buNone/>
          </a:pPr>
          <a:r>
            <a:rPr lang="en-US" sz="3200" b="1" kern="1200"/>
            <a:t>Support and information</a:t>
          </a:r>
          <a:endParaRPr lang="en-AU" sz="3200" b="1" kern="1200"/>
        </a:p>
      </dsp:txBody>
      <dsp:txXfrm>
        <a:off x="455844" y="3820091"/>
        <a:ext cx="7099430" cy="7458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F6F3F8-990E-4A3B-9013-08F32C2D5272}">
      <dsp:nvSpPr>
        <dsp:cNvPr id="0" name=""/>
        <dsp:cNvSpPr/>
      </dsp:nvSpPr>
      <dsp:spPr>
        <a:xfrm>
          <a:off x="0" y="799604"/>
          <a:ext cx="9585952" cy="1638000"/>
        </a:xfrm>
        <a:prstGeom prst="rect">
          <a:avLst/>
        </a:prstGeom>
        <a:solidFill>
          <a:srgbClr val="E29D3E">
            <a:lumMod val="40000"/>
            <a:lumOff val="60000"/>
            <a:alpha val="90000"/>
          </a:srgbClr>
        </a:solidFill>
        <a:ln w="9525" cap="rnd" cmpd="sng" algn="ctr">
          <a:solidFill>
            <a:srgbClr val="80C34F">
              <a:alpha val="90000"/>
              <a:tint val="40000"/>
              <a:hueOff val="0"/>
              <a:satOff val="0"/>
              <a:lumOff val="0"/>
              <a:alphaOff val="0"/>
            </a:srgbClr>
          </a:solidFill>
          <a:prstDash val="solid"/>
        </a:ln>
        <a:effectLst>
          <a:reflection blurRad="12700" stA="26000" endPos="32000" dist="12700" dir="5400000" sy="-100000" rotWithShape="0"/>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None/>
          </a:pPr>
          <a:r>
            <a:rPr lang="en-US" sz="2000" kern="1200">
              <a:solidFill>
                <a:schemeClr val="tx1"/>
              </a:solidFill>
            </a:rPr>
            <a:t>“…</a:t>
          </a:r>
          <a:r>
            <a:rPr lang="en-US" sz="2000" kern="1200">
              <a:solidFill>
                <a:prstClr val="black"/>
              </a:solidFill>
              <a:latin typeface="Corbel" panose="020B0503020204020204"/>
              <a:ea typeface="+mn-ea"/>
              <a:cs typeface="+mn-cs"/>
            </a:rPr>
            <a:t>information or an opinion, </a:t>
          </a:r>
          <a:r>
            <a:rPr lang="en-US" sz="2000" kern="1200">
              <a:solidFill>
                <a:schemeClr val="tx1"/>
              </a:solidFill>
            </a:rPr>
            <a:t>including information or an opinion forming part of a database, whether true or not, and  whether recorded in a material form or not, </a:t>
          </a:r>
          <a:r>
            <a:rPr lang="en-US" sz="2000" b="0" i="0" kern="1200">
              <a:solidFill>
                <a:schemeClr val="tx1"/>
              </a:solidFill>
            </a:rPr>
            <a:t>about an individual whose identity is apparent, or can reasonably be ascertained, from the information or opinion.</a:t>
          </a:r>
          <a:r>
            <a:rPr lang="en-US" sz="2000" kern="1200">
              <a:solidFill>
                <a:schemeClr val="tx1"/>
              </a:solidFill>
            </a:rPr>
            <a:t> </a:t>
          </a:r>
          <a:endParaRPr lang="en-AU" sz="2000" kern="1200">
            <a:solidFill>
              <a:schemeClr val="tx1"/>
            </a:solidFill>
          </a:endParaRPr>
        </a:p>
      </dsp:txBody>
      <dsp:txXfrm>
        <a:off x="0" y="799604"/>
        <a:ext cx="9585952" cy="1638000"/>
      </dsp:txXfrm>
    </dsp:sp>
    <dsp:sp modelId="{D41EF7BE-6055-4633-B214-B06D9983086F}">
      <dsp:nvSpPr>
        <dsp:cNvPr id="0" name=""/>
        <dsp:cNvSpPr/>
      </dsp:nvSpPr>
      <dsp:spPr>
        <a:xfrm>
          <a:off x="479297" y="101103"/>
          <a:ext cx="6710166" cy="719991"/>
        </a:xfrm>
        <a:prstGeom prst="roundRect">
          <a:avLst/>
        </a:prstGeom>
        <a:gradFill flip="none" rotWithShape="1">
          <a:gsLst>
            <a:gs pos="0">
              <a:srgbClr val="E29D3E">
                <a:lumMod val="67000"/>
              </a:srgbClr>
            </a:gs>
            <a:gs pos="48000">
              <a:srgbClr val="E29D3E">
                <a:lumMod val="97000"/>
                <a:lumOff val="3000"/>
              </a:srgbClr>
            </a:gs>
            <a:gs pos="100000">
              <a:srgbClr val="E29D3E">
                <a:lumMod val="60000"/>
                <a:lumOff val="40000"/>
              </a:srgbClr>
            </a:gs>
          </a:gsLst>
          <a:lin ang="16200000" scaled="1"/>
          <a:tileRect/>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l" defTabSz="1689100">
            <a:lnSpc>
              <a:spcPct val="90000"/>
            </a:lnSpc>
            <a:spcBef>
              <a:spcPct val="0"/>
            </a:spcBef>
            <a:spcAft>
              <a:spcPct val="35000"/>
            </a:spcAft>
            <a:buNone/>
          </a:pPr>
          <a:r>
            <a:rPr lang="en-AU" sz="3800" kern="1200">
              <a:solidFill>
                <a:schemeClr val="tx1"/>
              </a:solidFill>
              <a:latin typeface="Corbel" panose="020B0503020204020204"/>
              <a:ea typeface="+mn-ea"/>
              <a:cs typeface="+mn-cs"/>
            </a:rPr>
            <a:t>Existing</a:t>
          </a:r>
        </a:p>
      </dsp:txBody>
      <dsp:txXfrm>
        <a:off x="514444" y="136250"/>
        <a:ext cx="6639872" cy="649697"/>
      </dsp:txXfrm>
    </dsp:sp>
    <dsp:sp modelId="{55065417-3707-4FD3-BFB7-05F82B2D8E58}">
      <dsp:nvSpPr>
        <dsp:cNvPr id="0" name=""/>
        <dsp:cNvSpPr/>
      </dsp:nvSpPr>
      <dsp:spPr>
        <a:xfrm>
          <a:off x="0" y="3158836"/>
          <a:ext cx="9585952" cy="1638000"/>
        </a:xfrm>
        <a:prstGeom prst="rect">
          <a:avLst/>
        </a:prstGeom>
        <a:solidFill>
          <a:srgbClr val="80C34F">
            <a:lumMod val="40000"/>
            <a:lumOff val="60000"/>
          </a:srgbClr>
        </a:solidFill>
        <a:ln w="9525" cap="rnd" cmpd="sng" algn="ctr">
          <a:noFill/>
          <a:prstDash val="solid"/>
        </a:ln>
        <a:effectLst/>
      </dsp:spPr>
      <dsp:style>
        <a:lnRef idx="1">
          <a:scrgbClr r="0" g="0" b="0"/>
        </a:lnRef>
        <a:fillRef idx="1">
          <a:scrgbClr r="0" g="0" b="0"/>
        </a:fillRef>
        <a:effectRef idx="2">
          <a:scrgbClr r="0" g="0" b="0"/>
        </a:effectRef>
        <a:fontRef idx="minor"/>
      </dsp:style>
      <dsp:txBody>
        <a:bodyPr spcFirstLastPara="0" vert="horz" wrap="square" lIns="180000" tIns="58420" rIns="180000" bIns="58420" numCol="1" spcCol="1270" anchor="t" anchorCtr="0">
          <a:noAutofit/>
        </a:bodyPr>
        <a:lstStyle/>
        <a:p>
          <a:pPr marL="0" lvl="1" indent="0" algn="l" defTabSz="800100">
            <a:lnSpc>
              <a:spcPct val="90000"/>
            </a:lnSpc>
            <a:spcBef>
              <a:spcPct val="0"/>
            </a:spcBef>
            <a:spcAft>
              <a:spcPct val="15000"/>
            </a:spcAft>
            <a:buNone/>
          </a:pPr>
          <a:r>
            <a:rPr lang="en-US" sz="2000" kern="1200"/>
            <a:t>Personal information means information or an opinion about an identified individual or an individual who is </a:t>
          </a:r>
          <a:r>
            <a:rPr lang="en-US" sz="2000" i="1" kern="1200"/>
            <a:t>reasonably </a:t>
          </a:r>
          <a:r>
            <a:rPr lang="en-US" sz="2000" kern="1200">
              <a:solidFill>
                <a:prstClr val="black">
                  <a:hueOff val="0"/>
                  <a:satOff val="0"/>
                  <a:lumOff val="0"/>
                  <a:alphaOff val="0"/>
                </a:prstClr>
              </a:solidFill>
              <a:latin typeface="Corbel" panose="020B0503020204020204"/>
              <a:ea typeface="+mn-ea"/>
              <a:cs typeface="+mn-cs"/>
            </a:rPr>
            <a:t>identifiable</a:t>
          </a:r>
          <a:r>
            <a:rPr lang="en-US" sz="2000" i="1" kern="1200"/>
            <a:t> </a:t>
          </a:r>
          <a:r>
            <a:rPr lang="en-US" sz="2000" kern="1200"/>
            <a:t>from the information or opinion—</a:t>
          </a:r>
          <a:endParaRPr lang="en-AU" sz="2000" kern="1200"/>
        </a:p>
        <a:p>
          <a:pPr marL="0" marR="0" lvl="0" indent="0" algn="l" defTabSz="914400" eaLnBrk="1" fontAlgn="auto" latinLnBrk="0" hangingPunct="1">
            <a:lnSpc>
              <a:spcPct val="100000"/>
            </a:lnSpc>
            <a:spcBef>
              <a:spcPts val="0"/>
            </a:spcBef>
            <a:spcAft>
              <a:spcPts val="0"/>
            </a:spcAft>
            <a:buClrTx/>
            <a:buSzTx/>
            <a:buFontTx/>
            <a:buNone/>
            <a:tabLst/>
            <a:defRPr/>
          </a:pPr>
          <a:r>
            <a:rPr lang="en-US" sz="2000" kern="1200"/>
            <a:t>(a) whether the information or opinion is true or not; and</a:t>
          </a:r>
          <a:endParaRPr lang="en-AU" sz="2000" kern="1200"/>
        </a:p>
        <a:p>
          <a:pPr marL="347663" lvl="1" indent="-347663" algn="l" defTabSz="800100">
            <a:lnSpc>
              <a:spcPct val="90000"/>
            </a:lnSpc>
            <a:spcBef>
              <a:spcPct val="0"/>
            </a:spcBef>
            <a:spcAft>
              <a:spcPct val="15000"/>
            </a:spcAft>
            <a:buClrTx/>
            <a:buSzTx/>
            <a:buFontTx/>
            <a:buNone/>
          </a:pPr>
          <a:r>
            <a:rPr lang="en-US" sz="2000" kern="1200"/>
            <a:t>(b) whether the information or opinion is recorded in a </a:t>
          </a:r>
          <a:r>
            <a:rPr lang="en-AU" sz="2000" kern="1200"/>
            <a:t>material form or not.</a:t>
          </a:r>
        </a:p>
      </dsp:txBody>
      <dsp:txXfrm>
        <a:off x="0" y="3158836"/>
        <a:ext cx="9585952" cy="1638000"/>
      </dsp:txXfrm>
    </dsp:sp>
    <dsp:sp modelId="{1D57B4DF-EC25-4F5C-B220-B1D3E6107E49}">
      <dsp:nvSpPr>
        <dsp:cNvPr id="0" name=""/>
        <dsp:cNvSpPr/>
      </dsp:nvSpPr>
      <dsp:spPr>
        <a:xfrm>
          <a:off x="479297" y="2460336"/>
          <a:ext cx="6710166" cy="719991"/>
        </a:xfrm>
        <a:prstGeom prst="roundRect">
          <a:avLst/>
        </a:prstGeom>
        <a:gradFill flip="none" rotWithShape="1">
          <a:gsLst>
            <a:gs pos="0">
              <a:srgbClr val="80C34F">
                <a:lumMod val="67000"/>
              </a:srgbClr>
            </a:gs>
            <a:gs pos="48000">
              <a:srgbClr val="80C34F">
                <a:lumMod val="97000"/>
                <a:lumOff val="3000"/>
              </a:srgbClr>
            </a:gs>
            <a:gs pos="100000">
              <a:srgbClr val="80C34F">
                <a:lumMod val="60000"/>
                <a:lumOff val="40000"/>
              </a:srgbClr>
            </a:gs>
          </a:gsLst>
          <a:lin ang="16200000" scaled="1"/>
          <a:tileRect/>
        </a:gradFill>
        <a:ln>
          <a:noFill/>
        </a:ln>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dsp:spPr>
      <dsp:style>
        <a:lnRef idx="0">
          <a:scrgbClr r="0" g="0" b="0"/>
        </a:lnRef>
        <a:fillRef idx="3">
          <a:scrgbClr r="0" g="0" b="0"/>
        </a:fillRef>
        <a:effectRef idx="3">
          <a:scrgbClr r="0" g="0" b="0"/>
        </a:effectRef>
        <a:fontRef idx="minor">
          <a:schemeClr val="lt1"/>
        </a:fontRef>
      </dsp:style>
      <dsp:txBody>
        <a:bodyPr spcFirstLastPara="0" vert="horz" wrap="square" lIns="144780" tIns="72390" rIns="144780" bIns="72390" numCol="1" spcCol="1270" anchor="ctr" anchorCtr="0">
          <a:noAutofit/>
        </a:bodyPr>
        <a:lstStyle/>
        <a:p>
          <a:pPr marL="0" lvl="0" indent="0" algn="l" defTabSz="1689100">
            <a:lnSpc>
              <a:spcPct val="90000"/>
            </a:lnSpc>
            <a:spcBef>
              <a:spcPct val="0"/>
            </a:spcBef>
            <a:spcAft>
              <a:spcPct val="35000"/>
            </a:spcAft>
            <a:buNone/>
          </a:pPr>
          <a:r>
            <a:rPr lang="en-AU" sz="3800" kern="1200">
              <a:solidFill>
                <a:schemeClr val="tx1"/>
              </a:solidFill>
              <a:latin typeface="Corbel" panose="020B0503020204020204"/>
              <a:ea typeface="+mn-ea"/>
              <a:cs typeface="+mn-cs"/>
            </a:rPr>
            <a:t>New</a:t>
          </a:r>
        </a:p>
      </dsp:txBody>
      <dsp:txXfrm>
        <a:off x="514444" y="2495483"/>
        <a:ext cx="6639872" cy="6496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0AEE34-5D50-4A0C-AC04-9DD01318DA85}">
      <dsp:nvSpPr>
        <dsp:cNvPr id="0" name=""/>
        <dsp:cNvSpPr/>
      </dsp:nvSpPr>
      <dsp:spPr>
        <a:xfrm>
          <a:off x="0" y="580084"/>
          <a:ext cx="8309901" cy="680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526614-70B4-4795-BF04-6713AAB6014E}">
      <dsp:nvSpPr>
        <dsp:cNvPr id="0" name=""/>
        <dsp:cNvSpPr/>
      </dsp:nvSpPr>
      <dsp:spPr>
        <a:xfrm>
          <a:off x="415495" y="10217"/>
          <a:ext cx="6732166" cy="968387"/>
        </a:xfrm>
        <a:prstGeom prst="roundRect">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866" tIns="0" rIns="219866" bIns="0" numCol="1" spcCol="1270" anchor="ctr" anchorCtr="0">
          <a:noAutofit/>
        </a:bodyPr>
        <a:lstStyle/>
        <a:p>
          <a:pPr marL="0" lvl="0" indent="0" algn="l" defTabSz="1422400">
            <a:lnSpc>
              <a:spcPct val="90000"/>
            </a:lnSpc>
            <a:spcBef>
              <a:spcPct val="0"/>
            </a:spcBef>
            <a:spcAft>
              <a:spcPct val="35000"/>
            </a:spcAft>
            <a:buNone/>
          </a:pPr>
          <a:r>
            <a:rPr lang="en-AU" sz="3200" b="1" kern="1200"/>
            <a:t>Personal information definition (recap)</a:t>
          </a:r>
        </a:p>
      </dsp:txBody>
      <dsp:txXfrm>
        <a:off x="462768" y="57490"/>
        <a:ext cx="6637620" cy="873841"/>
      </dsp:txXfrm>
    </dsp:sp>
    <dsp:sp modelId="{F65D15D8-DC76-4545-BB40-7A2544E53F57}">
      <dsp:nvSpPr>
        <dsp:cNvPr id="0" name=""/>
        <dsp:cNvSpPr/>
      </dsp:nvSpPr>
      <dsp:spPr>
        <a:xfrm>
          <a:off x="0" y="1804804"/>
          <a:ext cx="8309901" cy="680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3C52CD-601C-4CB8-B304-A93365CD3FD1}">
      <dsp:nvSpPr>
        <dsp:cNvPr id="0" name=""/>
        <dsp:cNvSpPr/>
      </dsp:nvSpPr>
      <dsp:spPr>
        <a:xfrm>
          <a:off x="415495" y="1406284"/>
          <a:ext cx="6732166" cy="797040"/>
        </a:xfrm>
        <a:prstGeom prst="roundRect">
          <a:avLst/>
        </a:prstGeom>
        <a:solidFill>
          <a:schemeClr val="accent1"/>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866" tIns="0" rIns="219866" bIns="0" numCol="1" spcCol="1270" anchor="ctr" anchorCtr="0">
          <a:noAutofit/>
        </a:bodyPr>
        <a:lstStyle/>
        <a:p>
          <a:pPr marL="0" lvl="0" indent="0" algn="l" defTabSz="1422400">
            <a:lnSpc>
              <a:spcPct val="90000"/>
            </a:lnSpc>
            <a:spcBef>
              <a:spcPct val="0"/>
            </a:spcBef>
            <a:spcAft>
              <a:spcPct val="35000"/>
            </a:spcAft>
            <a:buNone/>
          </a:pPr>
          <a:r>
            <a:rPr lang="en-AU" sz="3200" b="1" kern="1200"/>
            <a:t>The QPPs</a:t>
          </a:r>
        </a:p>
      </dsp:txBody>
      <dsp:txXfrm>
        <a:off x="454403" y="1445192"/>
        <a:ext cx="6654350" cy="719224"/>
      </dsp:txXfrm>
    </dsp:sp>
    <dsp:sp modelId="{735EF386-6392-4F54-85D2-35AB343FD138}">
      <dsp:nvSpPr>
        <dsp:cNvPr id="0" name=""/>
        <dsp:cNvSpPr/>
      </dsp:nvSpPr>
      <dsp:spPr>
        <a:xfrm>
          <a:off x="0" y="3029524"/>
          <a:ext cx="8309901" cy="680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AD5F5E-CF1F-454E-971C-7DA0410D1C99}">
      <dsp:nvSpPr>
        <dsp:cNvPr id="0" name=""/>
        <dsp:cNvSpPr/>
      </dsp:nvSpPr>
      <dsp:spPr>
        <a:xfrm>
          <a:off x="415495" y="2631004"/>
          <a:ext cx="6732166" cy="797040"/>
        </a:xfrm>
        <a:prstGeom prst="roundRect">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866" tIns="0" rIns="219866" bIns="0" numCol="1" spcCol="1270" anchor="ctr" anchorCtr="0">
          <a:noAutofit/>
        </a:bodyPr>
        <a:lstStyle/>
        <a:p>
          <a:pPr marL="0" lvl="0" indent="0" algn="l" defTabSz="1422400">
            <a:lnSpc>
              <a:spcPct val="90000"/>
            </a:lnSpc>
            <a:spcBef>
              <a:spcPct val="0"/>
            </a:spcBef>
            <a:spcAft>
              <a:spcPct val="35000"/>
            </a:spcAft>
            <a:buNone/>
          </a:pPr>
          <a:r>
            <a:rPr lang="en-AU" sz="3200" b="1" kern="1200"/>
            <a:t>Other privacy reforms</a:t>
          </a:r>
        </a:p>
      </dsp:txBody>
      <dsp:txXfrm>
        <a:off x="454403" y="2669912"/>
        <a:ext cx="6654350" cy="719224"/>
      </dsp:txXfrm>
    </dsp:sp>
    <dsp:sp modelId="{BF174333-34F0-405C-9EC3-8F36B72013BF}">
      <dsp:nvSpPr>
        <dsp:cNvPr id="0" name=""/>
        <dsp:cNvSpPr/>
      </dsp:nvSpPr>
      <dsp:spPr>
        <a:xfrm>
          <a:off x="0" y="4254244"/>
          <a:ext cx="8309901" cy="680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A5CB0E-146B-475C-9FA5-8CC0ED49B944}">
      <dsp:nvSpPr>
        <dsp:cNvPr id="0" name=""/>
        <dsp:cNvSpPr/>
      </dsp:nvSpPr>
      <dsp:spPr>
        <a:xfrm>
          <a:off x="415495" y="3855724"/>
          <a:ext cx="6738448" cy="797040"/>
        </a:xfrm>
        <a:prstGeom prst="roundRect">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866" tIns="0" rIns="219866" bIns="0" numCol="1" spcCol="1270" anchor="ctr" anchorCtr="0">
          <a:noAutofit/>
        </a:bodyPr>
        <a:lstStyle/>
        <a:p>
          <a:pPr marL="0" lvl="0" indent="0" algn="l" defTabSz="1422400">
            <a:lnSpc>
              <a:spcPct val="90000"/>
            </a:lnSpc>
            <a:spcBef>
              <a:spcPct val="0"/>
            </a:spcBef>
            <a:spcAft>
              <a:spcPct val="35000"/>
            </a:spcAft>
            <a:buNone/>
          </a:pPr>
          <a:r>
            <a:rPr lang="en-US" sz="3200" b="1" kern="1200"/>
            <a:t>Support and information</a:t>
          </a:r>
          <a:endParaRPr lang="en-AU" sz="3200" b="1" kern="1200"/>
        </a:p>
      </dsp:txBody>
      <dsp:txXfrm>
        <a:off x="454403" y="3894632"/>
        <a:ext cx="6660632" cy="7192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0AEE34-5D50-4A0C-AC04-9DD01318DA85}">
      <dsp:nvSpPr>
        <dsp:cNvPr id="0" name=""/>
        <dsp:cNvSpPr/>
      </dsp:nvSpPr>
      <dsp:spPr>
        <a:xfrm>
          <a:off x="0" y="683144"/>
          <a:ext cx="8309901" cy="6552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526614-70B4-4795-BF04-6713AAB6014E}">
      <dsp:nvSpPr>
        <dsp:cNvPr id="0" name=""/>
        <dsp:cNvSpPr/>
      </dsp:nvSpPr>
      <dsp:spPr>
        <a:xfrm>
          <a:off x="415495" y="68437"/>
          <a:ext cx="6732166" cy="998466"/>
        </a:xfrm>
        <a:prstGeom prst="roundRect">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866" tIns="0" rIns="219866" bIns="0" numCol="1" spcCol="1270" anchor="ctr" anchorCtr="0">
          <a:noAutofit/>
        </a:bodyPr>
        <a:lstStyle/>
        <a:p>
          <a:pPr marL="0" lvl="0" indent="0" algn="l" defTabSz="1422400">
            <a:lnSpc>
              <a:spcPct val="90000"/>
            </a:lnSpc>
            <a:spcBef>
              <a:spcPct val="0"/>
            </a:spcBef>
            <a:spcAft>
              <a:spcPct val="35000"/>
            </a:spcAft>
            <a:buNone/>
          </a:pPr>
          <a:r>
            <a:rPr lang="en-AU" sz="3200" b="1" kern="1200"/>
            <a:t>Personal information definition (recap)</a:t>
          </a:r>
        </a:p>
      </dsp:txBody>
      <dsp:txXfrm>
        <a:off x="464236" y="117178"/>
        <a:ext cx="6634684" cy="900984"/>
      </dsp:txXfrm>
    </dsp:sp>
    <dsp:sp modelId="{F65D15D8-DC76-4545-BB40-7A2544E53F57}">
      <dsp:nvSpPr>
        <dsp:cNvPr id="0" name=""/>
        <dsp:cNvSpPr/>
      </dsp:nvSpPr>
      <dsp:spPr>
        <a:xfrm>
          <a:off x="0" y="1862504"/>
          <a:ext cx="8309901" cy="6552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3C52CD-601C-4CB8-B304-A93365CD3FD1}">
      <dsp:nvSpPr>
        <dsp:cNvPr id="0" name=""/>
        <dsp:cNvSpPr/>
      </dsp:nvSpPr>
      <dsp:spPr>
        <a:xfrm>
          <a:off x="415495" y="1478744"/>
          <a:ext cx="6732166" cy="767520"/>
        </a:xfrm>
        <a:prstGeom prst="roundRect">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866" tIns="0" rIns="219866" bIns="0" numCol="1" spcCol="1270" anchor="ctr" anchorCtr="0">
          <a:noAutofit/>
        </a:bodyPr>
        <a:lstStyle/>
        <a:p>
          <a:pPr marL="0" lvl="0" indent="0" algn="l" defTabSz="1422400">
            <a:lnSpc>
              <a:spcPct val="90000"/>
            </a:lnSpc>
            <a:spcBef>
              <a:spcPct val="0"/>
            </a:spcBef>
            <a:spcAft>
              <a:spcPct val="35000"/>
            </a:spcAft>
            <a:buNone/>
          </a:pPr>
          <a:r>
            <a:rPr lang="en-AU" sz="3200" b="1" kern="1200"/>
            <a:t>The QPPs</a:t>
          </a:r>
        </a:p>
      </dsp:txBody>
      <dsp:txXfrm>
        <a:off x="452962" y="1516211"/>
        <a:ext cx="6657232" cy="692586"/>
      </dsp:txXfrm>
    </dsp:sp>
    <dsp:sp modelId="{735EF386-6392-4F54-85D2-35AB343FD138}">
      <dsp:nvSpPr>
        <dsp:cNvPr id="0" name=""/>
        <dsp:cNvSpPr/>
      </dsp:nvSpPr>
      <dsp:spPr>
        <a:xfrm>
          <a:off x="0" y="3041864"/>
          <a:ext cx="8309901" cy="6552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AD5F5E-CF1F-454E-971C-7DA0410D1C99}">
      <dsp:nvSpPr>
        <dsp:cNvPr id="0" name=""/>
        <dsp:cNvSpPr/>
      </dsp:nvSpPr>
      <dsp:spPr>
        <a:xfrm>
          <a:off x="415495" y="2658104"/>
          <a:ext cx="6732166" cy="767520"/>
        </a:xfrm>
        <a:prstGeom prst="roundRect">
          <a:avLst/>
        </a:prstGeom>
        <a:solidFill>
          <a:schemeClr val="accent1"/>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866" tIns="0" rIns="219866" bIns="0" numCol="1" spcCol="1270" anchor="ctr" anchorCtr="0">
          <a:noAutofit/>
        </a:bodyPr>
        <a:lstStyle/>
        <a:p>
          <a:pPr marL="0" lvl="0" indent="0" algn="l" defTabSz="1422400">
            <a:lnSpc>
              <a:spcPct val="90000"/>
            </a:lnSpc>
            <a:spcBef>
              <a:spcPct val="0"/>
            </a:spcBef>
            <a:spcAft>
              <a:spcPct val="35000"/>
            </a:spcAft>
            <a:buNone/>
          </a:pPr>
          <a:r>
            <a:rPr lang="en-AU" sz="3200" b="1" kern="1200"/>
            <a:t>Other privacy reforms</a:t>
          </a:r>
        </a:p>
      </dsp:txBody>
      <dsp:txXfrm>
        <a:off x="452962" y="2695571"/>
        <a:ext cx="6657232" cy="692586"/>
      </dsp:txXfrm>
    </dsp:sp>
    <dsp:sp modelId="{BF174333-34F0-405C-9EC3-8F36B72013BF}">
      <dsp:nvSpPr>
        <dsp:cNvPr id="0" name=""/>
        <dsp:cNvSpPr/>
      </dsp:nvSpPr>
      <dsp:spPr>
        <a:xfrm>
          <a:off x="0" y="4221224"/>
          <a:ext cx="8309901" cy="6552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A5CB0E-146B-475C-9FA5-8CC0ED49B944}">
      <dsp:nvSpPr>
        <dsp:cNvPr id="0" name=""/>
        <dsp:cNvSpPr/>
      </dsp:nvSpPr>
      <dsp:spPr>
        <a:xfrm>
          <a:off x="415495" y="3837464"/>
          <a:ext cx="6738448" cy="767520"/>
        </a:xfrm>
        <a:prstGeom prst="roundRect">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866" tIns="0" rIns="219866" bIns="0" numCol="1" spcCol="1270" anchor="ctr" anchorCtr="0">
          <a:noAutofit/>
        </a:bodyPr>
        <a:lstStyle/>
        <a:p>
          <a:pPr marL="0" lvl="0" indent="0" algn="l" defTabSz="1422400">
            <a:lnSpc>
              <a:spcPct val="90000"/>
            </a:lnSpc>
            <a:spcBef>
              <a:spcPct val="0"/>
            </a:spcBef>
            <a:spcAft>
              <a:spcPct val="35000"/>
            </a:spcAft>
            <a:buNone/>
          </a:pPr>
          <a:r>
            <a:rPr lang="en-US" sz="3200" b="1" kern="1200"/>
            <a:t>Support and information</a:t>
          </a:r>
          <a:endParaRPr lang="en-AU" sz="3200" b="1" kern="1200"/>
        </a:p>
      </dsp:txBody>
      <dsp:txXfrm>
        <a:off x="452962" y="3874931"/>
        <a:ext cx="6663514" cy="6925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0AEE34-5D50-4A0C-AC04-9DD01318DA85}">
      <dsp:nvSpPr>
        <dsp:cNvPr id="0" name=""/>
        <dsp:cNvSpPr/>
      </dsp:nvSpPr>
      <dsp:spPr>
        <a:xfrm>
          <a:off x="0" y="683144"/>
          <a:ext cx="8309901" cy="6552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526614-70B4-4795-BF04-6713AAB6014E}">
      <dsp:nvSpPr>
        <dsp:cNvPr id="0" name=""/>
        <dsp:cNvSpPr/>
      </dsp:nvSpPr>
      <dsp:spPr>
        <a:xfrm>
          <a:off x="415495" y="68437"/>
          <a:ext cx="6732166" cy="998466"/>
        </a:xfrm>
        <a:prstGeom prst="roundRect">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866" tIns="0" rIns="219866" bIns="0" numCol="1" spcCol="1270" anchor="ctr" anchorCtr="0">
          <a:noAutofit/>
        </a:bodyPr>
        <a:lstStyle/>
        <a:p>
          <a:pPr marL="0" lvl="0" indent="0" algn="l" defTabSz="1422400">
            <a:lnSpc>
              <a:spcPct val="90000"/>
            </a:lnSpc>
            <a:spcBef>
              <a:spcPct val="0"/>
            </a:spcBef>
            <a:spcAft>
              <a:spcPct val="35000"/>
            </a:spcAft>
            <a:buNone/>
          </a:pPr>
          <a:r>
            <a:rPr lang="en-AU" sz="3200" b="1" kern="1200"/>
            <a:t>Personal information definition (recap)</a:t>
          </a:r>
        </a:p>
      </dsp:txBody>
      <dsp:txXfrm>
        <a:off x="464236" y="117178"/>
        <a:ext cx="6634684" cy="900984"/>
      </dsp:txXfrm>
    </dsp:sp>
    <dsp:sp modelId="{F65D15D8-DC76-4545-BB40-7A2544E53F57}">
      <dsp:nvSpPr>
        <dsp:cNvPr id="0" name=""/>
        <dsp:cNvSpPr/>
      </dsp:nvSpPr>
      <dsp:spPr>
        <a:xfrm>
          <a:off x="0" y="1862504"/>
          <a:ext cx="8309901" cy="6552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3C52CD-601C-4CB8-B304-A93365CD3FD1}">
      <dsp:nvSpPr>
        <dsp:cNvPr id="0" name=""/>
        <dsp:cNvSpPr/>
      </dsp:nvSpPr>
      <dsp:spPr>
        <a:xfrm>
          <a:off x="415495" y="1478744"/>
          <a:ext cx="6732166" cy="767520"/>
        </a:xfrm>
        <a:prstGeom prst="roundRect">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866" tIns="0" rIns="219866" bIns="0" numCol="1" spcCol="1270" anchor="ctr" anchorCtr="0">
          <a:noAutofit/>
        </a:bodyPr>
        <a:lstStyle/>
        <a:p>
          <a:pPr marL="0" lvl="0" indent="0" algn="l" defTabSz="1422400">
            <a:lnSpc>
              <a:spcPct val="90000"/>
            </a:lnSpc>
            <a:spcBef>
              <a:spcPct val="0"/>
            </a:spcBef>
            <a:spcAft>
              <a:spcPct val="35000"/>
            </a:spcAft>
            <a:buNone/>
          </a:pPr>
          <a:r>
            <a:rPr lang="en-AU" sz="3200" b="1" kern="1200"/>
            <a:t>The QPPs</a:t>
          </a:r>
        </a:p>
      </dsp:txBody>
      <dsp:txXfrm>
        <a:off x="452962" y="1516211"/>
        <a:ext cx="6657232" cy="692586"/>
      </dsp:txXfrm>
    </dsp:sp>
    <dsp:sp modelId="{735EF386-6392-4F54-85D2-35AB343FD138}">
      <dsp:nvSpPr>
        <dsp:cNvPr id="0" name=""/>
        <dsp:cNvSpPr/>
      </dsp:nvSpPr>
      <dsp:spPr>
        <a:xfrm>
          <a:off x="0" y="3041864"/>
          <a:ext cx="8309901" cy="6552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AD5F5E-CF1F-454E-971C-7DA0410D1C99}">
      <dsp:nvSpPr>
        <dsp:cNvPr id="0" name=""/>
        <dsp:cNvSpPr/>
      </dsp:nvSpPr>
      <dsp:spPr>
        <a:xfrm>
          <a:off x="415495" y="2658104"/>
          <a:ext cx="6732166" cy="767520"/>
        </a:xfrm>
        <a:prstGeom prst="roundRect">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866" tIns="0" rIns="219866" bIns="0" numCol="1" spcCol="1270" anchor="ctr" anchorCtr="0">
          <a:noAutofit/>
        </a:bodyPr>
        <a:lstStyle/>
        <a:p>
          <a:pPr marL="0" lvl="0" indent="0" algn="l" defTabSz="1422400">
            <a:lnSpc>
              <a:spcPct val="90000"/>
            </a:lnSpc>
            <a:spcBef>
              <a:spcPct val="0"/>
            </a:spcBef>
            <a:spcAft>
              <a:spcPct val="35000"/>
            </a:spcAft>
            <a:buNone/>
          </a:pPr>
          <a:r>
            <a:rPr lang="en-AU" sz="3200" b="1" kern="1200"/>
            <a:t>Other privacy reforms</a:t>
          </a:r>
        </a:p>
      </dsp:txBody>
      <dsp:txXfrm>
        <a:off x="452962" y="2695571"/>
        <a:ext cx="6657232" cy="692586"/>
      </dsp:txXfrm>
    </dsp:sp>
    <dsp:sp modelId="{BF174333-34F0-405C-9EC3-8F36B72013BF}">
      <dsp:nvSpPr>
        <dsp:cNvPr id="0" name=""/>
        <dsp:cNvSpPr/>
      </dsp:nvSpPr>
      <dsp:spPr>
        <a:xfrm>
          <a:off x="0" y="4221224"/>
          <a:ext cx="8309901" cy="6552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A5CB0E-146B-475C-9FA5-8CC0ED49B944}">
      <dsp:nvSpPr>
        <dsp:cNvPr id="0" name=""/>
        <dsp:cNvSpPr/>
      </dsp:nvSpPr>
      <dsp:spPr>
        <a:xfrm>
          <a:off x="415495" y="3837464"/>
          <a:ext cx="6738448" cy="767520"/>
        </a:xfrm>
        <a:prstGeom prst="roundRect">
          <a:avLst/>
        </a:prstGeom>
        <a:solidFill>
          <a:schemeClr val="accent1"/>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866" tIns="0" rIns="219866" bIns="0" numCol="1" spcCol="1270" anchor="ctr" anchorCtr="0">
          <a:noAutofit/>
        </a:bodyPr>
        <a:lstStyle/>
        <a:p>
          <a:pPr marL="0" lvl="0" indent="0" algn="l" defTabSz="1422400">
            <a:lnSpc>
              <a:spcPct val="90000"/>
            </a:lnSpc>
            <a:spcBef>
              <a:spcPct val="0"/>
            </a:spcBef>
            <a:spcAft>
              <a:spcPct val="35000"/>
            </a:spcAft>
            <a:buNone/>
          </a:pPr>
          <a:r>
            <a:rPr lang="en-US" sz="3200" b="1" kern="1200"/>
            <a:t>Support and information</a:t>
          </a:r>
          <a:endParaRPr lang="en-AU" sz="3200" b="1" kern="1200"/>
        </a:p>
      </dsp:txBody>
      <dsp:txXfrm>
        <a:off x="452962" y="3874931"/>
        <a:ext cx="6663514" cy="69258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377B49-4F37-495C-8985-7DFD69D7F853}" type="datetimeFigureOut">
              <a:rPr lang="en-AU" smtClean="0"/>
              <a:t>9/03/2025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955AB4-FD23-4348-9834-6A0512E71D09}" type="slidenum">
              <a:rPr lang="en-AU" smtClean="0"/>
              <a:t>‹#›</a:t>
            </a:fld>
            <a:endParaRPr lang="en-AU"/>
          </a:p>
        </p:txBody>
      </p:sp>
    </p:spTree>
    <p:extLst>
      <p:ext uri="{BB962C8B-B14F-4D97-AF65-F5344CB8AC3E}">
        <p14:creationId xmlns:p14="http://schemas.microsoft.com/office/powerpoint/2010/main" val="3325641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600">
              <a:latin typeface="+mn-lt"/>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8239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92113"/>
            <a:ext cx="5486400" cy="3086100"/>
          </a:xfrm>
        </p:spPr>
      </p:sp>
      <p:sp>
        <p:nvSpPr>
          <p:cNvPr id="3" name="Notes Placeholder 2"/>
          <p:cNvSpPr>
            <a:spLocks noGrp="1"/>
          </p:cNvSpPr>
          <p:nvPr>
            <p:ph type="body" idx="1"/>
          </p:nvPr>
        </p:nvSpPr>
        <p:spPr>
          <a:xfrm>
            <a:off x="685800" y="3478213"/>
            <a:ext cx="5486400" cy="4522787"/>
          </a:xfrm>
        </p:spPr>
        <p:txBody>
          <a:bodyPr/>
          <a:lstStyle/>
          <a:p>
            <a:pPr marL="0" indent="0">
              <a:lnSpc>
                <a:spcPct val="110000"/>
              </a:lnSpc>
              <a:spcBef>
                <a:spcPts val="0"/>
              </a:spcBef>
              <a:buNone/>
            </a:pPr>
            <a:r>
              <a:rPr lang="en-US" sz="1400">
                <a:latin typeface="Calibri" panose="020F0502020204030204" pitchFamily="34" charset="0"/>
                <a:cs typeface="Calibri" panose="020F0502020204030204" pitchFamily="34" charset="0"/>
              </a:rPr>
              <a:t>QPP 3 </a:t>
            </a:r>
            <a:r>
              <a:rPr lang="en-US" sz="2000"/>
              <a:t>Provides that agencies: </a:t>
            </a:r>
          </a:p>
          <a:p>
            <a:pPr marL="0" indent="0">
              <a:lnSpc>
                <a:spcPct val="110000"/>
              </a:lnSpc>
              <a:spcBef>
                <a:spcPts val="0"/>
              </a:spcBef>
              <a:buNone/>
            </a:pPr>
            <a:r>
              <a:rPr lang="en-US" sz="2000"/>
              <a:t>• can only collect personal information that is reasonably necessary for, or directly related to, one of their functions or activities </a:t>
            </a:r>
          </a:p>
          <a:p>
            <a:pPr marL="0" indent="0">
              <a:lnSpc>
                <a:spcPct val="110000"/>
              </a:lnSpc>
              <a:spcBef>
                <a:spcPts val="0"/>
              </a:spcBef>
              <a:buNone/>
            </a:pPr>
            <a:r>
              <a:rPr lang="en-US" sz="2000"/>
              <a:t>• must collect it lawfully and fairly, and </a:t>
            </a:r>
          </a:p>
          <a:p>
            <a:pPr marL="0" indent="0">
              <a:lnSpc>
                <a:spcPct val="110000"/>
              </a:lnSpc>
              <a:spcBef>
                <a:spcPts val="0"/>
              </a:spcBef>
              <a:buNone/>
            </a:pPr>
            <a:r>
              <a:rPr lang="en-US" sz="2000"/>
              <a:t>• must collect it from the individual unless an exemption applies (including consent, lawful authority or requirement, and law enforcement), or it is unreasonable or impracticable to do so. </a:t>
            </a:r>
          </a:p>
          <a:p>
            <a:pPr marL="0" indent="0">
              <a:lnSpc>
                <a:spcPct val="110000"/>
              </a:lnSpc>
              <a:spcBef>
                <a:spcPts val="0"/>
              </a:spcBef>
              <a:buNone/>
            </a:pPr>
            <a:r>
              <a:rPr lang="en-US" sz="2000"/>
              <a:t>Higher standards apply to the collection of sensitive information. For example, an agency is required to implement higher standards of verification about the accuracy and quality of collection processes when sensitive information is collected and shared by a third party. </a:t>
            </a:r>
          </a:p>
          <a:p>
            <a:pPr marL="0" indent="0">
              <a:lnSpc>
                <a:spcPct val="110000"/>
              </a:lnSpc>
              <a:spcBef>
                <a:spcPts val="0"/>
              </a:spcBef>
              <a:buNone/>
            </a:pPr>
            <a:r>
              <a:rPr lang="en-US" sz="2000"/>
              <a:t>Personal information is only collected if the agency solicits it, i.e., they ask someone for it or otherwise takes active steps to acquire it. </a:t>
            </a:r>
          </a:p>
          <a:p>
            <a:pPr marL="0" indent="0">
              <a:lnSpc>
                <a:spcPct val="110000"/>
              </a:lnSpc>
              <a:spcBef>
                <a:spcPts val="0"/>
              </a:spcBef>
              <a:buNone/>
            </a:pPr>
            <a:r>
              <a:rPr lang="en-US" sz="2000"/>
              <a:t>Unsolicited personal information sent to an agency is not collected and must be assessed under QPP 4. (Coming up)</a:t>
            </a:r>
            <a:endParaRPr lang="en-US" sz="1400">
              <a:latin typeface="Calibri" panose="020F0502020204030204" pitchFamily="34" charset="0"/>
              <a:cs typeface="Calibri" panose="020F0502020204030204" pitchFamily="34" charset="0"/>
            </a:endParaRPr>
          </a:p>
          <a:p>
            <a:pPr marL="0" indent="0">
              <a:lnSpc>
                <a:spcPct val="110000"/>
              </a:lnSpc>
              <a:spcBef>
                <a:spcPts val="0"/>
              </a:spcBef>
              <a:buNone/>
            </a:pPr>
            <a:r>
              <a:rPr lang="en-US" sz="1400">
                <a:latin typeface="Calibri" panose="020F0502020204030204" pitchFamily="34" charset="0"/>
                <a:cs typeface="Calibri" panose="020F0502020204030204" pitchFamily="34" charset="0"/>
              </a:rPr>
              <a:t>Under QPP 3:</a:t>
            </a:r>
          </a:p>
          <a:p>
            <a:pPr marL="358775" indent="-358775">
              <a:lnSpc>
                <a:spcPct val="90000"/>
              </a:lnSpc>
              <a:spcBef>
                <a:spcPts val="0"/>
              </a:spcBef>
              <a:spcAft>
                <a:spcPts val="300"/>
              </a:spcAft>
              <a:buSzPct val="90000"/>
              <a:buFont typeface="+mj-lt"/>
              <a:buAutoNum type="arabicPeriod"/>
            </a:pPr>
            <a:r>
              <a:rPr lang="en-US">
                <a:latin typeface="Calibri" panose="020F0502020204030204" pitchFamily="34" charset="0"/>
                <a:cs typeface="Calibri" panose="020F0502020204030204" pitchFamily="34" charset="0"/>
              </a:rPr>
              <a:t>Collection Notice – Must be voluntary:</a:t>
            </a:r>
          </a:p>
          <a:p>
            <a:pPr marL="717550" lvl="1" indent="-358775">
              <a:spcBef>
                <a:spcPts val="0"/>
              </a:spcBef>
              <a:spcAft>
                <a:spcPts val="300"/>
              </a:spcAft>
              <a:buSzPct val="90000"/>
              <a:buFont typeface="+mj-lt"/>
              <a:buAutoNum type="alphaLcParenR"/>
            </a:pPr>
            <a:r>
              <a:rPr lang="en-US" sz="1900">
                <a:latin typeface="Calibri" panose="020F0502020204030204" pitchFamily="34" charset="0"/>
                <a:cs typeface="Calibri" panose="020F0502020204030204" pitchFamily="34" charset="0"/>
              </a:rPr>
              <a:t>Sensitive information – by consent (unless exempt)</a:t>
            </a:r>
          </a:p>
          <a:p>
            <a:pPr marL="717550" lvl="1" indent="-358775">
              <a:spcBef>
                <a:spcPts val="0"/>
              </a:spcBef>
              <a:spcAft>
                <a:spcPts val="300"/>
              </a:spcAft>
              <a:buSzPct val="90000"/>
              <a:buFont typeface="+mj-lt"/>
              <a:buAutoNum type="alphaLcParenR"/>
            </a:pPr>
            <a:r>
              <a:rPr lang="en-US" sz="1900">
                <a:latin typeface="Calibri" panose="020F0502020204030204" pitchFamily="34" charset="0"/>
                <a:cs typeface="Calibri" panose="020F0502020204030204" pitchFamily="34" charset="0"/>
              </a:rPr>
              <a:t>Other information – express or implied</a:t>
            </a:r>
          </a:p>
          <a:p>
            <a:pPr marL="358775" indent="-358775">
              <a:lnSpc>
                <a:spcPct val="90000"/>
              </a:lnSpc>
              <a:spcBef>
                <a:spcPts val="0"/>
              </a:spcBef>
              <a:spcAft>
                <a:spcPts val="300"/>
              </a:spcAft>
              <a:buSzPct val="90000"/>
              <a:buFont typeface="+mj-lt"/>
              <a:buAutoNum type="arabicPeriod"/>
            </a:pPr>
            <a:r>
              <a:rPr lang="en-US">
                <a:ln w="3175" cmpd="sng">
                  <a:noFill/>
                </a:ln>
                <a:solidFill>
                  <a:srgbClr val="00B050"/>
                </a:solidFill>
                <a:latin typeface="Calibri" panose="020F0502020204030204" pitchFamily="34" charset="0"/>
                <a:ea typeface="+mj-ea"/>
                <a:cs typeface="Calibri" panose="020F0502020204030204" pitchFamily="34" charset="0"/>
              </a:rPr>
              <a:t>Expanded definition of sensitive information</a:t>
            </a:r>
            <a:r>
              <a:rPr lang="en-US">
                <a:ln w="3175" cmpd="sng">
                  <a:noFill/>
                </a:ln>
                <a:latin typeface="Calibri" panose="020F0502020204030204" pitchFamily="34" charset="0"/>
                <a:ea typeface="+mj-ea"/>
                <a:cs typeface="Calibri" panose="020F0502020204030204" pitchFamily="34" charset="0"/>
              </a:rPr>
              <a:t>, now includes</a:t>
            </a:r>
            <a:r>
              <a:rPr lang="en-US">
                <a:latin typeface="Calibri" panose="020F0502020204030204" pitchFamily="34" charset="0"/>
                <a:cs typeface="Calibri" panose="020F0502020204030204" pitchFamily="34" charset="0"/>
              </a:rPr>
              <a:t>:</a:t>
            </a:r>
          </a:p>
          <a:p>
            <a:pPr marL="717550" lvl="1" indent="-358775">
              <a:spcBef>
                <a:spcPts val="0"/>
              </a:spcBef>
              <a:spcAft>
                <a:spcPts val="300"/>
              </a:spcAft>
              <a:buSzPct val="90000"/>
              <a:buFont typeface="+mj-lt"/>
              <a:buAutoNum type="alphaLcParenR"/>
            </a:pPr>
            <a:r>
              <a:rPr lang="en-US" sz="1900">
                <a:latin typeface="Calibri" panose="020F0502020204030204" pitchFamily="34" charset="0"/>
                <a:cs typeface="Calibri" panose="020F0502020204030204" pitchFamily="34" charset="0"/>
              </a:rPr>
              <a:t>health information </a:t>
            </a:r>
          </a:p>
          <a:p>
            <a:pPr marL="717550" lvl="1" indent="-358775">
              <a:spcBef>
                <a:spcPts val="0"/>
              </a:spcBef>
              <a:spcAft>
                <a:spcPts val="300"/>
              </a:spcAft>
              <a:buSzPct val="90000"/>
              <a:buFont typeface="+mj-lt"/>
              <a:buAutoNum type="alphaLcParenR"/>
            </a:pPr>
            <a:r>
              <a:rPr lang="en-US" sz="1900">
                <a:latin typeface="Calibri" panose="020F0502020204030204" pitchFamily="34" charset="0"/>
                <a:cs typeface="Calibri" panose="020F0502020204030204" pitchFamily="34" charset="0"/>
              </a:rPr>
              <a:t>genetic information that is not otherwise health information </a:t>
            </a:r>
          </a:p>
          <a:p>
            <a:pPr marL="717550" lvl="1" indent="-358775">
              <a:spcBef>
                <a:spcPts val="0"/>
              </a:spcBef>
              <a:spcAft>
                <a:spcPts val="300"/>
              </a:spcAft>
              <a:buSzPct val="90000"/>
              <a:buFont typeface="+mj-lt"/>
              <a:buAutoNum type="alphaLcParenR"/>
            </a:pPr>
            <a:r>
              <a:rPr lang="en-US" sz="1900">
                <a:latin typeface="Calibri" panose="020F0502020204030204" pitchFamily="34" charset="0"/>
                <a:cs typeface="Calibri" panose="020F0502020204030204" pitchFamily="34" charset="0"/>
              </a:rPr>
              <a:t>biometric information used for automated biometric verification or biometric identification (</a:t>
            </a:r>
            <a:r>
              <a:rPr lang="en-US" sz="1900" err="1">
                <a:latin typeface="Calibri" panose="020F0502020204030204" pitchFamily="34" charset="0"/>
                <a:cs typeface="Calibri" panose="020F0502020204030204" pitchFamily="34" charset="0"/>
              </a:rPr>
              <a:t>eg</a:t>
            </a:r>
            <a:r>
              <a:rPr lang="en-US" sz="1900">
                <a:latin typeface="Calibri" panose="020F0502020204030204" pitchFamily="34" charset="0"/>
                <a:cs typeface="Calibri" panose="020F0502020204030204" pitchFamily="34" charset="0"/>
              </a:rPr>
              <a:t>: mobile phone finger-print or facial scans)</a:t>
            </a:r>
          </a:p>
          <a:p>
            <a:pPr marL="717550" lvl="1" indent="-358775">
              <a:spcBef>
                <a:spcPts val="0"/>
              </a:spcBef>
              <a:spcAft>
                <a:spcPts val="300"/>
              </a:spcAft>
              <a:buSzPct val="90000"/>
              <a:buFont typeface="+mj-lt"/>
              <a:buAutoNum type="alphaLcParenR"/>
            </a:pPr>
            <a:r>
              <a:rPr lang="en-US" sz="1900">
                <a:latin typeface="Calibri" panose="020F0502020204030204" pitchFamily="34" charset="0"/>
                <a:cs typeface="Calibri" panose="020F0502020204030204" pitchFamily="34" charset="0"/>
              </a:rPr>
              <a:t>biometric templates.</a:t>
            </a:r>
          </a:p>
          <a:p>
            <a:pPr marL="358775" indent="-358775">
              <a:lnSpc>
                <a:spcPct val="90000"/>
              </a:lnSpc>
              <a:spcBef>
                <a:spcPts val="0"/>
              </a:spcBef>
              <a:spcAft>
                <a:spcPts val="300"/>
              </a:spcAft>
              <a:buSzPct val="90000"/>
              <a:buFont typeface="+mj-lt"/>
              <a:buAutoNum type="arabicPeriod"/>
            </a:pPr>
            <a:r>
              <a:rPr lang="en-US">
                <a:latin typeface="Calibri" panose="020F0502020204030204" pitchFamily="34" charset="0"/>
                <a:cs typeface="Calibri" panose="020F0502020204030204" pitchFamily="34" charset="0"/>
              </a:rPr>
              <a:t>Ways of collecting: Must be from the individual (subject to exemptions)</a:t>
            </a:r>
          </a:p>
          <a:p>
            <a:pPr marL="358775" indent="-358775">
              <a:lnSpc>
                <a:spcPct val="90000"/>
              </a:lnSpc>
              <a:spcBef>
                <a:spcPts val="0"/>
              </a:spcBef>
              <a:spcAft>
                <a:spcPts val="300"/>
              </a:spcAft>
              <a:buSzPct val="90000"/>
              <a:buFont typeface="+mj-lt"/>
              <a:buAutoNum type="arabicPeriod"/>
            </a:pPr>
            <a:r>
              <a:rPr lang="en-US">
                <a:latin typeface="Calibri" panose="020F0502020204030204" pitchFamily="34" charset="0"/>
                <a:cs typeface="Calibri" panose="020F0502020204030204" pitchFamily="34" charset="0"/>
              </a:rPr>
              <a:t>Relevance to function: Requirement that collected information directly maps to agency function</a:t>
            </a:r>
          </a:p>
          <a:p>
            <a:pPr marL="358775" indent="-358775">
              <a:lnSpc>
                <a:spcPct val="90000"/>
              </a:lnSpc>
              <a:spcBef>
                <a:spcPts val="0"/>
              </a:spcBef>
              <a:spcAft>
                <a:spcPts val="300"/>
              </a:spcAft>
              <a:buSzPct val="90000"/>
              <a:buFont typeface="+mj-lt"/>
              <a:buAutoNum type="arabicPeriod"/>
            </a:pPr>
            <a:r>
              <a:rPr lang="en-US">
                <a:latin typeface="Calibri" panose="020F0502020204030204" pitchFamily="34" charset="0"/>
                <a:cs typeface="Calibri" panose="020F0502020204030204" pitchFamily="34" charset="0"/>
              </a:rPr>
              <a:t>No ‘just in case’ collections.</a:t>
            </a:r>
          </a:p>
          <a:p>
            <a:pPr marL="0" indent="0">
              <a:lnSpc>
                <a:spcPct val="90000"/>
              </a:lnSpc>
              <a:spcBef>
                <a:spcPts val="0"/>
              </a:spcBef>
              <a:spcAft>
                <a:spcPts val="300"/>
              </a:spcAft>
              <a:buSzPct val="90000"/>
              <a:buFont typeface="+mj-lt"/>
              <a:buNone/>
            </a:pPr>
            <a:r>
              <a:rPr lang="en-AU" sz="1400" b="1"/>
              <a:t>NOTE</a:t>
            </a:r>
            <a:r>
              <a:rPr lang="en-AU" sz="1400"/>
              <a:t>: Health agencies – </a:t>
            </a:r>
          </a:p>
          <a:p>
            <a:pPr marL="285750" indent="-285750">
              <a:buFont typeface="Arial" panose="020B0604020202020204" pitchFamily="34" charset="0"/>
              <a:buChar char="•"/>
            </a:pPr>
            <a:r>
              <a:rPr lang="en-AU" sz="1400"/>
              <a:t>NPP 1 is expanded to include sensitive information (was NPP 9)</a:t>
            </a:r>
          </a:p>
          <a:p>
            <a:pPr marL="285750" indent="-285750">
              <a:buFont typeface="Arial" panose="020B0604020202020204" pitchFamily="34" charset="0"/>
              <a:buChar char="•"/>
            </a:pPr>
            <a:r>
              <a:rPr lang="en-AU" sz="1400"/>
              <a:t>No specific change to the requirements in NPP 2 – but that these requirements now appear in QPP 3</a:t>
            </a:r>
          </a:p>
          <a:p>
            <a:pPr marL="285750" indent="-285750">
              <a:buFont typeface="Arial" panose="020B0604020202020204" pitchFamily="34" charset="0"/>
              <a:buChar char="•"/>
            </a:pPr>
            <a:r>
              <a:rPr lang="en-AU" sz="1400"/>
              <a:t>NPP 9 obligations for collecting and handling sensitive information now appear in QPP 3.</a:t>
            </a:r>
          </a:p>
          <a:p>
            <a:pPr marL="285750" indent="-285750">
              <a:buFont typeface="Arial" panose="020B0604020202020204" pitchFamily="34" charset="0"/>
              <a:buChar char="•"/>
            </a:pPr>
            <a:r>
              <a:rPr lang="en-AU" sz="1400"/>
              <a:t>Secondary purpose exemptions to the use or disclosure of health-related personal information are in QPP 6</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80082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392113"/>
            <a:ext cx="5486400" cy="3086100"/>
          </a:xfrm>
        </p:spPr>
      </p:sp>
      <p:sp>
        <p:nvSpPr>
          <p:cNvPr id="3" name="Notes Placeholder 2"/>
          <p:cNvSpPr>
            <a:spLocks noGrp="1"/>
          </p:cNvSpPr>
          <p:nvPr>
            <p:ph type="body" idx="1"/>
          </p:nvPr>
        </p:nvSpPr>
        <p:spPr>
          <a:xfrm>
            <a:off x="685800" y="3478213"/>
            <a:ext cx="5486400" cy="4522787"/>
          </a:xfrm>
        </p:spPr>
        <p:txBody>
          <a:bodyPr/>
          <a:lstStyle/>
          <a:p>
            <a:pPr marL="0" indent="0">
              <a:lnSpc>
                <a:spcPct val="110000"/>
              </a:lnSpc>
              <a:spcBef>
                <a:spcPts val="0"/>
              </a:spcBef>
              <a:buNone/>
            </a:pPr>
            <a:r>
              <a:rPr lang="en-US" sz="1400">
                <a:latin typeface="Calibri" panose="020F0502020204030204" pitchFamily="34" charset="0"/>
                <a:cs typeface="Calibri" panose="020F0502020204030204" pitchFamily="34" charset="0"/>
              </a:rPr>
              <a:t>QPP 3 </a:t>
            </a:r>
            <a:r>
              <a:rPr lang="en-US" sz="2000"/>
              <a:t>Provides that agencies: </a:t>
            </a:r>
          </a:p>
          <a:p>
            <a:pPr marL="0" indent="0">
              <a:lnSpc>
                <a:spcPct val="110000"/>
              </a:lnSpc>
              <a:spcBef>
                <a:spcPts val="0"/>
              </a:spcBef>
              <a:buNone/>
            </a:pPr>
            <a:r>
              <a:rPr lang="en-US" sz="2000"/>
              <a:t>• can only collect personal information that is reasonably necessary for, or directly related to, one of their functions or activities </a:t>
            </a:r>
          </a:p>
          <a:p>
            <a:pPr marL="0" indent="0">
              <a:lnSpc>
                <a:spcPct val="110000"/>
              </a:lnSpc>
              <a:spcBef>
                <a:spcPts val="0"/>
              </a:spcBef>
              <a:buNone/>
            </a:pPr>
            <a:r>
              <a:rPr lang="en-US" sz="2000"/>
              <a:t>• must collect it lawfully and fairly, and </a:t>
            </a:r>
          </a:p>
          <a:p>
            <a:pPr marL="0" indent="0">
              <a:lnSpc>
                <a:spcPct val="110000"/>
              </a:lnSpc>
              <a:spcBef>
                <a:spcPts val="0"/>
              </a:spcBef>
              <a:buNone/>
            </a:pPr>
            <a:r>
              <a:rPr lang="en-US" sz="2000"/>
              <a:t>• must collect it from the individual unless an exemption applies (including consent, lawful authority or requirement, and law enforcement), or it is unreasonable or impracticable to do so. </a:t>
            </a:r>
          </a:p>
          <a:p>
            <a:pPr marL="0" indent="0">
              <a:lnSpc>
                <a:spcPct val="110000"/>
              </a:lnSpc>
              <a:spcBef>
                <a:spcPts val="0"/>
              </a:spcBef>
              <a:buNone/>
            </a:pPr>
            <a:r>
              <a:rPr lang="en-US" sz="2000"/>
              <a:t>Higher standards apply to the collection of sensitive information. For example, an agency is required to implement higher standards of verification about the accuracy and quality of collection processes when sensitive information is collected and shared by a third party. </a:t>
            </a:r>
          </a:p>
          <a:p>
            <a:pPr marL="0" indent="0">
              <a:lnSpc>
                <a:spcPct val="110000"/>
              </a:lnSpc>
              <a:spcBef>
                <a:spcPts val="0"/>
              </a:spcBef>
              <a:buNone/>
            </a:pPr>
            <a:r>
              <a:rPr lang="en-US" sz="2000"/>
              <a:t>Personal information is only collected if the agency solicits it, i.e., they ask someone for it or otherwise takes active steps to acquire it. </a:t>
            </a:r>
          </a:p>
          <a:p>
            <a:pPr marL="0" indent="0">
              <a:lnSpc>
                <a:spcPct val="110000"/>
              </a:lnSpc>
              <a:spcBef>
                <a:spcPts val="0"/>
              </a:spcBef>
              <a:buNone/>
            </a:pPr>
            <a:r>
              <a:rPr lang="en-US" sz="2000"/>
              <a:t>Unsolicited personal information sent to an agency is not collected and must be assessed under QPP 4. (Coming up)</a:t>
            </a:r>
            <a:endParaRPr lang="en-US" sz="1400">
              <a:latin typeface="Calibri" panose="020F0502020204030204" pitchFamily="34" charset="0"/>
              <a:cs typeface="Calibri" panose="020F0502020204030204" pitchFamily="34" charset="0"/>
            </a:endParaRPr>
          </a:p>
          <a:p>
            <a:pPr marL="0" indent="0">
              <a:lnSpc>
                <a:spcPct val="110000"/>
              </a:lnSpc>
              <a:spcBef>
                <a:spcPts val="0"/>
              </a:spcBef>
              <a:buNone/>
            </a:pPr>
            <a:r>
              <a:rPr lang="en-US" sz="1400">
                <a:latin typeface="Calibri" panose="020F0502020204030204" pitchFamily="34" charset="0"/>
                <a:cs typeface="Calibri" panose="020F0502020204030204" pitchFamily="34" charset="0"/>
              </a:rPr>
              <a:t>Under QPP 3:</a:t>
            </a:r>
          </a:p>
          <a:p>
            <a:pPr marL="358775" indent="-358775">
              <a:lnSpc>
                <a:spcPct val="90000"/>
              </a:lnSpc>
              <a:spcBef>
                <a:spcPts val="0"/>
              </a:spcBef>
              <a:spcAft>
                <a:spcPts val="300"/>
              </a:spcAft>
              <a:buSzPct val="90000"/>
              <a:buFont typeface="+mj-lt"/>
              <a:buAutoNum type="arabicPeriod"/>
            </a:pPr>
            <a:r>
              <a:rPr lang="en-US">
                <a:latin typeface="Calibri" panose="020F0502020204030204" pitchFamily="34" charset="0"/>
                <a:cs typeface="Calibri" panose="020F0502020204030204" pitchFamily="34" charset="0"/>
              </a:rPr>
              <a:t>Collection Notice – Must be voluntary:</a:t>
            </a:r>
          </a:p>
          <a:p>
            <a:pPr marL="717550" lvl="1" indent="-358775">
              <a:spcBef>
                <a:spcPts val="0"/>
              </a:spcBef>
              <a:spcAft>
                <a:spcPts val="300"/>
              </a:spcAft>
              <a:buSzPct val="90000"/>
              <a:buFont typeface="+mj-lt"/>
              <a:buAutoNum type="alphaLcParenR"/>
            </a:pPr>
            <a:r>
              <a:rPr lang="en-US" sz="1900">
                <a:latin typeface="Calibri" panose="020F0502020204030204" pitchFamily="34" charset="0"/>
                <a:cs typeface="Calibri" panose="020F0502020204030204" pitchFamily="34" charset="0"/>
              </a:rPr>
              <a:t>Sensitive information – by consent (unless exempt)</a:t>
            </a:r>
          </a:p>
          <a:p>
            <a:pPr marL="717550" lvl="1" indent="-358775">
              <a:spcBef>
                <a:spcPts val="0"/>
              </a:spcBef>
              <a:spcAft>
                <a:spcPts val="300"/>
              </a:spcAft>
              <a:buSzPct val="90000"/>
              <a:buFont typeface="+mj-lt"/>
              <a:buAutoNum type="alphaLcParenR"/>
            </a:pPr>
            <a:r>
              <a:rPr lang="en-US" sz="1900">
                <a:latin typeface="Calibri" panose="020F0502020204030204" pitchFamily="34" charset="0"/>
                <a:cs typeface="Calibri" panose="020F0502020204030204" pitchFamily="34" charset="0"/>
              </a:rPr>
              <a:t>Other information – express or implied</a:t>
            </a:r>
          </a:p>
          <a:p>
            <a:pPr marL="358775" indent="-358775">
              <a:lnSpc>
                <a:spcPct val="90000"/>
              </a:lnSpc>
              <a:spcBef>
                <a:spcPts val="0"/>
              </a:spcBef>
              <a:spcAft>
                <a:spcPts val="300"/>
              </a:spcAft>
              <a:buSzPct val="90000"/>
              <a:buFont typeface="+mj-lt"/>
              <a:buAutoNum type="arabicPeriod"/>
            </a:pPr>
            <a:r>
              <a:rPr lang="en-US">
                <a:ln w="3175" cmpd="sng">
                  <a:noFill/>
                </a:ln>
                <a:solidFill>
                  <a:srgbClr val="00B050"/>
                </a:solidFill>
                <a:latin typeface="Calibri" panose="020F0502020204030204" pitchFamily="34" charset="0"/>
                <a:ea typeface="+mj-ea"/>
                <a:cs typeface="Calibri" panose="020F0502020204030204" pitchFamily="34" charset="0"/>
              </a:rPr>
              <a:t>Expanded definition of sensitive information</a:t>
            </a:r>
            <a:r>
              <a:rPr lang="en-US">
                <a:ln w="3175" cmpd="sng">
                  <a:noFill/>
                </a:ln>
                <a:latin typeface="Calibri" panose="020F0502020204030204" pitchFamily="34" charset="0"/>
                <a:ea typeface="+mj-ea"/>
                <a:cs typeface="Calibri" panose="020F0502020204030204" pitchFamily="34" charset="0"/>
              </a:rPr>
              <a:t>, now includes</a:t>
            </a:r>
            <a:r>
              <a:rPr lang="en-US">
                <a:latin typeface="Calibri" panose="020F0502020204030204" pitchFamily="34" charset="0"/>
                <a:cs typeface="Calibri" panose="020F0502020204030204" pitchFamily="34" charset="0"/>
              </a:rPr>
              <a:t>:</a:t>
            </a:r>
          </a:p>
          <a:p>
            <a:pPr marL="717550" lvl="1" indent="-358775">
              <a:spcBef>
                <a:spcPts val="0"/>
              </a:spcBef>
              <a:spcAft>
                <a:spcPts val="300"/>
              </a:spcAft>
              <a:buSzPct val="90000"/>
              <a:buFont typeface="+mj-lt"/>
              <a:buAutoNum type="alphaLcParenR"/>
            </a:pPr>
            <a:r>
              <a:rPr lang="en-US" sz="1900">
                <a:latin typeface="Calibri" panose="020F0502020204030204" pitchFamily="34" charset="0"/>
                <a:cs typeface="Calibri" panose="020F0502020204030204" pitchFamily="34" charset="0"/>
              </a:rPr>
              <a:t>health information </a:t>
            </a:r>
          </a:p>
          <a:p>
            <a:pPr marL="717550" lvl="1" indent="-358775">
              <a:spcBef>
                <a:spcPts val="0"/>
              </a:spcBef>
              <a:spcAft>
                <a:spcPts val="300"/>
              </a:spcAft>
              <a:buSzPct val="90000"/>
              <a:buFont typeface="+mj-lt"/>
              <a:buAutoNum type="alphaLcParenR"/>
            </a:pPr>
            <a:r>
              <a:rPr lang="en-US" sz="1900">
                <a:latin typeface="Calibri" panose="020F0502020204030204" pitchFamily="34" charset="0"/>
                <a:cs typeface="Calibri" panose="020F0502020204030204" pitchFamily="34" charset="0"/>
              </a:rPr>
              <a:t>genetic information that is not otherwise health information </a:t>
            </a:r>
          </a:p>
          <a:p>
            <a:pPr marL="717550" lvl="1" indent="-358775">
              <a:spcBef>
                <a:spcPts val="0"/>
              </a:spcBef>
              <a:spcAft>
                <a:spcPts val="300"/>
              </a:spcAft>
              <a:buSzPct val="90000"/>
              <a:buFont typeface="+mj-lt"/>
              <a:buAutoNum type="alphaLcParenR"/>
            </a:pPr>
            <a:r>
              <a:rPr lang="en-US" sz="1900">
                <a:latin typeface="Calibri" panose="020F0502020204030204" pitchFamily="34" charset="0"/>
                <a:cs typeface="Calibri" panose="020F0502020204030204" pitchFamily="34" charset="0"/>
              </a:rPr>
              <a:t>biometric information used for automated biometric verification or biometric identification (</a:t>
            </a:r>
            <a:r>
              <a:rPr lang="en-US" sz="1900" err="1">
                <a:latin typeface="Calibri" panose="020F0502020204030204" pitchFamily="34" charset="0"/>
                <a:cs typeface="Calibri" panose="020F0502020204030204" pitchFamily="34" charset="0"/>
              </a:rPr>
              <a:t>eg</a:t>
            </a:r>
            <a:r>
              <a:rPr lang="en-US" sz="1900">
                <a:latin typeface="Calibri" panose="020F0502020204030204" pitchFamily="34" charset="0"/>
                <a:cs typeface="Calibri" panose="020F0502020204030204" pitchFamily="34" charset="0"/>
              </a:rPr>
              <a:t>: mobile phone finger-print or facial scans)</a:t>
            </a:r>
          </a:p>
          <a:p>
            <a:pPr marL="717550" lvl="1" indent="-358775">
              <a:spcBef>
                <a:spcPts val="0"/>
              </a:spcBef>
              <a:spcAft>
                <a:spcPts val="300"/>
              </a:spcAft>
              <a:buSzPct val="90000"/>
              <a:buFont typeface="+mj-lt"/>
              <a:buAutoNum type="alphaLcParenR"/>
            </a:pPr>
            <a:r>
              <a:rPr lang="en-US" sz="1900">
                <a:latin typeface="Calibri" panose="020F0502020204030204" pitchFamily="34" charset="0"/>
                <a:cs typeface="Calibri" panose="020F0502020204030204" pitchFamily="34" charset="0"/>
              </a:rPr>
              <a:t>biometric templates.</a:t>
            </a:r>
          </a:p>
          <a:p>
            <a:pPr marL="358775" indent="-358775">
              <a:lnSpc>
                <a:spcPct val="90000"/>
              </a:lnSpc>
              <a:spcBef>
                <a:spcPts val="0"/>
              </a:spcBef>
              <a:spcAft>
                <a:spcPts val="300"/>
              </a:spcAft>
              <a:buSzPct val="90000"/>
              <a:buFont typeface="+mj-lt"/>
              <a:buAutoNum type="arabicPeriod"/>
            </a:pPr>
            <a:r>
              <a:rPr lang="en-US">
                <a:latin typeface="Calibri" panose="020F0502020204030204" pitchFamily="34" charset="0"/>
                <a:cs typeface="Calibri" panose="020F0502020204030204" pitchFamily="34" charset="0"/>
              </a:rPr>
              <a:t>Ways of collecting: Must be from the individual (subject to exemptions)</a:t>
            </a:r>
          </a:p>
          <a:p>
            <a:pPr marL="358775" indent="-358775">
              <a:lnSpc>
                <a:spcPct val="90000"/>
              </a:lnSpc>
              <a:spcBef>
                <a:spcPts val="0"/>
              </a:spcBef>
              <a:spcAft>
                <a:spcPts val="300"/>
              </a:spcAft>
              <a:buSzPct val="90000"/>
              <a:buFont typeface="+mj-lt"/>
              <a:buAutoNum type="arabicPeriod"/>
            </a:pPr>
            <a:r>
              <a:rPr lang="en-US">
                <a:latin typeface="Calibri" panose="020F0502020204030204" pitchFamily="34" charset="0"/>
                <a:cs typeface="Calibri" panose="020F0502020204030204" pitchFamily="34" charset="0"/>
              </a:rPr>
              <a:t>Relevance to function: Requirement that collected information directly maps to agency function</a:t>
            </a:r>
          </a:p>
          <a:p>
            <a:pPr marL="358775" indent="-358775">
              <a:lnSpc>
                <a:spcPct val="90000"/>
              </a:lnSpc>
              <a:spcBef>
                <a:spcPts val="0"/>
              </a:spcBef>
              <a:spcAft>
                <a:spcPts val="300"/>
              </a:spcAft>
              <a:buSzPct val="90000"/>
              <a:buFont typeface="+mj-lt"/>
              <a:buAutoNum type="arabicPeriod"/>
            </a:pPr>
            <a:r>
              <a:rPr lang="en-US">
                <a:latin typeface="Calibri" panose="020F0502020204030204" pitchFamily="34" charset="0"/>
                <a:cs typeface="Calibri" panose="020F0502020204030204" pitchFamily="34" charset="0"/>
              </a:rPr>
              <a:t>No ‘just in case’ collections.</a:t>
            </a:r>
          </a:p>
          <a:p>
            <a:pPr marL="0" indent="0">
              <a:lnSpc>
                <a:spcPct val="90000"/>
              </a:lnSpc>
              <a:spcBef>
                <a:spcPts val="0"/>
              </a:spcBef>
              <a:spcAft>
                <a:spcPts val="300"/>
              </a:spcAft>
              <a:buSzPct val="90000"/>
              <a:buFont typeface="+mj-lt"/>
              <a:buNone/>
            </a:pPr>
            <a:r>
              <a:rPr lang="en-AU" sz="1400" b="1"/>
              <a:t>NOTE</a:t>
            </a:r>
            <a:r>
              <a:rPr lang="en-AU" sz="1400"/>
              <a:t>: Health agencies – </a:t>
            </a:r>
          </a:p>
          <a:p>
            <a:pPr marL="285750" indent="-285750">
              <a:buFont typeface="Arial" panose="020B0604020202020204" pitchFamily="34" charset="0"/>
              <a:buChar char="•"/>
            </a:pPr>
            <a:r>
              <a:rPr lang="en-AU" sz="1400"/>
              <a:t>NPP 1 is expanded to include sensitive information (was NPP 9)</a:t>
            </a:r>
          </a:p>
          <a:p>
            <a:pPr marL="285750" indent="-285750">
              <a:buFont typeface="Arial" panose="020B0604020202020204" pitchFamily="34" charset="0"/>
              <a:buChar char="•"/>
            </a:pPr>
            <a:r>
              <a:rPr lang="en-AU" sz="1400"/>
              <a:t>No specific change to the requirements in NPP 2 – but that these requirements now appear in QPP 3</a:t>
            </a:r>
          </a:p>
          <a:p>
            <a:pPr marL="285750" indent="-285750">
              <a:buFont typeface="Arial" panose="020B0604020202020204" pitchFamily="34" charset="0"/>
              <a:buChar char="•"/>
            </a:pPr>
            <a:r>
              <a:rPr lang="en-AU" sz="1400"/>
              <a:t>NPP 9 obligations for collecting and handling sensitive information now appear in QPP 3.</a:t>
            </a:r>
          </a:p>
          <a:p>
            <a:pPr marL="285750" indent="-285750">
              <a:buFont typeface="Arial" panose="020B0604020202020204" pitchFamily="34" charset="0"/>
              <a:buChar char="•"/>
            </a:pPr>
            <a:r>
              <a:rPr lang="en-AU" sz="1400"/>
              <a:t>Secondary purpose exemptions to the use or disclosure of health-related personal information are in QPP 6</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983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393700"/>
            <a:ext cx="5962650" cy="3354388"/>
          </a:xfrm>
        </p:spPr>
      </p:sp>
      <p:sp>
        <p:nvSpPr>
          <p:cNvPr id="3" name="Notes Placeholder 2"/>
          <p:cNvSpPr>
            <a:spLocks noGrp="1"/>
          </p:cNvSpPr>
          <p:nvPr>
            <p:ph type="body" idx="1"/>
          </p:nvPr>
        </p:nvSpPr>
        <p:spPr>
          <a:xfrm>
            <a:off x="422275" y="3748088"/>
            <a:ext cx="5962650" cy="5692559"/>
          </a:xfrm>
          <a:solidFill>
            <a:schemeClr val="bg1"/>
          </a:solidFill>
        </p:spPr>
        <p:txBody>
          <a:bodyPr/>
          <a:lstStyle/>
          <a:p>
            <a:r>
              <a:rPr lang="en-US" sz="1600"/>
              <a:t>Sensitive information is a category of personal information and is defined in the IP Act Dictionary, Schedule 5. </a:t>
            </a:r>
          </a:p>
          <a:p>
            <a:r>
              <a:rPr lang="en-US" sz="1600"/>
              <a:t>Under QPP 3.3, agencies can only collect sensitive information where the collection is reasonably necessary for, or directly related to, functions or activities of the agency, and the individual consents;</a:t>
            </a:r>
          </a:p>
          <a:p>
            <a:r>
              <a:rPr lang="en-US" sz="1600"/>
              <a:t>However, consent is not required when (QPP 3.4): </a:t>
            </a:r>
          </a:p>
          <a:p>
            <a:pPr marL="171450" indent="-171450">
              <a:buFont typeface="Arial" panose="020B0604020202020204" pitchFamily="34" charset="0"/>
              <a:buChar char="•"/>
            </a:pPr>
            <a:r>
              <a:rPr lang="en-US" sz="1600"/>
              <a:t>the collection is required or </a:t>
            </a:r>
            <a:r>
              <a:rPr lang="en-US" sz="1600" err="1"/>
              <a:t>authorised</a:t>
            </a:r>
            <a:r>
              <a:rPr lang="en-US" sz="1600"/>
              <a:t> by law or court order </a:t>
            </a:r>
          </a:p>
          <a:p>
            <a:pPr marL="171450" indent="-171450">
              <a:buFont typeface="Arial" panose="020B0604020202020204" pitchFamily="34" charset="0"/>
              <a:buChar char="•"/>
            </a:pPr>
            <a:r>
              <a:rPr lang="en-US" sz="1600"/>
              <a:t>the agency is a law enforcement agency and collection is for one or more of its functions or activities </a:t>
            </a:r>
          </a:p>
          <a:p>
            <a:pPr marL="171450" indent="-171450">
              <a:buFont typeface="Arial" panose="020B0604020202020204" pitchFamily="34" charset="0"/>
              <a:buChar char="•"/>
            </a:pPr>
            <a:r>
              <a:rPr lang="en-US" sz="1600"/>
              <a:t>the agency is a health agency, and a permitted health situation exists in relation to the collection of the information; or </a:t>
            </a:r>
          </a:p>
          <a:p>
            <a:pPr marL="171450" indent="-171450">
              <a:buFont typeface="Arial" panose="020B0604020202020204" pitchFamily="34" charset="0"/>
              <a:buChar char="•"/>
            </a:pPr>
            <a:r>
              <a:rPr lang="en-US" sz="1600"/>
              <a:t>a permitted general situation exists in relation to the collection of the information by the agency.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The permitted general situations are those that allow agencies to use or disclose personal information for a secondary purpose under QPP 6.2(c). I won’t go through them in detail, but they will be included in the Stage 2 and 3 training.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We have published a useful Guide about personal and sensitive information to help you understand the definitions and to prepare for the IPOLA changes. [click the link].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Now, returning to the QPPs – here is list of the QPPs and comparison to the IPPs and NPPs.</a:t>
            </a:r>
            <a:endParaRPr lang="en-AU" sz="160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9108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buFont typeface="+mj-lt"/>
              <a:buAutoNum type="arabicPeriod"/>
            </a:pPr>
            <a:r>
              <a:rPr lang="en-AU" sz="1200" kern="100">
                <a:effectLst/>
                <a:latin typeface="Calibri" panose="020F0502020204030204" pitchFamily="34" charset="0"/>
                <a:ea typeface="Calibri" panose="020F0502020204030204" pitchFamily="34" charset="0"/>
                <a:cs typeface="Times New Roman" panose="02020603050405020304" pitchFamily="18" charset="0"/>
              </a:rPr>
              <a:t>Collection of evidence that job applicants are appropriately qualified for the position being advertised is reasonably necessary for an agency’s functions and satisfies QPP 3.1. </a:t>
            </a:r>
          </a:p>
          <a:p>
            <a:pPr marL="457200">
              <a:lnSpc>
                <a:spcPct val="107000"/>
              </a:lnSpc>
            </a:pPr>
            <a:r>
              <a:rPr lang="en-AU" sz="1200" kern="100">
                <a:effectLst/>
                <a:latin typeface="Calibri" panose="020F0502020204030204" pitchFamily="34" charset="0"/>
                <a:ea typeface="Calibri" panose="020F0502020204030204" pitchFamily="34" charset="0"/>
                <a:cs typeface="Times New Roman" panose="02020603050405020304" pitchFamily="18" charset="0"/>
              </a:rPr>
              <a:t> </a:t>
            </a:r>
          </a:p>
          <a:p>
            <a:pPr marL="0" lvl="0" indent="0">
              <a:lnSpc>
                <a:spcPct val="107000"/>
              </a:lnSpc>
              <a:buFont typeface="+mj-lt"/>
              <a:buNone/>
            </a:pPr>
            <a:r>
              <a:rPr lang="en-AU" sz="1200" kern="100">
                <a:effectLst/>
                <a:latin typeface="Calibri" panose="020F0502020204030204" pitchFamily="34" charset="0"/>
                <a:ea typeface="Calibri" panose="020F0502020204030204" pitchFamily="34" charset="0"/>
                <a:cs typeface="Times New Roman" panose="02020603050405020304" pitchFamily="18" charset="0"/>
              </a:rPr>
              <a:t>2. Ensuring candidates for a position are suitable is reasonably necessary for an agency’s functions and satisfies QPP 3.1, and asking for a reference is part of establishing suitability. A reference is personal information about the candidate collected from someone else, but this can be done with the individual’s consent under QPP 3.6(a)(</a:t>
            </a:r>
            <a:r>
              <a:rPr lang="en-AU" sz="1200" kern="100" err="1">
                <a:effectLst/>
                <a:latin typeface="Calibri" panose="020F0502020204030204" pitchFamily="34" charset="0"/>
                <a:ea typeface="Calibri" panose="020F0502020204030204" pitchFamily="34" charset="0"/>
                <a:cs typeface="Times New Roman" panose="02020603050405020304" pitchFamily="18" charset="0"/>
              </a:rPr>
              <a:t>i</a:t>
            </a:r>
            <a:r>
              <a:rPr lang="en-AU" sz="1200" kern="100">
                <a:effectLst/>
                <a:latin typeface="Calibri" panose="020F0502020204030204" pitchFamily="34" charset="0"/>
                <a:ea typeface="Calibri" panose="020F0502020204030204" pitchFamily="34" charset="0"/>
                <a:cs typeface="Times New Roman" panose="02020603050405020304" pitchFamily="18" charset="0"/>
              </a:rPr>
              <a:t>), which can be implied from the candidate nominating their former boss as a referee.  </a:t>
            </a:r>
          </a:p>
          <a:p>
            <a:pPr marL="457200">
              <a:lnSpc>
                <a:spcPct val="107000"/>
              </a:lnSpc>
            </a:pPr>
            <a:r>
              <a:rPr lang="en-AU" sz="1200" kern="100">
                <a:effectLst/>
                <a:latin typeface="Calibri" panose="020F0502020204030204" pitchFamily="34" charset="0"/>
                <a:ea typeface="Calibri" panose="020F0502020204030204" pitchFamily="34" charset="0"/>
                <a:cs typeface="Times New Roman" panose="02020603050405020304" pitchFamily="18" charset="0"/>
              </a:rPr>
              <a:t> </a:t>
            </a:r>
          </a:p>
          <a:p>
            <a:pPr marL="457200">
              <a:lnSpc>
                <a:spcPct val="107000"/>
              </a:lnSpc>
            </a:pPr>
            <a:r>
              <a:rPr lang="en-AU" sz="1200" kern="100">
                <a:effectLst/>
                <a:latin typeface="Calibri" panose="020F0502020204030204" pitchFamily="34" charset="0"/>
                <a:ea typeface="Calibri" panose="020F0502020204030204" pitchFamily="34" charset="0"/>
                <a:cs typeface="Times New Roman" panose="02020603050405020304" pitchFamily="18" charset="0"/>
              </a:rPr>
              <a:t>3.	Information about an employee’s mental health is sensitive information, which will be collected from someone else (the doctor doing the assessment). 3.4(a) allows sensitive information to be collected without consent where it’s authorised or required by law, and 3.6(a)(ii) allows it to be collected from someone else where it’s authorised or required by law.</a:t>
            </a:r>
          </a:p>
          <a:p>
            <a:endParaRPr lang="en-AU"/>
          </a:p>
        </p:txBody>
      </p:sp>
      <p:sp>
        <p:nvSpPr>
          <p:cNvPr id="4" name="Slide Number Placeholder 3"/>
          <p:cNvSpPr>
            <a:spLocks noGrp="1"/>
          </p:cNvSpPr>
          <p:nvPr>
            <p:ph type="sldNum" sz="quarter" idx="5"/>
          </p:nvPr>
        </p:nvSpPr>
        <p:spPr/>
        <p:txBody>
          <a:bodyPr/>
          <a:lstStyle/>
          <a:p>
            <a:fld id="{EB955AB4-FD23-4348-9834-6A0512E71D09}" type="slidenum">
              <a:rPr lang="en-AU" smtClean="0"/>
              <a:t>13</a:t>
            </a:fld>
            <a:endParaRPr lang="en-AU"/>
          </a:p>
        </p:txBody>
      </p:sp>
    </p:spTree>
    <p:extLst>
      <p:ext uri="{BB962C8B-B14F-4D97-AF65-F5344CB8AC3E}">
        <p14:creationId xmlns:p14="http://schemas.microsoft.com/office/powerpoint/2010/main" val="3242820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0"/>
              </a:spcBef>
              <a:spcAft>
                <a:spcPts val="0"/>
              </a:spcAft>
              <a:buNone/>
            </a:pPr>
            <a:r>
              <a:rPr lang="en-US" b="1">
                <a:latin typeface="Calibri" panose="020F0502020204030204" pitchFamily="34" charset="0"/>
                <a:cs typeface="Calibri" panose="020F0502020204030204" pitchFamily="34" charset="0"/>
              </a:rPr>
              <a:t>Definition: </a:t>
            </a:r>
          </a:p>
          <a:p>
            <a:pPr marL="0" indent="0">
              <a:lnSpc>
                <a:spcPct val="90000"/>
              </a:lnSpc>
              <a:spcBef>
                <a:spcPts val="0"/>
              </a:spcBef>
              <a:buNone/>
            </a:pPr>
            <a:r>
              <a:rPr lang="en-US" sz="1200">
                <a:latin typeface="Calibri" panose="020F0502020204030204" pitchFamily="34" charset="0"/>
                <a:cs typeface="Calibri" panose="020F0502020204030204" pitchFamily="34" charset="0"/>
              </a:rPr>
              <a:t>Personal information received by an agency that the</a:t>
            </a:r>
            <a:r>
              <a:rPr lang="en-US" sz="1200" b="1">
                <a:latin typeface="Calibri" panose="020F0502020204030204" pitchFamily="34" charset="0"/>
                <a:cs typeface="Calibri" panose="020F0502020204030204" pitchFamily="34" charset="0"/>
              </a:rPr>
              <a:t> agency took no active steps to collect </a:t>
            </a:r>
            <a:r>
              <a:rPr lang="en-US" sz="1200">
                <a:latin typeface="Calibri" panose="020F0502020204030204" pitchFamily="34" charset="0"/>
                <a:cs typeface="Calibri" panose="020F0502020204030204" pitchFamily="34" charset="0"/>
              </a:rPr>
              <a:t>that </a:t>
            </a:r>
            <a:r>
              <a:rPr lang="en-US" sz="1200" b="1">
                <a:latin typeface="Calibri" panose="020F0502020204030204" pitchFamily="34" charset="0"/>
                <a:cs typeface="Calibri" panose="020F0502020204030204" pitchFamily="34" charset="0"/>
              </a:rPr>
              <a:t>someone has given or sent</a:t>
            </a:r>
            <a:r>
              <a:rPr lang="en-US" sz="1200">
                <a:latin typeface="Calibri" panose="020F0502020204030204" pitchFamily="34" charset="0"/>
                <a:cs typeface="Calibri" panose="020F0502020204030204" pitchFamily="34" charset="0"/>
              </a:rPr>
              <a:t> to an agency at their </a:t>
            </a:r>
            <a:r>
              <a:rPr lang="en-US" sz="1200" b="1">
                <a:latin typeface="Calibri" panose="020F0502020204030204" pitchFamily="34" charset="0"/>
                <a:cs typeface="Calibri" panose="020F0502020204030204" pitchFamily="34" charset="0"/>
              </a:rPr>
              <a:t>own instigation </a:t>
            </a:r>
            <a:r>
              <a:rPr lang="en-US" sz="1200">
                <a:latin typeface="Calibri" panose="020F0502020204030204" pitchFamily="34" charset="0"/>
                <a:cs typeface="Calibri" panose="020F0502020204030204" pitchFamily="34" charset="0"/>
              </a:rPr>
              <a:t>(</a:t>
            </a:r>
            <a:r>
              <a:rPr lang="en-US" sz="1200" err="1">
                <a:latin typeface="Calibri" panose="020F0502020204030204" pitchFamily="34" charset="0"/>
                <a:cs typeface="Calibri" panose="020F0502020204030204" pitchFamily="34" charset="0"/>
              </a:rPr>
              <a:t>eg</a:t>
            </a:r>
            <a:r>
              <a:rPr lang="en-US" sz="1200">
                <a:latin typeface="Calibri" panose="020F0502020204030204" pitchFamily="34" charset="0"/>
                <a:cs typeface="Calibri" panose="020F0502020204030204" pitchFamily="34" charset="0"/>
              </a:rPr>
              <a:t>: a petition, an agency form completed with more information than was asked for)</a:t>
            </a:r>
          </a:p>
          <a:p>
            <a:r>
              <a:rPr lang="en-US"/>
              <a:t>Requires agencies to assess unsolicited personal information to determine whether they could have collected it under QPP 3 and/or whether it is a public record. If not, agencies may be required to destroy or de-identify unsolicited personal information, subject to public record laws. Otherwise, QPPs 5 to 13 apply.</a:t>
            </a:r>
          </a:p>
          <a:p>
            <a:pPr marL="0" indent="0">
              <a:buFont typeface="+mj-lt"/>
              <a:buNone/>
            </a:pPr>
            <a:r>
              <a:rPr lang="en-US" b="1"/>
              <a:t>NOTE</a:t>
            </a:r>
            <a:r>
              <a:rPr lang="en-US"/>
              <a:t>: For health agencies – how to deal with unsolicited personal information was not in the NPPs. However, general guidance was provided in the OIC’s Basic guide to NPP 1. </a:t>
            </a:r>
          </a:p>
          <a:p>
            <a:pPr marL="0" indent="0">
              <a:buFont typeface="+mj-lt"/>
              <a:buNone/>
            </a:pPr>
            <a:r>
              <a:rPr lang="en-US"/>
              <a:t>How to deal with unsolicited personal information (including health-related personal information) is now </a:t>
            </a:r>
            <a:r>
              <a:rPr lang="en-US" err="1"/>
              <a:t>formalised</a:t>
            </a:r>
            <a:r>
              <a:rPr lang="en-US"/>
              <a:t> in QPP 4.</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28167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buFont typeface="+mj-lt"/>
              <a:buAutoNum type="arabicPeriod"/>
            </a:pPr>
            <a:r>
              <a:rPr lang="en-AU" sz="1200" kern="100">
                <a:effectLst/>
                <a:latin typeface="Calibri" panose="020F0502020204030204" pitchFamily="34" charset="0"/>
                <a:ea typeface="Calibri" panose="020F0502020204030204" pitchFamily="34" charset="0"/>
                <a:cs typeface="Times New Roman" panose="02020603050405020304" pitchFamily="18" charset="0"/>
              </a:rPr>
              <a:t>The personal information in the email does not relate to, and is not necessary for, your agency’s functions or activities, as required by QPP 3.1. It is not a public record, nor is it unlawful or unreasonable to destroy it by deleting the email. </a:t>
            </a:r>
          </a:p>
          <a:p>
            <a:pPr marL="457200">
              <a:lnSpc>
                <a:spcPct val="107000"/>
              </a:lnSpc>
            </a:pPr>
            <a:r>
              <a:rPr lang="en-AU" sz="1200" kern="100">
                <a:effectLst/>
                <a:latin typeface="Calibri" panose="020F0502020204030204" pitchFamily="34" charset="0"/>
                <a:ea typeface="Calibri" panose="020F0502020204030204" pitchFamily="34" charset="0"/>
                <a:cs typeface="Times New Roman" panose="02020603050405020304" pitchFamily="18" charset="0"/>
              </a:rPr>
              <a:t> </a:t>
            </a:r>
          </a:p>
          <a:p>
            <a:pPr marL="0" lvl="0" indent="0">
              <a:lnSpc>
                <a:spcPct val="107000"/>
              </a:lnSpc>
              <a:buFont typeface="+mj-lt"/>
              <a:buNone/>
            </a:pPr>
            <a:r>
              <a:rPr lang="en-AU" sz="1200" kern="100">
                <a:effectLst/>
                <a:latin typeface="Calibri" panose="020F0502020204030204" pitchFamily="34" charset="0"/>
                <a:ea typeface="Calibri" panose="020F0502020204030204" pitchFamily="34" charset="0"/>
                <a:cs typeface="Times New Roman" panose="02020603050405020304" pitchFamily="18" charset="0"/>
              </a:rPr>
              <a:t>2. Responses to the discussion paper were solicited, but personal information about Janet, her parents, her siblings, and their relationship was not. The unrelated personal information does not relate to, and is not necessary for, your agency’s functions or activities. The submission is not a public record, and it would not be unlawful to destroy or deidentify it. However, it would be unreasonable to destroy or deidentify it, because the unrelated personal information is inextricably mixed in with Janet’s response to the submission, which means QPPs 5-13 apply as if the agency had collected it under QPP 3. </a:t>
            </a:r>
          </a:p>
          <a:p>
            <a:pPr marL="457200">
              <a:lnSpc>
                <a:spcPct val="107000"/>
              </a:lnSpc>
            </a:pPr>
            <a:r>
              <a:rPr lang="en-AU" sz="1200" kern="100">
                <a:effectLst/>
                <a:latin typeface="Calibri" panose="020F0502020204030204" pitchFamily="34" charset="0"/>
                <a:ea typeface="Calibri" panose="020F0502020204030204" pitchFamily="34" charset="0"/>
                <a:cs typeface="Times New Roman" panose="02020603050405020304" pitchFamily="18" charset="0"/>
              </a:rPr>
              <a:t> </a:t>
            </a:r>
          </a:p>
          <a:p>
            <a:pPr marL="0" lvl="0" indent="0">
              <a:lnSpc>
                <a:spcPct val="107000"/>
              </a:lnSpc>
              <a:spcAft>
                <a:spcPts val="800"/>
              </a:spcAft>
              <a:buFont typeface="+mj-lt"/>
              <a:buNone/>
            </a:pPr>
            <a:r>
              <a:rPr lang="en-AU" sz="1200" kern="100">
                <a:effectLst/>
                <a:latin typeface="Calibri" panose="020F0502020204030204" pitchFamily="34" charset="0"/>
                <a:ea typeface="Calibri" panose="020F0502020204030204" pitchFamily="34" charset="0"/>
                <a:cs typeface="Times New Roman" panose="02020603050405020304" pitchFamily="18" charset="0"/>
              </a:rPr>
              <a:t>3. Personal information about someone allegedly in breach of the legislation you administer is reasonably necessary for and directly related to your agency’s functions, which satisfies QPP 3.1.  QPPs 5-13 apply to the information as if the agency had solicited it under QPP 3. </a:t>
            </a:r>
          </a:p>
          <a:p>
            <a:endParaRPr lang="en-AU"/>
          </a:p>
        </p:txBody>
      </p:sp>
      <p:sp>
        <p:nvSpPr>
          <p:cNvPr id="4" name="Slide Number Placeholder 3"/>
          <p:cNvSpPr>
            <a:spLocks noGrp="1"/>
          </p:cNvSpPr>
          <p:nvPr>
            <p:ph type="sldNum" sz="quarter" idx="5"/>
          </p:nvPr>
        </p:nvSpPr>
        <p:spPr/>
        <p:txBody>
          <a:bodyPr/>
          <a:lstStyle/>
          <a:p>
            <a:fld id="{EB955AB4-FD23-4348-9834-6A0512E71D09}" type="slidenum">
              <a:rPr lang="en-AU" smtClean="0"/>
              <a:t>15</a:t>
            </a:fld>
            <a:endParaRPr lang="en-AU"/>
          </a:p>
        </p:txBody>
      </p:sp>
    </p:spTree>
    <p:extLst>
      <p:ext uri="{BB962C8B-B14F-4D97-AF65-F5344CB8AC3E}">
        <p14:creationId xmlns:p14="http://schemas.microsoft.com/office/powerpoint/2010/main" val="12572038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atin typeface="Calibri" panose="020F0502020204030204" pitchFamily="34" charset="0"/>
                <a:cs typeface="Calibri" panose="020F0502020204030204" pitchFamily="34" charset="0"/>
              </a:rPr>
              <a:t>Reasonable steps requirement not absolute – </a:t>
            </a:r>
            <a:r>
              <a:rPr lang="en-US"/>
              <a:t>there may be some circumstances where there are no reasonable steps an agency can take or no reasonable steps it needs to take. For example, the person is already aware the information is being collected, where notification poses a serious risk to the person (</a:t>
            </a:r>
            <a:r>
              <a:rPr lang="en-US" err="1"/>
              <a:t>eg</a:t>
            </a:r>
            <a:r>
              <a:rPr lang="en-US"/>
              <a:t>: a police informant), notification could </a:t>
            </a:r>
            <a:r>
              <a:rPr lang="en-US" err="1"/>
              <a:t>jeopardise</a:t>
            </a:r>
            <a:r>
              <a:rPr lang="en-US"/>
              <a:t> the purpose of the collection (</a:t>
            </a:r>
            <a:r>
              <a:rPr lang="en-US" err="1"/>
              <a:t>eg</a:t>
            </a:r>
            <a:r>
              <a:rPr lang="en-US"/>
              <a:t>: covert surveillance on a criminal suspect), notification could pose a risk to others (</a:t>
            </a:r>
            <a:r>
              <a:rPr lang="en-US" err="1"/>
              <a:t>eg</a:t>
            </a:r>
            <a:r>
              <a:rPr lang="en-US"/>
              <a:t>: a DV application), or practicality – time and cost outweighs the privacy benefit (</a:t>
            </a:r>
            <a:r>
              <a:rPr lang="en-US" err="1"/>
              <a:t>eg</a:t>
            </a:r>
            <a:r>
              <a:rPr lang="en-US"/>
              <a:t>: emergency situation</a:t>
            </a:r>
            <a:endParaRPr lang="en-US">
              <a:latin typeface="Calibri" panose="020F0502020204030204" pitchFamily="34" charset="0"/>
              <a:cs typeface="Calibri" panose="020F0502020204030204" pitchFamily="34" charset="0"/>
            </a:endParaRPr>
          </a:p>
          <a:p>
            <a:pPr marL="0" indent="0">
              <a:buFont typeface="Arial" panose="020B0604020202020204" pitchFamily="34" charset="0"/>
              <a:buNone/>
            </a:pPr>
            <a:endParaRPr lang="en-AU"/>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13754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Written note for law enforcement use/disclosures</a:t>
            </a:r>
          </a:p>
          <a:p>
            <a:r>
              <a:rPr lang="en-US" sz="2600" b="1">
                <a:latin typeface="Calibri" panose="020F0502020204030204" pitchFamily="34" charset="0"/>
                <a:cs typeface="Calibri" panose="020F0502020204030204" pitchFamily="34" charset="0"/>
              </a:rPr>
              <a:t>Health agencies must deidentify</a:t>
            </a:r>
          </a:p>
          <a:p>
            <a:pPr marL="0" indent="0">
              <a:buFont typeface="Arial" panose="020B0604020202020204" pitchFamily="34" charset="0"/>
              <a:buNone/>
            </a:pPr>
            <a:endParaRPr lang="en-AU" b="1" i="1"/>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8094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AU" sz="1200" u="sng" kern="100">
                <a:effectLst/>
                <a:latin typeface="Calibri" panose="020F0502020204030204" pitchFamily="34" charset="0"/>
                <a:ea typeface="Calibri" panose="020F0502020204030204" pitchFamily="34" charset="0"/>
                <a:cs typeface="Times New Roman" panose="02020603050405020304" pitchFamily="18" charset="0"/>
              </a:rPr>
              <a:t>Answers</a:t>
            </a:r>
            <a:endParaRPr lang="en-AU" sz="12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AU" sz="1200" kern="100">
                <a:effectLst/>
                <a:latin typeface="Calibri" panose="020F0502020204030204" pitchFamily="34" charset="0"/>
                <a:ea typeface="Calibri" panose="020F0502020204030204" pitchFamily="34" charset="0"/>
                <a:cs typeface="Times New Roman" panose="02020603050405020304" pitchFamily="18" charset="0"/>
              </a:rPr>
              <a:t>Council collected this personal information for the purposes of enforcing illegal dumping laws. Using or disclosing it to enforce illegal dumping laws is a use or disclosure for the primary purpose of collection. </a:t>
            </a:r>
          </a:p>
          <a:p>
            <a:pPr marL="342900" lvl="0" indent="-342900">
              <a:lnSpc>
                <a:spcPct val="107000"/>
              </a:lnSpc>
              <a:spcAft>
                <a:spcPts val="800"/>
              </a:spcAft>
              <a:buFont typeface="+mj-lt"/>
              <a:buAutoNum type="arabicPeriod"/>
            </a:pPr>
            <a:r>
              <a:rPr lang="en-AU" sz="1200" kern="100">
                <a:effectLst/>
                <a:latin typeface="Calibri" panose="020F0502020204030204" pitchFamily="34" charset="0"/>
                <a:ea typeface="Calibri" panose="020F0502020204030204" pitchFamily="34" charset="0"/>
                <a:cs typeface="Times New Roman" panose="02020603050405020304" pitchFamily="18" charset="0"/>
              </a:rPr>
              <a:t>Selling marijuana is against the law in Queensland. QPS can use or disclose Mary Jane’s personal information under QPP 6.2(e), because it is reasonably necessary for one or more enforcement-related activities conducted by a law enforcement agency.</a:t>
            </a:r>
          </a:p>
          <a:p>
            <a:pPr marL="342900" lvl="0" indent="-342900">
              <a:lnSpc>
                <a:spcPct val="107000"/>
              </a:lnSpc>
              <a:spcAft>
                <a:spcPts val="800"/>
              </a:spcAft>
              <a:buFont typeface="+mj-lt"/>
              <a:buAutoNum type="arabicPeriod"/>
            </a:pPr>
            <a:r>
              <a:rPr lang="en-AU" sz="1200" kern="100">
                <a:effectLst/>
                <a:latin typeface="Calibri" panose="020F0502020204030204" pitchFamily="34" charset="0"/>
                <a:ea typeface="Calibri" panose="020F0502020204030204" pitchFamily="34" charset="0"/>
                <a:cs typeface="Times New Roman" panose="02020603050405020304" pitchFamily="18" charset="0"/>
              </a:rPr>
              <a:t>Yes. Under QPP 6.2(c), personal information can be used or disclosed for the permitted general situations in schedule 4. Schedule 4, part 1, section 1(d) allows an agency to use or disclose personal information which is reasonably necessary for the establishment, exercise or defence of a legal or equitable claim.</a:t>
            </a:r>
          </a:p>
          <a:p>
            <a:endParaRPr lang="en-AU"/>
          </a:p>
        </p:txBody>
      </p:sp>
      <p:sp>
        <p:nvSpPr>
          <p:cNvPr id="4" name="Slide Number Placeholder 3"/>
          <p:cNvSpPr>
            <a:spLocks noGrp="1"/>
          </p:cNvSpPr>
          <p:nvPr>
            <p:ph type="sldNum" sz="quarter" idx="5"/>
          </p:nvPr>
        </p:nvSpPr>
        <p:spPr/>
        <p:txBody>
          <a:bodyPr/>
          <a:lstStyle/>
          <a:p>
            <a:fld id="{EB955AB4-FD23-4348-9834-6A0512E71D09}" type="slidenum">
              <a:rPr lang="en-AU" smtClean="0"/>
              <a:t>18</a:t>
            </a:fld>
            <a:endParaRPr lang="en-AU"/>
          </a:p>
        </p:txBody>
      </p:sp>
    </p:spTree>
    <p:extLst>
      <p:ext uri="{BB962C8B-B14F-4D97-AF65-F5344CB8AC3E}">
        <p14:creationId xmlns:p14="http://schemas.microsoft.com/office/powerpoint/2010/main" val="26434298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Requires agencies to take reasonable steps to ensure the personal information: </a:t>
            </a:r>
          </a:p>
          <a:p>
            <a:r>
              <a:rPr lang="en-US"/>
              <a:t>• they collect, use, or disclose is accurate, up to date, complete, and </a:t>
            </a:r>
          </a:p>
          <a:p>
            <a:r>
              <a:rPr lang="en-US"/>
              <a:t>• for use or disclosure, is relevant to the purpose of the use or disclosure.</a:t>
            </a:r>
          </a:p>
          <a:p>
            <a:r>
              <a:rPr lang="en-US" b="1"/>
              <a:t>NOTE</a:t>
            </a:r>
            <a:r>
              <a:rPr lang="en-US"/>
              <a:t>: For health agencies – the general requirement in NPP 3 to </a:t>
            </a:r>
            <a:r>
              <a:rPr lang="en-US" b="0" i="0">
                <a:solidFill>
                  <a:srgbClr val="000000"/>
                </a:solidFill>
                <a:effectLst/>
                <a:latin typeface="Times New Roman" panose="02020603050405020304" pitchFamily="18" charset="0"/>
              </a:rPr>
              <a:t>take reasonable steps to ensure that the personal information it collects, uses or discloses is accurate, complete and up to date, is now proscriptive about what would comprise reasonable steps. </a:t>
            </a:r>
            <a:r>
              <a:rPr lang="en-US"/>
              <a:t> </a:t>
            </a:r>
            <a:endParaRPr lang="en-AU"/>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7002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Bef>
                <a:spcPct val="0"/>
              </a:spcBef>
              <a:buClrTx/>
              <a:buFontTx/>
              <a:buNone/>
              <a:defRPr/>
            </a:pPr>
            <a:r>
              <a:rPr lang="en-US" sz="1600" i="1">
                <a:solidFill>
                  <a:srgbClr val="595E65"/>
                </a:solidFill>
                <a:latin typeface="+mn-lt"/>
                <a:cs typeface="Arial"/>
              </a:rPr>
              <a:t>The Office of the Information Commissioner acknowledges the Traditional Owners of country throughout Australia,</a:t>
            </a:r>
          </a:p>
          <a:p>
            <a:pPr algn="l">
              <a:spcBef>
                <a:spcPct val="0"/>
              </a:spcBef>
              <a:buClrTx/>
              <a:buFontTx/>
              <a:buNone/>
              <a:defRPr/>
            </a:pPr>
            <a:r>
              <a:rPr lang="en-US" sz="1600" i="1">
                <a:solidFill>
                  <a:srgbClr val="595E65"/>
                </a:solidFill>
                <a:latin typeface="+mn-lt"/>
                <a:cs typeface="Arial"/>
              </a:rPr>
              <a:t>and their connection to land and community.</a:t>
            </a:r>
          </a:p>
          <a:p>
            <a:pPr algn="l">
              <a:spcBef>
                <a:spcPct val="0"/>
              </a:spcBef>
              <a:buClrTx/>
              <a:buFontTx/>
              <a:buNone/>
              <a:defRPr/>
            </a:pPr>
            <a:endParaRPr lang="en-US" sz="1600" i="1">
              <a:solidFill>
                <a:srgbClr val="595E65"/>
              </a:solidFill>
              <a:latin typeface="+mn-lt"/>
              <a:cs typeface="Arial"/>
            </a:endParaRPr>
          </a:p>
          <a:p>
            <a:pPr algn="l">
              <a:spcBef>
                <a:spcPct val="0"/>
              </a:spcBef>
              <a:buClrTx/>
              <a:buFontTx/>
              <a:buNone/>
              <a:defRPr/>
            </a:pPr>
            <a:r>
              <a:rPr lang="en-US" sz="1600" i="1">
                <a:solidFill>
                  <a:srgbClr val="595E65"/>
                </a:solidFill>
                <a:latin typeface="+mn-lt"/>
                <a:cs typeface="Arial"/>
              </a:rPr>
              <a:t>We pay our respects to all Traditional Owners, and Elders </a:t>
            </a:r>
          </a:p>
          <a:p>
            <a:pPr algn="l">
              <a:spcBef>
                <a:spcPct val="0"/>
              </a:spcBef>
              <a:buClrTx/>
              <a:buFontTx/>
              <a:buNone/>
              <a:defRPr/>
            </a:pPr>
            <a:r>
              <a:rPr lang="en-US" sz="1600" i="1">
                <a:solidFill>
                  <a:srgbClr val="595E65"/>
                </a:solidFill>
                <a:latin typeface="+mn-lt"/>
                <a:cs typeface="Arial"/>
              </a:rPr>
              <a:t>past and present.</a:t>
            </a:r>
          </a:p>
          <a:p>
            <a:endParaRPr lang="en-AU" sz="160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0405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REASONABLE STEPS: </a:t>
            </a:r>
            <a:r>
              <a:rPr lang="en-AU" b="1"/>
              <a:t>SENSITIVITY</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95890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AU" sz="1100" u="sng" kern="100">
                <a:effectLst/>
                <a:latin typeface="Calibri" panose="020F0502020204030204" pitchFamily="34" charset="0"/>
                <a:ea typeface="Calibri" panose="020F0502020204030204" pitchFamily="34" charset="0"/>
                <a:cs typeface="Times New Roman" panose="02020603050405020304" pitchFamily="18" charset="0"/>
              </a:rPr>
              <a:t>Answers</a:t>
            </a:r>
            <a:endParaRPr lang="en-AU" sz="11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AU" sz="1100" kern="100">
                <a:effectLst/>
                <a:latin typeface="Calibri" panose="020F0502020204030204" pitchFamily="34" charset="0"/>
                <a:ea typeface="Calibri" panose="020F0502020204030204" pitchFamily="34" charset="0"/>
                <a:cs typeface="Times New Roman" panose="02020603050405020304" pitchFamily="18" charset="0"/>
              </a:rPr>
              <a:t>Reasonable steps could include: </a:t>
            </a:r>
          </a:p>
          <a:p>
            <a:pPr marL="342900" lvl="0" indent="-342900">
              <a:lnSpc>
                <a:spcPct val="107000"/>
              </a:lnSpc>
              <a:buFont typeface="Symbol" panose="05050102010706020507" pitchFamily="18" charset="2"/>
              <a:buChar char=""/>
            </a:pPr>
            <a:r>
              <a:rPr lang="en-AU" sz="1100" kern="100">
                <a:effectLst/>
                <a:latin typeface="Calibri" panose="020F0502020204030204" pitchFamily="34" charset="0"/>
                <a:ea typeface="Calibri" panose="020F0502020204030204" pitchFamily="34" charset="0"/>
                <a:cs typeface="Times New Roman" panose="02020603050405020304" pitchFamily="18" charset="0"/>
              </a:rPr>
              <a:t>Implement logging and monitoring, so access can be audited and unauthorised access detected.</a:t>
            </a:r>
          </a:p>
          <a:p>
            <a:pPr marL="342900" lvl="0" indent="-342900">
              <a:lnSpc>
                <a:spcPct val="107000"/>
              </a:lnSpc>
              <a:buFont typeface="Symbol" panose="05050102010706020507" pitchFamily="18" charset="2"/>
              <a:buChar char=""/>
            </a:pPr>
            <a:r>
              <a:rPr lang="en-AU" sz="1100" kern="100">
                <a:effectLst/>
                <a:latin typeface="Calibri" panose="020F0502020204030204" pitchFamily="34" charset="0"/>
                <a:ea typeface="Calibri" panose="020F0502020204030204" pitchFamily="34" charset="0"/>
                <a:cs typeface="Times New Roman" panose="02020603050405020304" pitchFamily="18" charset="0"/>
              </a:rPr>
              <a:t>Use permission-based access, so that each business unit only has access to their clients’ information.</a:t>
            </a:r>
          </a:p>
          <a:p>
            <a:pPr marL="342900" lvl="0" indent="-342900">
              <a:lnSpc>
                <a:spcPct val="107000"/>
              </a:lnSpc>
              <a:buFont typeface="Symbol" panose="05050102010706020507" pitchFamily="18" charset="2"/>
              <a:buChar char=""/>
            </a:pPr>
            <a:r>
              <a:rPr lang="en-AU" sz="1100" kern="100">
                <a:effectLst/>
                <a:latin typeface="Calibri" panose="020F0502020204030204" pitchFamily="34" charset="0"/>
                <a:ea typeface="Calibri" panose="020F0502020204030204" pitchFamily="34" charset="0"/>
                <a:cs typeface="Times New Roman" panose="02020603050405020304" pitchFamily="18" charset="0"/>
              </a:rPr>
              <a:t>Prepare written polices or procedures that set out the acceptable uses of the database and the consequences of misusing it. </a:t>
            </a:r>
          </a:p>
          <a:p>
            <a:pPr marL="342900" lvl="0" indent="-342900">
              <a:lnSpc>
                <a:spcPct val="107000"/>
              </a:lnSpc>
              <a:buFont typeface="Symbol" panose="05050102010706020507" pitchFamily="18" charset="2"/>
              <a:buChar char=""/>
            </a:pPr>
            <a:r>
              <a:rPr lang="en-AU" sz="1100" kern="100">
                <a:effectLst/>
                <a:latin typeface="Calibri" panose="020F0502020204030204" pitchFamily="34" charset="0"/>
                <a:ea typeface="Calibri" panose="020F0502020204030204" pitchFamily="34" charset="0"/>
                <a:cs typeface="Times New Roman" panose="02020603050405020304" pitchFamily="18" charset="0"/>
              </a:rPr>
              <a:t>Set strong password protocols and ensure users are trained on not sharing passwords. </a:t>
            </a:r>
          </a:p>
          <a:p>
            <a:pPr marL="342900" lvl="0" indent="-342900">
              <a:lnSpc>
                <a:spcPct val="107000"/>
              </a:lnSpc>
              <a:buFont typeface="Symbol" panose="05050102010706020507" pitchFamily="18" charset="2"/>
              <a:buChar char=""/>
            </a:pPr>
            <a:r>
              <a:rPr lang="en-AU" sz="1100" kern="100">
                <a:effectLst/>
                <a:latin typeface="Calibri" panose="020F0502020204030204" pitchFamily="34" charset="0"/>
                <a:ea typeface="Calibri" panose="020F0502020204030204" pitchFamily="34" charset="0"/>
                <a:cs typeface="Times New Roman" panose="02020603050405020304" pitchFamily="18" charset="0"/>
              </a:rPr>
              <a:t>Give users of the database appropriate training in privacy and information security, as well as how to use the database. </a:t>
            </a:r>
          </a:p>
          <a:p>
            <a:pPr marL="342900" lvl="0" indent="-342900">
              <a:lnSpc>
                <a:spcPct val="107000"/>
              </a:lnSpc>
              <a:buFont typeface="Symbol" panose="05050102010706020507" pitchFamily="18" charset="2"/>
              <a:buChar char=""/>
            </a:pPr>
            <a:r>
              <a:rPr lang="en-AU" sz="1100" kern="100">
                <a:effectLst/>
                <a:latin typeface="Calibri" panose="020F0502020204030204" pitchFamily="34" charset="0"/>
                <a:ea typeface="Calibri" panose="020F0502020204030204" pitchFamily="34" charset="0"/>
                <a:cs typeface="Times New Roman" panose="02020603050405020304" pitchFamily="18" charset="0"/>
              </a:rPr>
              <a:t>Appropriately encrypt the data in the database. </a:t>
            </a:r>
          </a:p>
          <a:p>
            <a:pPr marL="342900" lvl="0" indent="-342900">
              <a:lnSpc>
                <a:spcPct val="107000"/>
              </a:lnSpc>
              <a:buFont typeface="Symbol" panose="05050102010706020507" pitchFamily="18" charset="2"/>
              <a:buChar char=""/>
            </a:pPr>
            <a:r>
              <a:rPr lang="en-AU" sz="1100" kern="100">
                <a:effectLst/>
                <a:latin typeface="Calibri" panose="020F0502020204030204" pitchFamily="34" charset="0"/>
                <a:ea typeface="Calibri" panose="020F0502020204030204" pitchFamily="34" charset="0"/>
                <a:cs typeface="Times New Roman" panose="02020603050405020304" pitchFamily="18" charset="0"/>
              </a:rPr>
              <a:t>Ensure the database is appropriately backed up, to prevent loss of personal information in the event of a technological failure. </a:t>
            </a:r>
          </a:p>
          <a:p>
            <a:pPr marL="685800">
              <a:lnSpc>
                <a:spcPct val="107000"/>
              </a:lnSpc>
            </a:pPr>
            <a:r>
              <a:rPr lang="en-AU" sz="1100" kern="100">
                <a:effectLst/>
                <a:latin typeface="Calibri" panose="020F0502020204030204" pitchFamily="34" charset="0"/>
                <a:ea typeface="Calibri" panose="020F0502020204030204" pitchFamily="34" charset="0"/>
                <a:cs typeface="Times New Roman" panose="02020603050405020304" pitchFamily="18" charset="0"/>
              </a:rPr>
              <a:t> </a:t>
            </a:r>
          </a:p>
          <a:p>
            <a:pPr marL="0" lvl="0" indent="0">
              <a:lnSpc>
                <a:spcPct val="107000"/>
              </a:lnSpc>
              <a:buFont typeface="+mj-lt"/>
              <a:buNone/>
            </a:pPr>
            <a:r>
              <a:rPr lang="en-AU" sz="1100" kern="100">
                <a:effectLst/>
                <a:latin typeface="Calibri" panose="020F0502020204030204" pitchFamily="34" charset="0"/>
                <a:ea typeface="Calibri" panose="020F0502020204030204" pitchFamily="34" charset="0"/>
                <a:cs typeface="Times New Roman" panose="02020603050405020304" pitchFamily="18" charset="0"/>
              </a:rPr>
              <a:t>2. There are several steps that should be taken: </a:t>
            </a:r>
          </a:p>
          <a:p>
            <a:pPr marL="742950" lvl="1" indent="-285750">
              <a:lnSpc>
                <a:spcPct val="107000"/>
              </a:lnSpc>
              <a:spcAft>
                <a:spcPts val="800"/>
              </a:spcAft>
              <a:buFont typeface="Symbol" panose="05050102010706020507" pitchFamily="18" charset="2"/>
              <a:buChar char=""/>
            </a:pPr>
            <a:r>
              <a:rPr lang="en-AU" sz="1100" kern="100">
                <a:effectLst/>
                <a:latin typeface="Calibri" panose="020F0502020204030204" pitchFamily="34" charset="0"/>
                <a:ea typeface="Calibri" panose="020F0502020204030204" pitchFamily="34" charset="0"/>
                <a:cs typeface="Times New Roman" panose="02020603050405020304" pitchFamily="18" charset="0"/>
              </a:rPr>
              <a:t>Assess whether the files contain personal information. If they don’t, QPP 11 doesn’t apply. </a:t>
            </a:r>
          </a:p>
          <a:p>
            <a:pPr marL="742950" lvl="1" indent="-285750">
              <a:lnSpc>
                <a:spcPct val="107000"/>
              </a:lnSpc>
              <a:spcAft>
                <a:spcPts val="800"/>
              </a:spcAft>
              <a:buFont typeface="Symbol" panose="05050102010706020507" pitchFamily="18" charset="2"/>
              <a:buChar char=""/>
            </a:pPr>
            <a:r>
              <a:rPr lang="en-AU" sz="1100" kern="100">
                <a:effectLst/>
                <a:latin typeface="Calibri" panose="020F0502020204030204" pitchFamily="34" charset="0"/>
                <a:ea typeface="Calibri" panose="020F0502020204030204" pitchFamily="34" charset="0"/>
                <a:cs typeface="Times New Roman" panose="02020603050405020304" pitchFamily="18" charset="0"/>
              </a:rPr>
              <a:t>Identify which of the files are public records. QPP 11.2 does not apply to public records, so anything which is a public record does not need to be assessed any further. </a:t>
            </a:r>
          </a:p>
          <a:p>
            <a:pPr marL="1143000" lvl="2" indent="-228600">
              <a:lnSpc>
                <a:spcPct val="107000"/>
              </a:lnSpc>
              <a:buFont typeface="Courier New" panose="02070309020205020404" pitchFamily="49" charset="0"/>
              <a:buChar char="o"/>
            </a:pPr>
            <a:r>
              <a:rPr lang="en-AU" sz="1100" kern="100">
                <a:effectLst/>
                <a:latin typeface="Calibri" panose="020F0502020204030204" pitchFamily="34" charset="0"/>
                <a:ea typeface="Calibri" panose="020F0502020204030204" pitchFamily="34" charset="0"/>
                <a:cs typeface="Times New Roman" panose="02020603050405020304" pitchFamily="18" charset="0"/>
              </a:rPr>
              <a:t>However, if the files are old they should be assessed under the relevant Retention and Disposal schedule. If they’re eligible for disposal, a reasonable step under QPP 11.1 to protect the personal information in the public records would include making sure they’re appropriately destroyed. </a:t>
            </a:r>
          </a:p>
          <a:p>
            <a:pPr marL="1485900">
              <a:lnSpc>
                <a:spcPct val="107000"/>
              </a:lnSpc>
            </a:pPr>
            <a:r>
              <a:rPr lang="en-AU" sz="1100" kern="100">
                <a:effectLst/>
                <a:latin typeface="Calibri" panose="020F0502020204030204" pitchFamily="34" charset="0"/>
                <a:ea typeface="Calibri" panose="020F0502020204030204" pitchFamily="34" charset="0"/>
                <a:cs typeface="Times New Roman" panose="02020603050405020304" pitchFamily="18" charset="0"/>
              </a:rPr>
              <a:t> </a:t>
            </a:r>
          </a:p>
          <a:p>
            <a:pPr marL="742950" lvl="1" indent="-285750">
              <a:lnSpc>
                <a:spcPct val="107000"/>
              </a:lnSpc>
              <a:spcAft>
                <a:spcPts val="800"/>
              </a:spcAft>
              <a:buFont typeface="Symbol" panose="05050102010706020507" pitchFamily="18" charset="2"/>
              <a:buChar char=""/>
            </a:pPr>
            <a:r>
              <a:rPr lang="en-AU" sz="1100" kern="100">
                <a:effectLst/>
                <a:latin typeface="Calibri" panose="020F0502020204030204" pitchFamily="34" charset="0"/>
                <a:ea typeface="Calibri" panose="020F0502020204030204" pitchFamily="34" charset="0"/>
                <a:cs typeface="Times New Roman" panose="02020603050405020304" pitchFamily="18" charset="0"/>
              </a:rPr>
              <a:t>For any files that aren’t public records, assess whether the agency still needs the personal information, based on the uses and disclosures permitted by QPP 6. Given the files have been sitting in storage for a decade, chances are good that the agency doesn’t need them anymore. </a:t>
            </a:r>
          </a:p>
          <a:p>
            <a:pPr marL="742950" lvl="1" indent="-285750">
              <a:lnSpc>
                <a:spcPct val="107000"/>
              </a:lnSpc>
              <a:spcAft>
                <a:spcPts val="800"/>
              </a:spcAft>
              <a:buFont typeface="Symbol" panose="05050102010706020507" pitchFamily="18" charset="2"/>
              <a:buChar char=""/>
            </a:pPr>
            <a:r>
              <a:rPr lang="en-AU" sz="1100" kern="100">
                <a:effectLst/>
                <a:latin typeface="Calibri" panose="020F0502020204030204" pitchFamily="34" charset="0"/>
                <a:ea typeface="Calibri" panose="020F0502020204030204" pitchFamily="34" charset="0"/>
                <a:cs typeface="Times New Roman" panose="02020603050405020304" pitchFamily="18" charset="0"/>
              </a:rPr>
              <a:t>Check whether there’s a law or court or tribunal order that requires your agency to keep them.</a:t>
            </a:r>
          </a:p>
          <a:p>
            <a:pPr marL="742950" lvl="1" indent="-285750">
              <a:lnSpc>
                <a:spcPct val="107000"/>
              </a:lnSpc>
              <a:spcAft>
                <a:spcPts val="800"/>
              </a:spcAft>
              <a:buFont typeface="Symbol" panose="05050102010706020507" pitchFamily="18" charset="2"/>
              <a:buChar char=""/>
            </a:pPr>
            <a:r>
              <a:rPr lang="en-AU" sz="1100" kern="100">
                <a:effectLst/>
                <a:latin typeface="Calibri" panose="020F0502020204030204" pitchFamily="34" charset="0"/>
                <a:ea typeface="Calibri" panose="020F0502020204030204" pitchFamily="34" charset="0"/>
                <a:cs typeface="Times New Roman" panose="02020603050405020304" pitchFamily="18" charset="0"/>
              </a:rPr>
              <a:t>If not, identify if it’s reasonable to destroy or deidentify the files. Given these are paper files, having them securely shredded would be an appropriate way to dispose of them. </a:t>
            </a:r>
          </a:p>
          <a:p>
            <a:endParaRPr lang="en-AU"/>
          </a:p>
        </p:txBody>
      </p:sp>
      <p:sp>
        <p:nvSpPr>
          <p:cNvPr id="4" name="Slide Number Placeholder 3"/>
          <p:cNvSpPr>
            <a:spLocks noGrp="1"/>
          </p:cNvSpPr>
          <p:nvPr>
            <p:ph type="sldNum" sz="quarter" idx="5"/>
          </p:nvPr>
        </p:nvSpPr>
        <p:spPr/>
        <p:txBody>
          <a:bodyPr/>
          <a:lstStyle/>
          <a:p>
            <a:fld id="{EB955AB4-FD23-4348-9834-6A0512E71D09}" type="slidenum">
              <a:rPr lang="en-AU" smtClean="0"/>
              <a:t>21</a:t>
            </a:fld>
            <a:endParaRPr lang="en-AU"/>
          </a:p>
        </p:txBody>
      </p:sp>
    </p:spTree>
    <p:extLst>
      <p:ext uri="{BB962C8B-B14F-4D97-AF65-F5344CB8AC3E}">
        <p14:creationId xmlns:p14="http://schemas.microsoft.com/office/powerpoint/2010/main" val="28852092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514350">
              <a:lnSpc>
                <a:spcPct val="90000"/>
              </a:lnSpc>
              <a:spcBef>
                <a:spcPts val="0"/>
              </a:spcBef>
              <a:buSzPct val="90000"/>
              <a:buFont typeface="+mj-lt"/>
              <a:buAutoNum type="arabicPeriod"/>
            </a:pPr>
            <a:r>
              <a:rPr lang="en-US" sz="3200"/>
              <a:t>Bound contracted service providers (bound under section 35 of the IP Act) are not subject to the RTI Act but are subject to the QPPs.3 Agencies should ensure there are processes in place for individuals to access and correct their personal information held by bound contracted service providers. This could be done by, for example: • ensuring contracted service providers understand their access and correction obligations under QPP 12 and 13 and providing guidance; or • by establishing in the contract that relevant documents remain under the control of the agency, which means individuals can apply to the agency for access to or correction of their information.</a:t>
            </a:r>
            <a:endParaRPr lang="en-AU"/>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51156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Calibri" panose="020F0502020204030204" pitchFamily="34" charset="0"/>
                <a:cs typeface="Calibri" panose="020F0502020204030204" pitchFamily="34" charset="0"/>
              </a:rPr>
              <a:t>Exemptions provided under QPP 3.4:</a:t>
            </a:r>
          </a:p>
          <a:p>
            <a:r>
              <a:rPr lang="en-US">
                <a:latin typeface="Calibri" panose="020F0502020204030204" pitchFamily="34" charset="0"/>
                <a:cs typeface="Calibri" panose="020F0502020204030204" pitchFamily="34" charset="0"/>
              </a:rPr>
              <a:t>Includes Permitted </a:t>
            </a:r>
            <a:r>
              <a:rPr lang="en-US" sz="1200">
                <a:latin typeface="Calibri" panose="020F0502020204030204" pitchFamily="34" charset="0"/>
                <a:cs typeface="Calibri" panose="020F0502020204030204" pitchFamily="34" charset="0"/>
              </a:rPr>
              <a:t>General Situations:</a:t>
            </a:r>
          </a:p>
          <a:p>
            <a:pPr marL="360363" indent="-360363">
              <a:lnSpc>
                <a:spcPct val="110000"/>
              </a:lnSpc>
              <a:spcBef>
                <a:spcPts val="0"/>
              </a:spcBef>
              <a:spcAft>
                <a:spcPts val="300"/>
              </a:spcAft>
              <a:buSzPct val="90000"/>
              <a:buFont typeface="+mj-lt"/>
              <a:buAutoNum type="arabicPeriod"/>
            </a:pPr>
            <a:r>
              <a:rPr lang="en-US" sz="1200">
                <a:latin typeface="Calibri" panose="020F0502020204030204" pitchFamily="34" charset="0"/>
                <a:cs typeface="Calibri" panose="020F0502020204030204" pitchFamily="34" charset="0"/>
              </a:rPr>
              <a:t>Necessary for lessening or preventing a serious threat to the life, health or safety, </a:t>
            </a:r>
            <a:r>
              <a:rPr lang="en-US" sz="1200" b="1">
                <a:latin typeface="Calibri" panose="020F0502020204030204" pitchFamily="34" charset="0"/>
                <a:cs typeface="Calibri" panose="020F0502020204030204" pitchFamily="34" charset="0"/>
              </a:rPr>
              <a:t>and </a:t>
            </a:r>
            <a:r>
              <a:rPr lang="en-US" sz="1200">
                <a:latin typeface="Calibri" panose="020F0502020204030204" pitchFamily="34" charset="0"/>
                <a:cs typeface="Calibri" panose="020F0502020204030204" pitchFamily="34" charset="0"/>
              </a:rPr>
              <a:t>unreasonable or impracticable to obtain individual’s consent</a:t>
            </a:r>
          </a:p>
          <a:p>
            <a:pPr marL="360363" indent="-360363">
              <a:lnSpc>
                <a:spcPct val="110000"/>
              </a:lnSpc>
              <a:spcBef>
                <a:spcPts val="0"/>
              </a:spcBef>
              <a:spcAft>
                <a:spcPts val="300"/>
              </a:spcAft>
              <a:buSzPct val="90000"/>
              <a:buFont typeface="+mj-lt"/>
              <a:buAutoNum type="arabicPeriod"/>
            </a:pPr>
            <a:r>
              <a:rPr lang="en-US" sz="1200">
                <a:latin typeface="Calibri" panose="020F0502020204030204" pitchFamily="34" charset="0"/>
                <a:cs typeface="Calibri" panose="020F0502020204030204" pitchFamily="34" charset="0"/>
              </a:rPr>
              <a:t>Agency has reason to suspect that unlawful activity, or misconduct of a serious nature, relates to the agency’s functions or activities has been, is being or may be engaged in, </a:t>
            </a:r>
            <a:r>
              <a:rPr lang="en-US" sz="1200" b="1">
                <a:latin typeface="Calibri" panose="020F0502020204030204" pitchFamily="34" charset="0"/>
                <a:cs typeface="Calibri" panose="020F0502020204030204" pitchFamily="34" charset="0"/>
              </a:rPr>
              <a:t>and</a:t>
            </a:r>
            <a:r>
              <a:rPr lang="en-US" sz="1200">
                <a:latin typeface="Calibri" panose="020F0502020204030204" pitchFamily="34" charset="0"/>
                <a:cs typeface="Calibri" panose="020F0502020204030204" pitchFamily="34" charset="0"/>
              </a:rPr>
              <a:t> the agency reasonably believes that the collection, use or disclosure is necessary for the agency to take appropriate action in relation to the matter.</a:t>
            </a:r>
          </a:p>
          <a:p>
            <a:pPr marL="360363" indent="-360363">
              <a:lnSpc>
                <a:spcPct val="110000"/>
              </a:lnSpc>
              <a:spcBef>
                <a:spcPts val="0"/>
              </a:spcBef>
              <a:spcAft>
                <a:spcPts val="300"/>
              </a:spcAft>
              <a:buSzPct val="90000"/>
              <a:buFont typeface="+mj-lt"/>
              <a:buAutoNum type="arabicPeriod"/>
            </a:pPr>
            <a:r>
              <a:rPr lang="en-US" sz="1200">
                <a:latin typeface="Calibri" panose="020F0502020204030204" pitchFamily="34" charset="0"/>
                <a:cs typeface="Calibri" panose="020F0502020204030204" pitchFamily="34" charset="0"/>
              </a:rPr>
              <a:t>Locating a missing person (collection, use, disclosure complies with a guideline in effect under chapter 3, part 2)</a:t>
            </a:r>
          </a:p>
          <a:p>
            <a:pPr marL="360363" indent="-360363">
              <a:lnSpc>
                <a:spcPct val="110000"/>
              </a:lnSpc>
              <a:spcBef>
                <a:spcPts val="0"/>
              </a:spcBef>
              <a:spcAft>
                <a:spcPts val="300"/>
              </a:spcAft>
              <a:buSzPct val="90000"/>
              <a:buFont typeface="+mj-lt"/>
              <a:buAutoNum type="arabicPeriod"/>
            </a:pPr>
            <a:r>
              <a:rPr lang="en-US" sz="1200">
                <a:latin typeface="Calibri" panose="020F0502020204030204" pitchFamily="34" charset="0"/>
                <a:cs typeface="Calibri" panose="020F0502020204030204" pitchFamily="34" charset="0"/>
              </a:rPr>
              <a:t>Establishing, exercising or defending a legal or equitable claim </a:t>
            </a:r>
          </a:p>
          <a:p>
            <a:pPr marL="360363" indent="-360363">
              <a:lnSpc>
                <a:spcPct val="110000"/>
              </a:lnSpc>
              <a:spcBef>
                <a:spcPts val="0"/>
              </a:spcBef>
              <a:spcAft>
                <a:spcPts val="300"/>
              </a:spcAft>
              <a:buSzPct val="90000"/>
              <a:buFont typeface="+mj-lt"/>
              <a:buAutoNum type="arabicPeriod"/>
            </a:pPr>
            <a:r>
              <a:rPr lang="en-US" sz="1200">
                <a:latin typeface="Calibri" panose="020F0502020204030204" pitchFamily="34" charset="0"/>
                <a:cs typeface="Calibri" panose="020F0502020204030204" pitchFamily="34" charset="0"/>
              </a:rPr>
              <a:t>Confidential alternative dispute resolution process.</a:t>
            </a:r>
            <a:endParaRPr lang="en-AU" sz="1200">
              <a:latin typeface="Calibri" panose="020F0502020204030204" pitchFamily="34" charset="0"/>
              <a:cs typeface="Calibri" panose="020F0502020204030204" pitchFamily="34" charset="0"/>
            </a:endParaRPr>
          </a:p>
          <a:p>
            <a:endParaRPr lang="en-AU"/>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93147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08048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rtl="0" fontAlgn="base"/>
            <a:endParaRPr lang="en-AU" sz="1600">
              <a:latin typeface="+mn-lt"/>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44257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77458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11504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rtl="0" fontAlgn="base"/>
            <a:endParaRPr lang="en-AU" sz="1600">
              <a:latin typeface="+mn-lt"/>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06978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65238" y="554038"/>
            <a:ext cx="4559300" cy="2565400"/>
          </a:xfrm>
        </p:spPr>
      </p:sp>
      <p:sp>
        <p:nvSpPr>
          <p:cNvPr id="3" name="Notes Placeholder 2"/>
          <p:cNvSpPr>
            <a:spLocks noGrp="1"/>
          </p:cNvSpPr>
          <p:nvPr>
            <p:ph type="body" idx="1"/>
          </p:nvPr>
        </p:nvSpPr>
        <p:spPr>
          <a:xfrm>
            <a:off x="422275" y="3276000"/>
            <a:ext cx="5962650" cy="6243780"/>
          </a:xfrm>
          <a:solidFill>
            <a:schemeClr val="bg1"/>
          </a:solidFill>
        </p:spPr>
        <p:txBody>
          <a:bodyPr/>
          <a:lstStyle/>
          <a:p>
            <a:pPr>
              <a:spcBef>
                <a:spcPts val="0"/>
              </a:spcBef>
              <a:spcAft>
                <a:spcPts val="300"/>
              </a:spcAft>
            </a:pPr>
            <a:endParaRPr lang="en-AU" sz="1600">
              <a:latin typeface="+mn-lt"/>
            </a:endParaRPr>
          </a:p>
        </p:txBody>
      </p:sp>
      <p:sp>
        <p:nvSpPr>
          <p:cNvPr id="4" name="Slide Number Placeholder 3"/>
          <p:cNvSpPr>
            <a:spLocks noGrp="1"/>
          </p:cNvSpPr>
          <p:nvPr>
            <p:ph type="sldNum" sz="quarter" idx="5"/>
          </p:nvPr>
        </p:nvSpPr>
        <p:spPr/>
        <p:txBody>
          <a:bodyPr/>
          <a:lstStyle/>
          <a:p>
            <a:fld id="{11399C76-6B51-4B95-96F4-DD1E10862F91}" type="slidenum">
              <a:rPr lang="en-AU" smtClean="0"/>
              <a:t>29</a:t>
            </a:fld>
            <a:endParaRPr lang="en-AU"/>
          </a:p>
        </p:txBody>
      </p:sp>
    </p:spTree>
    <p:extLst>
      <p:ext uri="{BB962C8B-B14F-4D97-AF65-F5344CB8AC3E}">
        <p14:creationId xmlns:p14="http://schemas.microsoft.com/office/powerpoint/2010/main" val="1325262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rtl="0" fontAlgn="base"/>
            <a:endParaRPr lang="en-AU" sz="1600">
              <a:latin typeface="+mn-lt"/>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20380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The Information Commissioner will provide guidance and</a:t>
            </a:r>
            <a:r>
              <a:rPr lang="en-AU" baseline="0"/>
              <a:t> training between now and the commencement of the scheme.</a:t>
            </a:r>
          </a:p>
          <a:p>
            <a:r>
              <a:rPr lang="en-AU" baseline="0"/>
              <a:t>Other avenues of information include:</a:t>
            </a:r>
          </a:p>
          <a:p>
            <a:pPr marL="171450" indent="-171450">
              <a:buFont typeface="Arial" panose="020B0604020202020204" pitchFamily="34" charset="0"/>
              <a:buChar char="•"/>
            </a:pPr>
            <a:r>
              <a:rPr lang="en-AU" baseline="0"/>
              <a:t>Contacting the OIC Enquiry Service;</a:t>
            </a:r>
          </a:p>
          <a:p>
            <a:pPr marL="171450" indent="-171450">
              <a:buFont typeface="Arial" panose="020B0604020202020204" pitchFamily="34" charset="0"/>
              <a:buChar char="•"/>
            </a:pPr>
            <a:r>
              <a:rPr lang="en-AU" baseline="0"/>
              <a:t>Subscribing to OIC news; and </a:t>
            </a:r>
          </a:p>
          <a:p>
            <a:pPr marL="171450" indent="-171450">
              <a:buFont typeface="Arial" panose="020B0604020202020204" pitchFamily="34" charset="0"/>
              <a:buChar char="•"/>
            </a:pPr>
            <a:r>
              <a:rPr lang="en-AU" baseline="0"/>
              <a:t>Accessing specific OIC guidelines as they are published on the OIC Website.</a:t>
            </a:r>
            <a:endParaRPr lang="en-AU"/>
          </a:p>
        </p:txBody>
      </p:sp>
      <p:sp>
        <p:nvSpPr>
          <p:cNvPr id="4" name="Slide Number Placeholder 3"/>
          <p:cNvSpPr>
            <a:spLocks noGrp="1"/>
          </p:cNvSpPr>
          <p:nvPr>
            <p:ph type="sldNum" sz="quarter" idx="5"/>
          </p:nvPr>
        </p:nvSpPr>
        <p:spPr/>
        <p:txBody>
          <a:bodyPr/>
          <a:lstStyle/>
          <a:p>
            <a:fld id="{11399C76-6B51-4B95-96F4-DD1E10862F91}" type="slidenum">
              <a:rPr lang="en-AU" smtClean="0"/>
              <a:t>30</a:t>
            </a:fld>
            <a:endParaRPr lang="en-AU"/>
          </a:p>
        </p:txBody>
      </p:sp>
    </p:spTree>
    <p:extLst>
      <p:ext uri="{BB962C8B-B14F-4D97-AF65-F5344CB8AC3E}">
        <p14:creationId xmlns:p14="http://schemas.microsoft.com/office/powerpoint/2010/main" val="3477444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604838"/>
            <a:ext cx="5962650" cy="3354387"/>
          </a:xfrm>
        </p:spPr>
      </p:sp>
      <p:sp>
        <p:nvSpPr>
          <p:cNvPr id="3" name="Notes Placeholder 2"/>
          <p:cNvSpPr>
            <a:spLocks noGrp="1"/>
          </p:cNvSpPr>
          <p:nvPr>
            <p:ph type="body" idx="1"/>
          </p:nvPr>
        </p:nvSpPr>
        <p:spPr>
          <a:xfrm>
            <a:off x="422275" y="4622103"/>
            <a:ext cx="5962650" cy="4074817"/>
          </a:xfrm>
        </p:spPr>
        <p:txBody>
          <a:bodyPr/>
          <a:lstStyle/>
          <a:p>
            <a:r>
              <a:rPr lang="en-AU" sz="1600" b="1">
                <a:latin typeface="+mn-lt"/>
              </a:rPr>
              <a:t>Personal information</a:t>
            </a:r>
          </a:p>
          <a:p>
            <a:r>
              <a:rPr lang="en-AU" sz="1600">
                <a:latin typeface="+mn-lt"/>
              </a:rPr>
              <a:t>I’m showing you the old and new definitions, for comparison.</a:t>
            </a:r>
          </a:p>
          <a:p>
            <a:r>
              <a:rPr lang="en-AU" sz="1600">
                <a:latin typeface="+mn-lt"/>
              </a:rPr>
              <a:t>The broadening of the definition </a:t>
            </a:r>
            <a:r>
              <a:rPr lang="en-AU" sz="1600" b="0">
                <a:latin typeface="+mn-lt"/>
              </a:rPr>
              <a:t>of personal information </a:t>
            </a:r>
            <a:r>
              <a:rPr lang="en-AU" sz="1600">
                <a:latin typeface="+mn-lt"/>
              </a:rPr>
              <a:t>effects both the RTI Act and the IP Act.</a:t>
            </a:r>
          </a:p>
          <a:p>
            <a:r>
              <a:rPr lang="en-AU" sz="1600">
                <a:latin typeface="+mn-lt"/>
              </a:rPr>
              <a:t>The change moves from a person’s identity being apparent or reasonably ascertained TO an </a:t>
            </a:r>
            <a:r>
              <a:rPr lang="en-AU" sz="1600" i="1">
                <a:latin typeface="+mn-lt"/>
              </a:rPr>
              <a:t>individual</a:t>
            </a:r>
            <a:r>
              <a:rPr lang="en-AU" sz="1600">
                <a:latin typeface="+mn-lt"/>
              </a:rPr>
              <a:t> </a:t>
            </a:r>
            <a:r>
              <a:rPr lang="en-AU" sz="1600" i="1">
                <a:latin typeface="+mn-lt"/>
              </a:rPr>
              <a:t>who is reasonably identifiable</a:t>
            </a:r>
            <a:r>
              <a:rPr lang="en-AU" sz="1600">
                <a:latin typeface="+mn-lt"/>
              </a:rPr>
              <a:t>.</a:t>
            </a:r>
          </a:p>
          <a:p>
            <a:r>
              <a:rPr lang="en-AU" sz="1600">
                <a:latin typeface="+mn-lt"/>
              </a:rPr>
              <a:t>The  change is subtle, makes it more technology neutral, and brings it into line with </a:t>
            </a:r>
            <a:r>
              <a:rPr lang="en-AU" sz="1600" err="1">
                <a:latin typeface="+mn-lt"/>
              </a:rPr>
              <a:t>Cth</a:t>
            </a:r>
            <a:r>
              <a:rPr lang="en-AU" sz="1600">
                <a:latin typeface="+mn-lt"/>
              </a:rPr>
              <a:t> Privacy Act.</a:t>
            </a:r>
          </a:p>
          <a:p>
            <a:r>
              <a:rPr lang="en-AU" sz="1600"/>
              <a:t>Despite this, we don’t see a marked difference in the two definitions.</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2359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rtl="0" fontAlgn="base"/>
            <a:endParaRPr lang="en-AU" sz="1600">
              <a:latin typeface="+mn-lt"/>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6175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766763"/>
            <a:ext cx="5961062" cy="3354387"/>
          </a:xfrm>
        </p:spPr>
      </p:sp>
      <p:sp>
        <p:nvSpPr>
          <p:cNvPr id="3" name="Notes Placeholder 2"/>
          <p:cNvSpPr>
            <a:spLocks noGrp="1"/>
          </p:cNvSpPr>
          <p:nvPr>
            <p:ph type="body" idx="1"/>
          </p:nvPr>
        </p:nvSpPr>
        <p:spPr>
          <a:xfrm>
            <a:off x="423863" y="4176001"/>
            <a:ext cx="5961062" cy="5264646"/>
          </a:xfrm>
        </p:spPr>
        <p:txBody>
          <a:bodyPr/>
          <a:lstStyle/>
          <a:p>
            <a:endParaRPr lang="en-US" sz="1600">
              <a:latin typeface="Söhne"/>
            </a:endParaRPr>
          </a:p>
        </p:txBody>
      </p:sp>
      <p:sp>
        <p:nvSpPr>
          <p:cNvPr id="4" name="Slide Number Placeholder 3"/>
          <p:cNvSpPr>
            <a:spLocks noGrp="1"/>
          </p:cNvSpPr>
          <p:nvPr>
            <p:ph type="sldNum" sz="quarter" idx="5"/>
          </p:nvPr>
        </p:nvSpPr>
        <p:spPr/>
        <p:txBody>
          <a:bodyPr/>
          <a:lstStyle/>
          <a:p>
            <a:fld id="{11399C76-6B51-4B95-96F4-DD1E10862F91}" type="slidenum">
              <a:rPr lang="en-AU" smtClean="0"/>
              <a:t>6</a:t>
            </a:fld>
            <a:endParaRPr lang="en-AU"/>
          </a:p>
        </p:txBody>
      </p:sp>
    </p:spTree>
    <p:extLst>
      <p:ext uri="{BB962C8B-B14F-4D97-AF65-F5344CB8AC3E}">
        <p14:creationId xmlns:p14="http://schemas.microsoft.com/office/powerpoint/2010/main" val="361564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0"/>
              </a:spcBef>
              <a:buFont typeface="Arial"/>
              <a:buNone/>
            </a:pPr>
            <a:r>
              <a:rPr lang="en-US" sz="1400">
                <a:latin typeface="Calibri" panose="020F0502020204030204" pitchFamily="34" charset="0"/>
                <a:cs typeface="Calibri" panose="020F0502020204030204" pitchFamily="34" charset="0"/>
              </a:rPr>
              <a:t>QPP 1: </a:t>
            </a:r>
            <a:r>
              <a:rPr lang="en-US" sz="2000"/>
              <a:t>Requires agencies to manage personal information in an open and transparent way. </a:t>
            </a:r>
          </a:p>
          <a:p>
            <a:pPr marL="0" indent="0">
              <a:spcBef>
                <a:spcPts val="0"/>
              </a:spcBef>
              <a:buFont typeface="Arial"/>
              <a:buNone/>
            </a:pPr>
            <a:r>
              <a:rPr lang="en-US" sz="2000"/>
              <a:t>Requires a clear, up-to-date and accessible QPP privacy policy, practices and procedures to ensure QPP compliance. </a:t>
            </a:r>
            <a:endParaRPr lang="en-US" sz="1400">
              <a:latin typeface="Calibri" panose="020F0502020204030204" pitchFamily="34" charset="0"/>
              <a:cs typeface="Calibri" panose="020F0502020204030204" pitchFamily="34" charset="0"/>
            </a:endParaRPr>
          </a:p>
          <a:p>
            <a:pPr marL="177800" indent="-177800">
              <a:buSzPct val="90000"/>
              <a:buFont typeface="+mj-lt"/>
              <a:buAutoNum type="arabicPeriod"/>
            </a:pPr>
            <a:r>
              <a:rPr lang="en-US" sz="1400">
                <a:latin typeface="Calibri" panose="020F0502020204030204" pitchFamily="34" charset="0"/>
                <a:cs typeface="Calibri" panose="020F0502020204030204" pitchFamily="34" charset="0"/>
              </a:rPr>
              <a:t>Implementation practices, procedures and systems – these are ‘things’ the agency does to comply with QPPs</a:t>
            </a:r>
          </a:p>
          <a:p>
            <a:pPr marL="177800" indent="-177800">
              <a:buSzPct val="90000"/>
              <a:buFont typeface="+mj-lt"/>
              <a:buAutoNum type="arabicPeriod"/>
            </a:pPr>
            <a:r>
              <a:rPr lang="en-US" sz="1400">
                <a:latin typeface="Calibri" panose="020F0502020204030204" pitchFamily="34" charset="0"/>
                <a:cs typeface="Calibri" panose="020F0502020204030204" pitchFamily="34" charset="0"/>
              </a:rPr>
              <a:t>Information management requirements must be stated in a Privacy Policy</a:t>
            </a:r>
          </a:p>
          <a:p>
            <a:pPr marL="177800" indent="-177800">
              <a:buSzPct val="90000"/>
              <a:buFont typeface="+mj-lt"/>
              <a:buAutoNum type="arabicPeriod"/>
            </a:pPr>
            <a:r>
              <a:rPr lang="en-US" sz="1400">
                <a:latin typeface="Calibri" panose="020F0502020204030204" pitchFamily="34" charset="0"/>
                <a:cs typeface="Calibri" panose="020F0502020204030204" pitchFamily="34" charset="0"/>
              </a:rPr>
              <a:t>Privacy policy – content:</a:t>
            </a:r>
          </a:p>
          <a:p>
            <a:pPr marL="361950" lvl="1" indent="-195263">
              <a:spcBef>
                <a:spcPts val="0"/>
              </a:spcBef>
              <a:spcAft>
                <a:spcPts val="300"/>
              </a:spcAft>
              <a:buSzPct val="90000"/>
              <a:buFont typeface="+mj-lt"/>
              <a:buAutoNum type="alphaLcParenR"/>
            </a:pPr>
            <a:r>
              <a:rPr lang="en-US" sz="1400">
                <a:latin typeface="Calibri" panose="020F0502020204030204" pitchFamily="34" charset="0"/>
                <a:cs typeface="Calibri" panose="020F0502020204030204" pitchFamily="34" charset="0"/>
              </a:rPr>
              <a:t>kinds of personal information collects / holds, including sensitive information</a:t>
            </a:r>
          </a:p>
          <a:p>
            <a:pPr marL="361950" lvl="1" indent="-195263">
              <a:spcBef>
                <a:spcPts val="0"/>
              </a:spcBef>
              <a:spcAft>
                <a:spcPts val="300"/>
              </a:spcAft>
              <a:buSzPct val="90000"/>
              <a:buFont typeface="+mj-lt"/>
              <a:buAutoNum type="alphaLcParenR"/>
            </a:pPr>
            <a:r>
              <a:rPr lang="en-US" sz="1400">
                <a:latin typeface="Calibri" panose="020F0502020204030204" pitchFamily="34" charset="0"/>
                <a:cs typeface="Calibri" panose="020F0502020204030204" pitchFamily="34" charset="0"/>
              </a:rPr>
              <a:t>how info collected, held, used, disclosed</a:t>
            </a:r>
          </a:p>
          <a:p>
            <a:pPr marL="361950" lvl="1" indent="-195263">
              <a:spcBef>
                <a:spcPts val="0"/>
              </a:spcBef>
              <a:spcAft>
                <a:spcPts val="300"/>
              </a:spcAft>
              <a:buSzPct val="90000"/>
              <a:buFont typeface="+mj-lt"/>
              <a:buAutoNum type="alphaLcParenR"/>
            </a:pPr>
            <a:r>
              <a:rPr lang="en-US" sz="1400">
                <a:latin typeface="Calibri" panose="020F0502020204030204" pitchFamily="34" charset="0"/>
                <a:cs typeface="Calibri" panose="020F0502020204030204" pitchFamily="34" charset="0"/>
              </a:rPr>
              <a:t>How individual can access / amend personal information (incl. admin access)</a:t>
            </a:r>
          </a:p>
          <a:p>
            <a:pPr marL="361950" lvl="1" indent="-195263">
              <a:spcBef>
                <a:spcPts val="0"/>
              </a:spcBef>
              <a:spcAft>
                <a:spcPts val="300"/>
              </a:spcAft>
              <a:buSzPct val="90000"/>
              <a:buFont typeface="+mj-lt"/>
              <a:buAutoNum type="alphaLcParenR"/>
            </a:pPr>
            <a:r>
              <a:rPr lang="en-US" sz="1400">
                <a:latin typeface="Calibri" panose="020F0502020204030204" pitchFamily="34" charset="0"/>
                <a:cs typeface="Calibri" panose="020F0502020204030204" pitchFamily="34" charset="0"/>
              </a:rPr>
              <a:t>Complaint processes and handling</a:t>
            </a:r>
          </a:p>
          <a:p>
            <a:pPr marL="361950" lvl="1" indent="-195263">
              <a:spcBef>
                <a:spcPts val="0"/>
              </a:spcBef>
              <a:spcAft>
                <a:spcPts val="300"/>
              </a:spcAft>
              <a:buSzPct val="90000"/>
              <a:buFont typeface="+mj-lt"/>
              <a:buAutoNum type="alphaLcParenR"/>
            </a:pPr>
            <a:r>
              <a:rPr lang="en-US" sz="1400">
                <a:latin typeface="Calibri" panose="020F0502020204030204" pitchFamily="34" charset="0"/>
                <a:cs typeface="Calibri" panose="020F0502020204030204" pitchFamily="34" charset="0"/>
              </a:rPr>
              <a:t>Overseas disclosures</a:t>
            </a:r>
          </a:p>
          <a:p>
            <a:pPr marL="0" indent="0">
              <a:buSzPct val="90000"/>
              <a:buFont typeface="+mj-lt"/>
              <a:buNone/>
            </a:pPr>
            <a:r>
              <a:rPr lang="en-US" sz="1400">
                <a:latin typeface="Calibri" panose="020F0502020204030204" pitchFamily="34" charset="0"/>
                <a:cs typeface="Calibri" panose="020F0502020204030204" pitchFamily="34" charset="0"/>
              </a:rPr>
              <a:t>The privacy policies must be available for free on request and in appropriate form (</a:t>
            </a:r>
            <a:r>
              <a:rPr lang="en-US" sz="1400" err="1">
                <a:latin typeface="Calibri" panose="020F0502020204030204" pitchFamily="34" charset="0"/>
                <a:cs typeface="Calibri" panose="020F0502020204030204" pitchFamily="34" charset="0"/>
              </a:rPr>
              <a:t>eg</a:t>
            </a:r>
            <a:r>
              <a:rPr lang="en-US" sz="1400">
                <a:latin typeface="Calibri" panose="020F0502020204030204" pitchFamily="34" charset="0"/>
                <a:cs typeface="Calibri" panose="020F0502020204030204" pitchFamily="34" charset="0"/>
              </a:rPr>
              <a:t>: on website).</a:t>
            </a:r>
          </a:p>
          <a:p>
            <a:r>
              <a:rPr lang="en-AU" sz="1400" b="1"/>
              <a:t>NOTE</a:t>
            </a:r>
            <a:r>
              <a:rPr lang="en-AU" sz="1400"/>
              <a:t>: Health agencies: </a:t>
            </a:r>
            <a:r>
              <a:rPr lang="en-US" sz="2800">
                <a:latin typeface="Calibri" panose="020F0502020204030204" pitchFamily="34" charset="0"/>
                <a:cs typeface="Calibri" panose="020F0502020204030204" pitchFamily="34" charset="0"/>
              </a:rPr>
              <a:t>The new QPP 1 requires the document setting out the “clearly expressed policies for management of personal information” to be a Privacy Policy, and the contents of that policy</a:t>
            </a:r>
            <a:endParaRPr lang="en-AU" sz="140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33873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498475"/>
            <a:ext cx="5486400" cy="3086100"/>
          </a:xfrm>
        </p:spPr>
      </p:sp>
      <p:sp>
        <p:nvSpPr>
          <p:cNvPr id="3" name="Notes Placeholder 2"/>
          <p:cNvSpPr>
            <a:spLocks noGrp="1"/>
          </p:cNvSpPr>
          <p:nvPr>
            <p:ph type="body" idx="1"/>
          </p:nvPr>
        </p:nvSpPr>
        <p:spPr>
          <a:xfrm>
            <a:off x="453657" y="3685953"/>
            <a:ext cx="5897524" cy="4479852"/>
          </a:xfrm>
        </p:spPr>
        <p:txBody>
          <a:bodyPr/>
          <a:lstStyle/>
          <a:p>
            <a:pPr marL="0" indent="0">
              <a:spcBef>
                <a:spcPts val="0"/>
              </a:spcBef>
              <a:spcAft>
                <a:spcPts val="300"/>
              </a:spcAft>
              <a:buSzPct val="90000"/>
              <a:buFont typeface="+mj-lt"/>
              <a:buNone/>
            </a:pPr>
            <a:r>
              <a:rPr lang="en-US" sz="1400">
                <a:latin typeface="Calibri" panose="020F0502020204030204" pitchFamily="34" charset="0"/>
                <a:cs typeface="Calibri" panose="020F0502020204030204" pitchFamily="34" charset="0"/>
              </a:rPr>
              <a:t>QPP 2 </a:t>
            </a:r>
            <a:r>
              <a:rPr lang="en-US" sz="2000"/>
              <a:t>Requires agencies to allow individuals the option of not identifying themselves (i.e. to deal with the agency anonymously or pseudonymously) unless it is: • required or </a:t>
            </a:r>
            <a:r>
              <a:rPr lang="en-US" sz="2000" err="1"/>
              <a:t>authorised</a:t>
            </a:r>
            <a:r>
              <a:rPr lang="en-US" sz="2000"/>
              <a:t> under law, or </a:t>
            </a:r>
          </a:p>
          <a:p>
            <a:pPr marL="0" indent="0">
              <a:spcBef>
                <a:spcPts val="0"/>
              </a:spcBef>
              <a:spcAft>
                <a:spcPts val="300"/>
              </a:spcAft>
              <a:buSzPct val="90000"/>
              <a:buFont typeface="+mj-lt"/>
              <a:buNone/>
            </a:pPr>
            <a:r>
              <a:rPr lang="en-US" sz="2000"/>
              <a:t>• impracticable.</a:t>
            </a:r>
          </a:p>
          <a:p>
            <a:pPr marL="342900" indent="-342900">
              <a:spcBef>
                <a:spcPts val="0"/>
              </a:spcBef>
              <a:spcAft>
                <a:spcPts val="300"/>
              </a:spcAft>
              <a:buSzPct val="90000"/>
              <a:buFont typeface="Arial" panose="020B0604020202020204" pitchFamily="34" charset="0"/>
              <a:buChar char="•"/>
            </a:pPr>
            <a:r>
              <a:rPr lang="en-US" sz="2000">
                <a:latin typeface="Calibri" panose="020F0502020204030204" pitchFamily="34" charset="0"/>
                <a:cs typeface="Calibri" panose="020F0502020204030204" pitchFamily="34" charset="0"/>
              </a:rPr>
              <a:t>We have two guides to a</a:t>
            </a:r>
            <a:r>
              <a:rPr lang="en-AU" sz="2000"/>
              <a:t>IPOLA Guideline</a:t>
            </a:r>
            <a:r>
              <a:rPr lang="en-US" sz="2000">
                <a:latin typeface="Calibri" panose="020F0502020204030204" pitchFamily="34" charset="0"/>
                <a:cs typeface="Calibri" panose="020F0502020204030204" pitchFamily="34" charset="0"/>
              </a:rPr>
              <a:t>: </a:t>
            </a:r>
            <a:r>
              <a:rPr lang="en-US" sz="2000"/>
              <a:t>Anonymity and pseudonymity in complaint managemen</a:t>
            </a:r>
            <a:r>
              <a:rPr lang="en-US" sz="2000">
                <a:latin typeface="Calibri" panose="020F0502020204030204" pitchFamily="34" charset="0"/>
                <a:cs typeface="Calibri" panose="020F0502020204030204" pitchFamily="34" charset="0"/>
              </a:rPr>
              <a:t>t</a:t>
            </a:r>
          </a:p>
          <a:p>
            <a:pPr marL="342900" indent="-342900">
              <a:spcBef>
                <a:spcPts val="0"/>
              </a:spcBef>
              <a:spcAft>
                <a:spcPts val="300"/>
              </a:spcAft>
              <a:buSzPct val="90000"/>
              <a:buFont typeface="Arial" panose="020B0604020202020204" pitchFamily="34" charset="0"/>
              <a:buChar char="•"/>
            </a:pPr>
            <a:r>
              <a:rPr lang="en-US" sz="2000">
                <a:latin typeface="Calibri" panose="020F0502020204030204" pitchFamily="34" charset="0"/>
                <a:cs typeface="Calibri" panose="020F0502020204030204" pitchFamily="34" charset="0"/>
              </a:rPr>
              <a:t>IPOLA Guideline: - QPP2 – Dealing anonymously with an agency (which includes dealing pseudonymously with an agency)</a:t>
            </a:r>
            <a:r>
              <a:rPr lang="en-US" sz="2000" err="1">
                <a:latin typeface="Calibri" panose="020F0502020204030204" pitchFamily="34" charset="0"/>
                <a:cs typeface="Calibri" panose="020F0502020204030204" pitchFamily="34" charset="0"/>
              </a:rPr>
              <a:t>ssist</a:t>
            </a:r>
            <a:r>
              <a:rPr lang="en-US" sz="2000">
                <a:latin typeface="Calibri" panose="020F0502020204030204" pitchFamily="34" charset="0"/>
                <a:cs typeface="Calibri" panose="020F0502020204030204" pitchFamily="34" charset="0"/>
              </a:rPr>
              <a:t> you:</a:t>
            </a:r>
          </a:p>
          <a:p>
            <a:pPr marL="342900" indent="-342900">
              <a:spcBef>
                <a:spcPts val="0"/>
              </a:spcBef>
              <a:spcAft>
                <a:spcPts val="300"/>
              </a:spcAft>
              <a:buSzPct val="90000"/>
              <a:buFont typeface="Arial" panose="020B0604020202020204" pitchFamily="34" charset="0"/>
              <a:buChar char="•"/>
            </a:pPr>
            <a:endParaRPr lang="en-US" sz="1400">
              <a:latin typeface="Calibri" panose="020F0502020204030204" pitchFamily="34" charset="0"/>
              <a:cs typeface="Calibri" panose="020F0502020204030204" pitchFamily="34" charset="0"/>
            </a:endParaRPr>
          </a:p>
          <a:p>
            <a:pPr marL="177800" indent="-177800">
              <a:spcBef>
                <a:spcPts val="0"/>
              </a:spcBef>
              <a:spcAft>
                <a:spcPts val="300"/>
              </a:spcAft>
              <a:buSzPct val="90000"/>
              <a:buFont typeface="+mj-lt"/>
              <a:buAutoNum type="arabicPeriod"/>
            </a:pPr>
            <a:r>
              <a:rPr lang="en-US" sz="1400">
                <a:latin typeface="Calibri" panose="020F0502020204030204" pitchFamily="34" charset="0"/>
                <a:cs typeface="Calibri" panose="020F0502020204030204" pitchFamily="34" charset="0"/>
              </a:rPr>
              <a:t>Definitions: </a:t>
            </a:r>
          </a:p>
          <a:p>
            <a:pPr marL="361950" lvl="1" indent="-184150">
              <a:spcBef>
                <a:spcPts val="0"/>
              </a:spcBef>
              <a:spcAft>
                <a:spcPts val="300"/>
              </a:spcAft>
              <a:buSzPct val="90000"/>
              <a:buFont typeface="+mj-lt"/>
              <a:buAutoNum type="alphaLcParenR"/>
            </a:pPr>
            <a:r>
              <a:rPr lang="en-AU" sz="1400">
                <a:latin typeface="Calibri" panose="020F0502020204030204" pitchFamily="34" charset="0"/>
                <a:cs typeface="Calibri" panose="020F0502020204030204" pitchFamily="34" charset="0"/>
              </a:rPr>
              <a:t>Anonymity</a:t>
            </a:r>
          </a:p>
          <a:p>
            <a:pPr marL="361950" lvl="1" indent="-184150">
              <a:spcBef>
                <a:spcPts val="0"/>
              </a:spcBef>
              <a:spcAft>
                <a:spcPts val="300"/>
              </a:spcAft>
              <a:buSzPct val="90000"/>
              <a:buFont typeface="+mj-lt"/>
              <a:buAutoNum type="alphaLcParenR"/>
            </a:pPr>
            <a:r>
              <a:rPr lang="en-AU" sz="1400">
                <a:latin typeface="Calibri" panose="020F0502020204030204" pitchFamily="34" charset="0"/>
                <a:cs typeface="Calibri" panose="020F0502020204030204" pitchFamily="34" charset="0"/>
              </a:rPr>
              <a:t>Pseudonymity</a:t>
            </a:r>
            <a:endParaRPr lang="en-US" sz="1400">
              <a:latin typeface="Calibri" panose="020F0502020204030204" pitchFamily="34" charset="0"/>
              <a:cs typeface="Calibri" panose="020F0502020204030204" pitchFamily="34" charset="0"/>
            </a:endParaRPr>
          </a:p>
          <a:p>
            <a:pPr marL="177800" indent="-177800">
              <a:lnSpc>
                <a:spcPct val="110000"/>
              </a:lnSpc>
              <a:spcAft>
                <a:spcPts val="300"/>
              </a:spcAft>
              <a:buSzPct val="90000"/>
              <a:buFont typeface="+mj-lt"/>
              <a:buAutoNum type="arabicPeriod"/>
            </a:pPr>
            <a:r>
              <a:rPr lang="en-US" sz="1400">
                <a:latin typeface="Calibri" panose="020F0502020204030204" pitchFamily="34" charset="0"/>
                <a:cs typeface="Calibri" panose="020F0502020204030204" pitchFamily="34" charset="0"/>
              </a:rPr>
              <a:t>Agency must provide these options (how to notify applicants and facilitate applications) and the systems / processes to support the options</a:t>
            </a:r>
          </a:p>
          <a:p>
            <a:pPr marL="177800" indent="-177800">
              <a:lnSpc>
                <a:spcPct val="110000"/>
              </a:lnSpc>
              <a:spcAft>
                <a:spcPts val="300"/>
              </a:spcAft>
              <a:buSzPct val="90000"/>
              <a:buFont typeface="+mj-lt"/>
              <a:buAutoNum type="arabicPeriod"/>
            </a:pPr>
            <a:r>
              <a:rPr lang="en-US" sz="1400">
                <a:latin typeface="Calibri" panose="020F0502020204030204" pitchFamily="34" charset="0"/>
                <a:cs typeface="Calibri" panose="020F0502020204030204" pitchFamily="34" charset="0"/>
              </a:rPr>
              <a:t>Update your agency in Privacy Policy</a:t>
            </a:r>
          </a:p>
          <a:p>
            <a:pPr marL="177800" indent="-177800">
              <a:lnSpc>
                <a:spcPct val="110000"/>
              </a:lnSpc>
              <a:spcAft>
                <a:spcPts val="300"/>
              </a:spcAft>
              <a:buSzPct val="90000"/>
              <a:buFont typeface="+mj-lt"/>
              <a:buAutoNum type="arabicPeriod"/>
            </a:pPr>
            <a:r>
              <a:rPr lang="en-US" sz="1400">
                <a:latin typeface="Calibri" panose="020F0502020204030204" pitchFamily="34" charset="0"/>
                <a:cs typeface="Calibri" panose="020F0502020204030204" pitchFamily="34" charset="0"/>
              </a:rPr>
              <a:t>Exemptions to the requirement:</a:t>
            </a:r>
          </a:p>
          <a:p>
            <a:pPr marL="361950" lvl="1" indent="-184150">
              <a:spcAft>
                <a:spcPts val="300"/>
              </a:spcAft>
              <a:buSzPct val="90000"/>
              <a:buFont typeface="+mj-lt"/>
              <a:buAutoNum type="alphaLcParenR"/>
            </a:pPr>
            <a:r>
              <a:rPr lang="en-US" sz="1400">
                <a:latin typeface="Calibri" panose="020F0502020204030204" pitchFamily="34" charset="0"/>
                <a:cs typeface="Calibri" panose="020F0502020204030204" pitchFamily="34" charset="0"/>
              </a:rPr>
              <a:t>The law, court / tribunal orders</a:t>
            </a:r>
          </a:p>
          <a:p>
            <a:pPr marL="361950" lvl="1" indent="-184150">
              <a:spcAft>
                <a:spcPts val="300"/>
              </a:spcAft>
              <a:buSzPct val="90000"/>
              <a:buFont typeface="+mj-lt"/>
              <a:buAutoNum type="alphaLcParenR"/>
            </a:pPr>
            <a:r>
              <a:rPr lang="en-US" sz="1400">
                <a:latin typeface="Calibri" panose="020F0502020204030204" pitchFamily="34" charset="0"/>
                <a:cs typeface="Calibri" panose="020F0502020204030204" pitchFamily="34" charset="0"/>
              </a:rPr>
              <a:t>Where the application relates to an identify document (driver license), payment of benefits, notifiable requirements (diseases, child abuse or certain workplace injuries), provision of personal information</a:t>
            </a:r>
          </a:p>
          <a:p>
            <a:pPr marL="361950" lvl="1" indent="-184150">
              <a:spcAft>
                <a:spcPts val="300"/>
              </a:spcAft>
              <a:buSzPct val="90000"/>
              <a:buFont typeface="+mj-lt"/>
              <a:buAutoNum type="alphaLcParenR"/>
            </a:pPr>
            <a:r>
              <a:rPr lang="en-US" sz="1400">
                <a:latin typeface="Calibri" panose="020F0502020204030204" pitchFamily="34" charset="0"/>
                <a:cs typeface="Calibri" panose="020F0502020204030204" pitchFamily="34" charset="0"/>
              </a:rPr>
              <a:t>Complaint processes and handling</a:t>
            </a:r>
          </a:p>
          <a:p>
            <a:pPr marL="361950" lvl="1" indent="-184150">
              <a:spcAft>
                <a:spcPts val="300"/>
              </a:spcAft>
              <a:buSzPct val="90000"/>
              <a:buFont typeface="+mj-lt"/>
              <a:buAutoNum type="alphaLcParenR"/>
            </a:pPr>
            <a:r>
              <a:rPr lang="en-US" sz="1400">
                <a:latin typeface="Calibri" panose="020F0502020204030204" pitchFamily="34" charset="0"/>
                <a:cs typeface="Calibri" panose="020F0502020204030204" pitchFamily="34" charset="0"/>
              </a:rPr>
              <a:t>Overseas disclosures</a:t>
            </a:r>
          </a:p>
          <a:p>
            <a:pPr marL="177800" indent="-177800">
              <a:lnSpc>
                <a:spcPct val="110000"/>
              </a:lnSpc>
              <a:spcBef>
                <a:spcPts val="0"/>
              </a:spcBef>
              <a:spcAft>
                <a:spcPts val="300"/>
              </a:spcAft>
              <a:buSzPct val="90000"/>
              <a:buFont typeface="+mj-lt"/>
              <a:buAutoNum type="arabicPeriod"/>
            </a:pPr>
            <a:r>
              <a:rPr lang="en-US" sz="1400">
                <a:latin typeface="Calibri" panose="020F0502020204030204" pitchFamily="34" charset="0"/>
                <a:cs typeface="Calibri" panose="020F0502020204030204" pitchFamily="34" charset="0"/>
              </a:rPr>
              <a:t>Impracticality – delivering a request item / service</a:t>
            </a:r>
          </a:p>
          <a:p>
            <a:pPr marL="177800" indent="-177800">
              <a:lnSpc>
                <a:spcPct val="110000"/>
              </a:lnSpc>
              <a:spcBef>
                <a:spcPts val="0"/>
              </a:spcBef>
              <a:spcAft>
                <a:spcPts val="300"/>
              </a:spcAft>
              <a:buSzPct val="90000"/>
              <a:buFont typeface="+mj-lt"/>
              <a:buAutoNum type="arabicPeriod"/>
            </a:pPr>
            <a:r>
              <a:rPr lang="en-US" sz="1400">
                <a:latin typeface="Calibri" panose="020F0502020204030204" pitchFamily="34" charset="0"/>
                <a:cs typeface="Calibri" panose="020F0502020204030204" pitchFamily="34" charset="0"/>
              </a:rPr>
              <a:t>QPP Policies available for free / on website.</a:t>
            </a:r>
          </a:p>
          <a:p>
            <a:r>
              <a:rPr lang="en-AU" sz="1400" b="1"/>
              <a:t>NOTE</a:t>
            </a:r>
            <a:r>
              <a:rPr lang="en-AU" sz="1400"/>
              <a:t>: for health agencies – this expands the previous requirement of anonymity under NPP 8 to now include the use of a pseudonym. </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399C76-6B51-4B95-96F4-DD1E10862F91}" type="slidenum">
              <a:rPr kumimoji="0" lang="en-AU"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AU"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5984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AU" sz="1800" u="sng" kern="100">
                <a:effectLst/>
                <a:latin typeface="Calibri" panose="020F0502020204030204" pitchFamily="34" charset="0"/>
                <a:ea typeface="Calibri" panose="020F0502020204030204" pitchFamily="34" charset="0"/>
                <a:cs typeface="Times New Roman" panose="02020603050405020304" pitchFamily="18" charset="0"/>
              </a:rPr>
              <a:t>Answers</a:t>
            </a:r>
            <a:endParaRPr lang="en-AU" sz="1800" kern="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AU" sz="1800" kern="100">
                <a:effectLst/>
                <a:latin typeface="Calibri" panose="020F0502020204030204" pitchFamily="34" charset="0"/>
                <a:ea typeface="Calibri" panose="020F0502020204030204" pitchFamily="34" charset="0"/>
                <a:cs typeface="Times New Roman" panose="02020603050405020304" pitchFamily="18" charset="0"/>
              </a:rPr>
              <a:t>No. The RTI Act requires applicants to identify themselves when applying for their personal information; QPP 2.2(a) applies. </a:t>
            </a:r>
          </a:p>
          <a:p>
            <a:pPr marL="342900" lvl="0" indent="-342900">
              <a:lnSpc>
                <a:spcPct val="107000"/>
              </a:lnSpc>
              <a:buFont typeface="+mj-lt"/>
              <a:buAutoNum type="arabicPeriod"/>
            </a:pPr>
            <a:r>
              <a:rPr lang="en-AU" sz="1800" kern="100">
                <a:effectLst/>
                <a:latin typeface="Calibri" panose="020F0502020204030204" pitchFamily="34" charset="0"/>
                <a:ea typeface="Calibri" panose="020F0502020204030204" pitchFamily="34" charset="0"/>
                <a:cs typeface="Times New Roman" panose="02020603050405020304" pitchFamily="18" charset="0"/>
              </a:rPr>
              <a:t>Yes. It’s neither unlawful nor impracticable to deal with an anonymous or pseudonymous complainant about a non-personal complaint.</a:t>
            </a:r>
          </a:p>
          <a:p>
            <a:pPr marL="342900" lvl="0" indent="-342900">
              <a:lnSpc>
                <a:spcPct val="107000"/>
              </a:lnSpc>
              <a:buFont typeface="+mj-lt"/>
              <a:buAutoNum type="arabicPeriod"/>
            </a:pPr>
            <a:r>
              <a:rPr lang="en-AU" sz="1800" kern="100">
                <a:effectLst/>
                <a:latin typeface="Calibri" panose="020F0502020204030204" pitchFamily="34" charset="0"/>
                <a:ea typeface="Calibri" panose="020F0502020204030204" pitchFamily="34" charset="0"/>
                <a:cs typeface="Times New Roman" panose="02020603050405020304" pitchFamily="18" charset="0"/>
              </a:rPr>
              <a:t>Yes. It’s not unlawful or impracticable to anonymously deal with the individual. </a:t>
            </a:r>
          </a:p>
          <a:p>
            <a:pPr marL="342900" lvl="0" indent="-342900">
              <a:lnSpc>
                <a:spcPct val="107000"/>
              </a:lnSpc>
              <a:buFont typeface="+mj-lt"/>
              <a:buAutoNum type="arabicPeriod"/>
            </a:pPr>
            <a:r>
              <a:rPr lang="en-AU" sz="1800" kern="100">
                <a:effectLst/>
                <a:latin typeface="Calibri" panose="020F0502020204030204" pitchFamily="34" charset="0"/>
                <a:ea typeface="Calibri" panose="020F0502020204030204" pitchFamily="34" charset="0"/>
                <a:cs typeface="Times New Roman" panose="02020603050405020304" pitchFamily="18" charset="0"/>
              </a:rPr>
              <a:t>No. It’s impracticable and likely unlawful to deal with an applicant for employment anonymously or pseudonymously; QPP 2.2 applies.</a:t>
            </a:r>
          </a:p>
          <a:p>
            <a:pPr marL="342900" lvl="0" indent="-342900">
              <a:lnSpc>
                <a:spcPct val="107000"/>
              </a:lnSpc>
              <a:buFont typeface="+mj-lt"/>
              <a:buAutoNum type="arabicPeriod"/>
            </a:pPr>
            <a:r>
              <a:rPr lang="en-AU" sz="1800" kern="100">
                <a:effectLst/>
                <a:latin typeface="Calibri" panose="020F0502020204030204" pitchFamily="34" charset="0"/>
                <a:ea typeface="Calibri" panose="020F0502020204030204" pitchFamily="34" charset="0"/>
                <a:cs typeface="Times New Roman" panose="02020603050405020304" pitchFamily="18" charset="0"/>
              </a:rPr>
              <a:t>Yes. It’s neither unlawful nor impracticable to deal with an anonymous or pseudonymous complainant for a non-personal complaint.  </a:t>
            </a:r>
          </a:p>
          <a:p>
            <a:pPr marL="342900" lvl="0" indent="-342900">
              <a:lnSpc>
                <a:spcPct val="107000"/>
              </a:lnSpc>
              <a:spcAft>
                <a:spcPts val="800"/>
              </a:spcAft>
              <a:buFont typeface="+mj-lt"/>
              <a:buAutoNum type="arabicPeriod"/>
            </a:pPr>
            <a:r>
              <a:rPr lang="en-AU" sz="1800" kern="100">
                <a:effectLst/>
                <a:latin typeface="Calibri" panose="020F0502020204030204" pitchFamily="34" charset="0"/>
                <a:ea typeface="Calibri" panose="020F0502020204030204" pitchFamily="34" charset="0"/>
                <a:cs typeface="Times New Roman" panose="02020603050405020304" pitchFamily="18" charset="0"/>
              </a:rPr>
              <a:t>No. Due to the personal nature of the complaint, it would be impracticable to deal with the complainant anonymously or pseudonymously; QPP 2.2(b) applies.</a:t>
            </a:r>
          </a:p>
          <a:p>
            <a:endParaRPr lang="en-AU"/>
          </a:p>
        </p:txBody>
      </p:sp>
      <p:sp>
        <p:nvSpPr>
          <p:cNvPr id="4" name="Slide Number Placeholder 3"/>
          <p:cNvSpPr>
            <a:spLocks noGrp="1"/>
          </p:cNvSpPr>
          <p:nvPr>
            <p:ph type="sldNum" sz="quarter" idx="5"/>
          </p:nvPr>
        </p:nvSpPr>
        <p:spPr/>
        <p:txBody>
          <a:bodyPr/>
          <a:lstStyle/>
          <a:p>
            <a:fld id="{EB955AB4-FD23-4348-9834-6A0512E71D09}" type="slidenum">
              <a:rPr lang="en-AU" smtClean="0"/>
              <a:t>9</a:t>
            </a:fld>
            <a:endParaRPr lang="en-AU"/>
          </a:p>
        </p:txBody>
      </p:sp>
    </p:spTree>
    <p:extLst>
      <p:ext uri="{BB962C8B-B14F-4D97-AF65-F5344CB8AC3E}">
        <p14:creationId xmlns:p14="http://schemas.microsoft.com/office/powerpoint/2010/main" val="27284794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07DC8B1-0424-49A0-9B71-E136A963728A}" type="datetime1">
              <a:rPr lang="en-AU" smtClean="0"/>
              <a:t>9/03/2025</a:t>
            </a:fld>
            <a:endParaRPr lang="en-AU"/>
          </a:p>
        </p:txBody>
      </p:sp>
      <p:sp>
        <p:nvSpPr>
          <p:cNvPr id="5" name="Footer Placeholder 4"/>
          <p:cNvSpPr>
            <a:spLocks noGrp="1"/>
          </p:cNvSpPr>
          <p:nvPr>
            <p:ph type="ftr" sz="quarter" idx="11"/>
          </p:nvPr>
        </p:nvSpPr>
        <p:spPr>
          <a:xfrm>
            <a:off x="5332412" y="5883275"/>
            <a:ext cx="4324044" cy="365125"/>
          </a:xfrm>
        </p:spPr>
        <p:txBody>
          <a:bodyPr/>
          <a:lstStyle/>
          <a:p>
            <a:endParaRPr lang="en-AU"/>
          </a:p>
        </p:txBody>
      </p:sp>
      <p:sp>
        <p:nvSpPr>
          <p:cNvPr id="6" name="Slide Number Placeholder 5"/>
          <p:cNvSpPr>
            <a:spLocks noGrp="1"/>
          </p:cNvSpPr>
          <p:nvPr>
            <p:ph type="sldNum" sz="quarter" idx="12"/>
          </p:nvPr>
        </p:nvSpPr>
        <p:spPr/>
        <p:txBody>
          <a:bodyPr/>
          <a:lstStyle/>
          <a:p>
            <a:fld id="{018989E0-13AB-4390-A814-79D1BC4C50C6}" type="slidenum">
              <a:rPr lang="en-AU" smtClean="0"/>
              <a:t>‹#›</a:t>
            </a:fld>
            <a:endParaRPr lang="en-AU"/>
          </a:p>
        </p:txBody>
      </p:sp>
      <p:pic>
        <p:nvPicPr>
          <p:cNvPr id="7" name="Picture 6" descr="A black background with blue text&#10;&#10;Description automatically generated">
            <a:extLst>
              <a:ext uri="{FF2B5EF4-FFF2-40B4-BE49-F238E27FC236}">
                <a16:creationId xmlns:a16="http://schemas.microsoft.com/office/drawing/2014/main" id="{DD0659A1-D8B1-EE7D-9716-2E40CC589CB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15712" y="178377"/>
            <a:ext cx="2566109" cy="862446"/>
          </a:xfrm>
          <a:prstGeom prst="rect">
            <a:avLst/>
          </a:prstGeom>
        </p:spPr>
      </p:pic>
      <p:pic>
        <p:nvPicPr>
          <p:cNvPr id="8" name="Picture 7" descr="A blue text on a black background&#10;&#10;Description automatically generated">
            <a:extLst>
              <a:ext uri="{FF2B5EF4-FFF2-40B4-BE49-F238E27FC236}">
                <a16:creationId xmlns:a16="http://schemas.microsoft.com/office/drawing/2014/main" id="{E7087D36-EB2B-2B0F-B7D6-8288042E722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73797" y="268384"/>
            <a:ext cx="2156117" cy="862447"/>
          </a:xfrm>
          <a:prstGeom prst="rect">
            <a:avLst/>
          </a:prstGeom>
        </p:spPr>
      </p:pic>
    </p:spTree>
    <p:extLst>
      <p:ext uri="{BB962C8B-B14F-4D97-AF65-F5344CB8AC3E}">
        <p14:creationId xmlns:p14="http://schemas.microsoft.com/office/powerpoint/2010/main" val="1632432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06CED7-F4D1-4B5A-9396-953859C7A52D}" type="datetime1">
              <a:rPr lang="en-AU" smtClean="0"/>
              <a:t>9/03/2025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FEFB83B-929B-4890-9662-1BECF96BE500}" type="slidenum">
              <a:rPr lang="en-AU" smtClean="0"/>
              <a:t>‹#›</a:t>
            </a:fld>
            <a:endParaRPr lang="en-AU"/>
          </a:p>
        </p:txBody>
      </p:sp>
      <p:pic>
        <p:nvPicPr>
          <p:cNvPr id="8" name="Picture 7" descr="A black background with blue text&#10;&#10;Description automatically generated">
            <a:extLst>
              <a:ext uri="{FF2B5EF4-FFF2-40B4-BE49-F238E27FC236}">
                <a16:creationId xmlns:a16="http://schemas.microsoft.com/office/drawing/2014/main" id="{D60A8540-42CE-CFEA-5DC7-4E3C250264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04547" y="289327"/>
            <a:ext cx="2566109" cy="862446"/>
          </a:xfrm>
          <a:prstGeom prst="rect">
            <a:avLst/>
          </a:prstGeom>
        </p:spPr>
      </p:pic>
    </p:spTree>
    <p:extLst>
      <p:ext uri="{BB962C8B-B14F-4D97-AF65-F5344CB8AC3E}">
        <p14:creationId xmlns:p14="http://schemas.microsoft.com/office/powerpoint/2010/main" val="1825188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98FC58-9B8E-46FE-B66F-05C754BF28F3}" type="datetime1">
              <a:rPr lang="en-AU" smtClean="0"/>
              <a:t>9/03/2025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FEFB83B-929B-4890-9662-1BECF96BE500}" type="slidenum">
              <a:rPr lang="en-AU" smtClean="0"/>
              <a:t>‹#›</a:t>
            </a:fld>
            <a:endParaRPr lang="en-AU"/>
          </a:p>
        </p:txBody>
      </p:sp>
      <p:pic>
        <p:nvPicPr>
          <p:cNvPr id="7" name="Picture 6" descr="A black background with blue text&#10;&#10;Description automatically generated">
            <a:extLst>
              <a:ext uri="{FF2B5EF4-FFF2-40B4-BE49-F238E27FC236}">
                <a16:creationId xmlns:a16="http://schemas.microsoft.com/office/drawing/2014/main" id="{B0FEF6FA-C81A-50BC-957E-34C1DD09601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04547" y="289327"/>
            <a:ext cx="2566109" cy="862446"/>
          </a:xfrm>
          <a:prstGeom prst="rect">
            <a:avLst/>
          </a:prstGeom>
        </p:spPr>
      </p:pic>
    </p:spTree>
    <p:extLst>
      <p:ext uri="{BB962C8B-B14F-4D97-AF65-F5344CB8AC3E}">
        <p14:creationId xmlns:p14="http://schemas.microsoft.com/office/powerpoint/2010/main" val="2543396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B5AB9B-1C3B-4BDB-BD05-30EA26B4327E}" type="datetime1">
              <a:rPr lang="en-AU" smtClean="0"/>
              <a:t>9/03/2025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FEFB83B-929B-4890-9662-1BECF96BE500}" type="slidenum">
              <a:rPr lang="en-AU" smtClean="0"/>
              <a:t>‹#›</a:t>
            </a:fld>
            <a:endParaRPr lang="en-AU"/>
          </a:p>
        </p:txBody>
      </p:sp>
      <p:pic>
        <p:nvPicPr>
          <p:cNvPr id="7" name="Picture 6" descr="A black background with blue text&#10;&#10;Description automatically generated">
            <a:extLst>
              <a:ext uri="{FF2B5EF4-FFF2-40B4-BE49-F238E27FC236}">
                <a16:creationId xmlns:a16="http://schemas.microsoft.com/office/drawing/2014/main" id="{3CBBF2C3-3B66-E704-BB92-88E570A81A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04547" y="289327"/>
            <a:ext cx="2566109" cy="862446"/>
          </a:xfrm>
          <a:prstGeom prst="rect">
            <a:avLst/>
          </a:prstGeom>
        </p:spPr>
      </p:pic>
    </p:spTree>
    <p:extLst>
      <p:ext uri="{BB962C8B-B14F-4D97-AF65-F5344CB8AC3E}">
        <p14:creationId xmlns:p14="http://schemas.microsoft.com/office/powerpoint/2010/main" val="5117170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6AB314-51CA-46F2-9870-9330DF0FCFCA}" type="datetime1">
              <a:rPr lang="en-AU" smtClean="0"/>
              <a:t>9/03/2025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FEFB83B-929B-4890-9662-1BECF96BE500}" type="slidenum">
              <a:rPr lang="en-AU" smtClean="0"/>
              <a:t>‹#›</a:t>
            </a:fld>
            <a:endParaRPr lang="en-AU"/>
          </a:p>
        </p:txBody>
      </p:sp>
      <p:pic>
        <p:nvPicPr>
          <p:cNvPr id="7" name="Picture 6" descr="A black background with blue text&#10;&#10;Description automatically generated">
            <a:extLst>
              <a:ext uri="{FF2B5EF4-FFF2-40B4-BE49-F238E27FC236}">
                <a16:creationId xmlns:a16="http://schemas.microsoft.com/office/drawing/2014/main" id="{FEFD0C4B-BACD-1ADB-643D-4DF2FD9ED2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04547" y="289327"/>
            <a:ext cx="2566109" cy="862446"/>
          </a:xfrm>
          <a:prstGeom prst="rect">
            <a:avLst/>
          </a:prstGeom>
        </p:spPr>
      </p:pic>
    </p:spTree>
    <p:extLst>
      <p:ext uri="{BB962C8B-B14F-4D97-AF65-F5344CB8AC3E}">
        <p14:creationId xmlns:p14="http://schemas.microsoft.com/office/powerpoint/2010/main" val="3621060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D2F3D2-EEB0-4CE9-8093-CBD839AEF767}" type="datetime1">
              <a:rPr lang="en-AU" smtClean="0"/>
              <a:t>9/03/2025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FEFB83B-929B-4890-9662-1BECF96BE500}" type="slidenum">
              <a:rPr lang="en-AU" smtClean="0"/>
              <a:t>‹#›</a:t>
            </a:fld>
            <a:endParaRPr lang="en-AU"/>
          </a:p>
        </p:txBody>
      </p:sp>
      <p:pic>
        <p:nvPicPr>
          <p:cNvPr id="7" name="Picture 6" descr="A black background with blue text&#10;&#10;Description automatically generated">
            <a:extLst>
              <a:ext uri="{FF2B5EF4-FFF2-40B4-BE49-F238E27FC236}">
                <a16:creationId xmlns:a16="http://schemas.microsoft.com/office/drawing/2014/main" id="{CFF6C92A-D4E7-EDEE-8842-4BA995CD04C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04547" y="289327"/>
            <a:ext cx="2566109" cy="862446"/>
          </a:xfrm>
          <a:prstGeom prst="rect">
            <a:avLst/>
          </a:prstGeom>
        </p:spPr>
      </p:pic>
    </p:spTree>
    <p:extLst>
      <p:ext uri="{BB962C8B-B14F-4D97-AF65-F5344CB8AC3E}">
        <p14:creationId xmlns:p14="http://schemas.microsoft.com/office/powerpoint/2010/main" val="18449038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4BC6F1-6A0E-491D-A191-F77FC6E7029B}" type="datetime1">
              <a:rPr lang="en-AU" smtClean="0"/>
              <a:t>9/03/2025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FEFB83B-929B-4890-9662-1BECF96BE500}" type="slidenum">
              <a:rPr lang="en-AU" smtClean="0"/>
              <a:t>‹#›</a:t>
            </a:fld>
            <a:endParaRPr lang="en-AU"/>
          </a:p>
        </p:txBody>
      </p:sp>
      <p:pic>
        <p:nvPicPr>
          <p:cNvPr id="7" name="Picture 6" descr="A black background with blue text&#10;&#10;Description automatically generated">
            <a:extLst>
              <a:ext uri="{FF2B5EF4-FFF2-40B4-BE49-F238E27FC236}">
                <a16:creationId xmlns:a16="http://schemas.microsoft.com/office/drawing/2014/main" id="{83051899-47B1-AC03-57EA-10B72A2FFE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04547" y="289327"/>
            <a:ext cx="2566109" cy="862446"/>
          </a:xfrm>
          <a:prstGeom prst="rect">
            <a:avLst/>
          </a:prstGeom>
        </p:spPr>
      </p:pic>
    </p:spTree>
    <p:extLst>
      <p:ext uri="{BB962C8B-B14F-4D97-AF65-F5344CB8AC3E}">
        <p14:creationId xmlns:p14="http://schemas.microsoft.com/office/powerpoint/2010/main" val="19451155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E9FE86-F98C-4568-9822-50668CECC252}" type="datetime1">
              <a:rPr lang="en-AU" smtClean="0"/>
              <a:t>9/03/2025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FEFB83B-929B-4890-9662-1BECF96BE500}" type="slidenum">
              <a:rPr lang="en-AU" smtClean="0"/>
              <a:t>‹#›</a:t>
            </a:fld>
            <a:endParaRPr lang="en-AU"/>
          </a:p>
        </p:txBody>
      </p:sp>
      <p:pic>
        <p:nvPicPr>
          <p:cNvPr id="7" name="Picture 6" descr="A black background with blue text&#10;&#10;Description automatically generated">
            <a:extLst>
              <a:ext uri="{FF2B5EF4-FFF2-40B4-BE49-F238E27FC236}">
                <a16:creationId xmlns:a16="http://schemas.microsoft.com/office/drawing/2014/main" id="{70B1B298-2142-C017-2918-5B00E82A8A0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04547" y="289327"/>
            <a:ext cx="2566109" cy="862446"/>
          </a:xfrm>
          <a:prstGeom prst="rect">
            <a:avLst/>
          </a:prstGeom>
        </p:spPr>
      </p:pic>
    </p:spTree>
    <p:extLst>
      <p:ext uri="{BB962C8B-B14F-4D97-AF65-F5344CB8AC3E}">
        <p14:creationId xmlns:p14="http://schemas.microsoft.com/office/powerpoint/2010/main" val="3011120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2C399C-6308-48C7-8844-9345177F1665}" type="datetime1">
              <a:rPr lang="en-AU" smtClean="0"/>
              <a:t>9/03/2025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a:xfrm>
            <a:off x="10951856" y="5867131"/>
            <a:ext cx="551167" cy="365125"/>
          </a:xfrm>
        </p:spPr>
        <p:txBody>
          <a:bodyPr/>
          <a:lstStyle/>
          <a:p>
            <a:fld id="{EFEFB83B-929B-4890-9662-1BECF96BE500}" type="slidenum">
              <a:rPr lang="en-AU" smtClean="0"/>
              <a:t>‹#›</a:t>
            </a:fld>
            <a:endParaRPr lang="en-AU"/>
          </a:p>
        </p:txBody>
      </p:sp>
      <p:pic>
        <p:nvPicPr>
          <p:cNvPr id="7" name="Picture 6" descr="A black background with blue text&#10;&#10;Description automatically generated">
            <a:extLst>
              <a:ext uri="{FF2B5EF4-FFF2-40B4-BE49-F238E27FC236}">
                <a16:creationId xmlns:a16="http://schemas.microsoft.com/office/drawing/2014/main" id="{668FA53A-7FFE-72C5-07BF-99C2B97548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66547" y="204354"/>
            <a:ext cx="2566109" cy="862446"/>
          </a:xfrm>
          <a:prstGeom prst="rect">
            <a:avLst/>
          </a:prstGeom>
        </p:spPr>
      </p:pic>
      <p:pic>
        <p:nvPicPr>
          <p:cNvPr id="8" name="Picture 7" descr="A blue text on a black background&#10;&#10;Description automatically generated">
            <a:extLst>
              <a:ext uri="{FF2B5EF4-FFF2-40B4-BE49-F238E27FC236}">
                <a16:creationId xmlns:a16="http://schemas.microsoft.com/office/drawing/2014/main" id="{9724B2D2-9775-D8B4-A8DF-ECC205511FC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73797" y="268384"/>
            <a:ext cx="2156117" cy="862447"/>
          </a:xfrm>
          <a:prstGeom prst="rect">
            <a:avLst/>
          </a:prstGeom>
        </p:spPr>
      </p:pic>
    </p:spTree>
    <p:extLst>
      <p:ext uri="{BB962C8B-B14F-4D97-AF65-F5344CB8AC3E}">
        <p14:creationId xmlns:p14="http://schemas.microsoft.com/office/powerpoint/2010/main" val="3858987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23DD9C-585B-4BAD-AE9C-8035B01A4B29}" type="datetime1">
              <a:rPr lang="en-AU" smtClean="0"/>
              <a:t>9/03/2025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FEFB83B-929B-4890-9662-1BECF96BE500}" type="slidenum">
              <a:rPr lang="en-AU" smtClean="0"/>
              <a:t>‹#›</a:t>
            </a:fld>
            <a:endParaRPr lang="en-AU"/>
          </a:p>
        </p:txBody>
      </p:sp>
      <p:pic>
        <p:nvPicPr>
          <p:cNvPr id="7" name="Picture 6" descr="A black background with blue text&#10;&#10;Description automatically generated">
            <a:extLst>
              <a:ext uri="{FF2B5EF4-FFF2-40B4-BE49-F238E27FC236}">
                <a16:creationId xmlns:a16="http://schemas.microsoft.com/office/drawing/2014/main" id="{6CD6E5C8-81FC-990E-8CE9-DF8A3621E9B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31571" y="178377"/>
            <a:ext cx="2566109" cy="862446"/>
          </a:xfrm>
          <a:prstGeom prst="rect">
            <a:avLst/>
          </a:prstGeom>
        </p:spPr>
      </p:pic>
      <p:pic>
        <p:nvPicPr>
          <p:cNvPr id="8" name="Picture 7" descr="A blue text on a black background&#10;&#10;Description automatically generated">
            <a:extLst>
              <a:ext uri="{FF2B5EF4-FFF2-40B4-BE49-F238E27FC236}">
                <a16:creationId xmlns:a16="http://schemas.microsoft.com/office/drawing/2014/main" id="{D06238BD-C70A-B530-B817-0D7F2BDBE70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73797" y="268384"/>
            <a:ext cx="2156117" cy="862447"/>
          </a:xfrm>
          <a:prstGeom prst="rect">
            <a:avLst/>
          </a:prstGeom>
        </p:spPr>
      </p:pic>
    </p:spTree>
    <p:extLst>
      <p:ext uri="{BB962C8B-B14F-4D97-AF65-F5344CB8AC3E}">
        <p14:creationId xmlns:p14="http://schemas.microsoft.com/office/powerpoint/2010/main" val="1601013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6223A4-4F19-4126-A343-0B6BFB196AC0}" type="datetime1">
              <a:rPr lang="en-AU" smtClean="0"/>
              <a:t>9/03/2025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FEFB83B-929B-4890-9662-1BECF96BE500}" type="slidenum">
              <a:rPr lang="en-AU" smtClean="0"/>
              <a:t>‹#›</a:t>
            </a:fld>
            <a:endParaRPr lang="en-AU"/>
          </a:p>
        </p:txBody>
      </p:sp>
      <p:pic>
        <p:nvPicPr>
          <p:cNvPr id="9" name="Picture 8" descr="A black background with blue text&#10;&#10;Description automatically generated">
            <a:extLst>
              <a:ext uri="{FF2B5EF4-FFF2-40B4-BE49-F238E27FC236}">
                <a16:creationId xmlns:a16="http://schemas.microsoft.com/office/drawing/2014/main" id="{AB5C02D2-B237-CC87-00C6-5ED0A2C2FC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15712" y="178377"/>
            <a:ext cx="2566109" cy="862446"/>
          </a:xfrm>
          <a:prstGeom prst="rect">
            <a:avLst/>
          </a:prstGeom>
        </p:spPr>
      </p:pic>
      <p:pic>
        <p:nvPicPr>
          <p:cNvPr id="10" name="Picture 9" descr="A blue text on a black background&#10;&#10;Description automatically generated">
            <a:extLst>
              <a:ext uri="{FF2B5EF4-FFF2-40B4-BE49-F238E27FC236}">
                <a16:creationId xmlns:a16="http://schemas.microsoft.com/office/drawing/2014/main" id="{83D0B5E4-F30C-C83F-0A57-C414B10A43B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73797" y="268384"/>
            <a:ext cx="2156117" cy="862447"/>
          </a:xfrm>
          <a:prstGeom prst="rect">
            <a:avLst/>
          </a:prstGeom>
        </p:spPr>
      </p:pic>
    </p:spTree>
    <p:extLst>
      <p:ext uri="{BB962C8B-B14F-4D97-AF65-F5344CB8AC3E}">
        <p14:creationId xmlns:p14="http://schemas.microsoft.com/office/powerpoint/2010/main" val="2835938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88E79E-139D-43D7-AF97-C361C87FF856}" type="datetime1">
              <a:rPr lang="en-AU" smtClean="0"/>
              <a:t>9/03/2025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EFEFB83B-929B-4890-9662-1BECF96BE500}" type="slidenum">
              <a:rPr lang="en-AU" smtClean="0"/>
              <a:t>‹#›</a:t>
            </a:fld>
            <a:endParaRPr lang="en-AU"/>
          </a:p>
        </p:txBody>
      </p:sp>
      <p:pic>
        <p:nvPicPr>
          <p:cNvPr id="10" name="Picture 9" descr="A black background with blue text&#10;&#10;Description automatically generated">
            <a:extLst>
              <a:ext uri="{FF2B5EF4-FFF2-40B4-BE49-F238E27FC236}">
                <a16:creationId xmlns:a16="http://schemas.microsoft.com/office/drawing/2014/main" id="{9AA0B076-571A-84AA-BDC4-C4C8CACE5F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04547" y="289327"/>
            <a:ext cx="2566109" cy="862446"/>
          </a:xfrm>
          <a:prstGeom prst="rect">
            <a:avLst/>
          </a:prstGeom>
        </p:spPr>
      </p:pic>
    </p:spTree>
    <p:extLst>
      <p:ext uri="{BB962C8B-B14F-4D97-AF65-F5344CB8AC3E}">
        <p14:creationId xmlns:p14="http://schemas.microsoft.com/office/powerpoint/2010/main" val="1014813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C1BE95A-2169-40DB-BD7F-9138FEEAA817}" type="datetime1">
              <a:rPr lang="en-AU" smtClean="0"/>
              <a:t>9/03/2025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EFEFB83B-929B-4890-9662-1BECF96BE500}" type="slidenum">
              <a:rPr lang="en-AU" smtClean="0"/>
              <a:t>‹#›</a:t>
            </a:fld>
            <a:endParaRPr lang="en-AU"/>
          </a:p>
        </p:txBody>
      </p:sp>
      <p:pic>
        <p:nvPicPr>
          <p:cNvPr id="6" name="Picture 5" descr="A black background with blue text&#10;&#10;Description automatically generated">
            <a:extLst>
              <a:ext uri="{FF2B5EF4-FFF2-40B4-BE49-F238E27FC236}">
                <a16:creationId xmlns:a16="http://schemas.microsoft.com/office/drawing/2014/main" id="{BB36E7BC-DE75-0CA9-D93C-C1BA2A3EA5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04547" y="289327"/>
            <a:ext cx="2566109" cy="862446"/>
          </a:xfrm>
          <a:prstGeom prst="rect">
            <a:avLst/>
          </a:prstGeom>
        </p:spPr>
      </p:pic>
    </p:spTree>
    <p:extLst>
      <p:ext uri="{BB962C8B-B14F-4D97-AF65-F5344CB8AC3E}">
        <p14:creationId xmlns:p14="http://schemas.microsoft.com/office/powerpoint/2010/main" val="2974650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017BF5-0A1A-4765-B602-C92BD7F04DDC}" type="datetime1">
              <a:rPr lang="en-AU" smtClean="0"/>
              <a:t>9/03/2025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EFEFB83B-929B-4890-9662-1BECF96BE500}" type="slidenum">
              <a:rPr lang="en-AU" smtClean="0"/>
              <a:t>‹#›</a:t>
            </a:fld>
            <a:endParaRPr lang="en-AU"/>
          </a:p>
        </p:txBody>
      </p:sp>
      <p:pic>
        <p:nvPicPr>
          <p:cNvPr id="5" name="Picture 4" descr="A black background with blue text&#10;&#10;Description automatically generated">
            <a:extLst>
              <a:ext uri="{FF2B5EF4-FFF2-40B4-BE49-F238E27FC236}">
                <a16:creationId xmlns:a16="http://schemas.microsoft.com/office/drawing/2014/main" id="{F6AD2C79-CBC9-8745-2FF2-9D319D0A2C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04547" y="289327"/>
            <a:ext cx="2566109" cy="862446"/>
          </a:xfrm>
          <a:prstGeom prst="rect">
            <a:avLst/>
          </a:prstGeom>
        </p:spPr>
      </p:pic>
    </p:spTree>
    <p:extLst>
      <p:ext uri="{BB962C8B-B14F-4D97-AF65-F5344CB8AC3E}">
        <p14:creationId xmlns:p14="http://schemas.microsoft.com/office/powerpoint/2010/main" val="1480806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4BDCB8-A68D-4C4F-968B-E5FCBA55A67E}" type="datetime1">
              <a:rPr lang="en-AU" smtClean="0"/>
              <a:t>9/03/2025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FEFB83B-929B-4890-9662-1BECF96BE500}" type="slidenum">
              <a:rPr lang="en-AU" smtClean="0"/>
              <a:t>‹#›</a:t>
            </a:fld>
            <a:endParaRPr lang="en-AU"/>
          </a:p>
        </p:txBody>
      </p:sp>
      <p:pic>
        <p:nvPicPr>
          <p:cNvPr id="8" name="Picture 7" descr="A black background with blue text&#10;&#10;Description automatically generated">
            <a:extLst>
              <a:ext uri="{FF2B5EF4-FFF2-40B4-BE49-F238E27FC236}">
                <a16:creationId xmlns:a16="http://schemas.microsoft.com/office/drawing/2014/main" id="{A48E9BAB-A221-3987-48A0-A61107E075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04547" y="289327"/>
            <a:ext cx="2566109" cy="862446"/>
          </a:xfrm>
          <a:prstGeom prst="rect">
            <a:avLst/>
          </a:prstGeom>
        </p:spPr>
      </p:pic>
    </p:spTree>
    <p:extLst>
      <p:ext uri="{BB962C8B-B14F-4D97-AF65-F5344CB8AC3E}">
        <p14:creationId xmlns:p14="http://schemas.microsoft.com/office/powerpoint/2010/main" val="43176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0EFA8F-87DB-49A0-ACC8-83F0003A5719}" type="datetime1">
              <a:rPr lang="en-AU" smtClean="0"/>
              <a:t>9/03/2025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FEFB83B-929B-4890-9662-1BECF96BE500}" type="slidenum">
              <a:rPr lang="en-AU" smtClean="0"/>
              <a:t>‹#›</a:t>
            </a:fld>
            <a:endParaRPr lang="en-AU"/>
          </a:p>
        </p:txBody>
      </p:sp>
      <p:pic>
        <p:nvPicPr>
          <p:cNvPr id="3" name="Picture 2" descr="A black background with blue text&#10;&#10;Description automatically generated">
            <a:extLst>
              <a:ext uri="{FF2B5EF4-FFF2-40B4-BE49-F238E27FC236}">
                <a16:creationId xmlns:a16="http://schemas.microsoft.com/office/drawing/2014/main" id="{5FAD3270-9B51-253C-94EA-AF8E658B45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04547" y="289327"/>
            <a:ext cx="2566109" cy="862446"/>
          </a:xfrm>
          <a:prstGeom prst="rect">
            <a:avLst/>
          </a:prstGeom>
        </p:spPr>
      </p:pic>
    </p:spTree>
    <p:extLst>
      <p:ext uri="{BB962C8B-B14F-4D97-AF65-F5344CB8AC3E}">
        <p14:creationId xmlns:p14="http://schemas.microsoft.com/office/powerpoint/2010/main" val="392001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4311856-4C12-4363-81FD-507B28C23059}" type="datetime1">
              <a:rPr lang="en-AU" smtClean="0"/>
              <a:t>9/03/2025</a:t>
            </a:fld>
            <a:endParaRPr lang="en-A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A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FEFB83B-929B-4890-9662-1BECF96BE500}" type="slidenum">
              <a:rPr lang="en-AU" smtClean="0"/>
              <a:t>‹#›</a:t>
            </a:fld>
            <a:endParaRPr lang="en-AU"/>
          </a:p>
        </p:txBody>
      </p:sp>
    </p:spTree>
    <p:extLst>
      <p:ext uri="{BB962C8B-B14F-4D97-AF65-F5344CB8AC3E}">
        <p14:creationId xmlns:p14="http://schemas.microsoft.com/office/powerpoint/2010/main" val="10933430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hyperlink" Target="mailto:IPOLA.Project@oic.qld.gov.au"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B7589CD-FE5D-D677-A933-2685F9FE3C9F}"/>
              </a:ext>
            </a:extLst>
          </p:cNvPr>
          <p:cNvSpPr>
            <a:spLocks noGrp="1"/>
          </p:cNvSpPr>
          <p:nvPr/>
        </p:nvSpPr>
        <p:spPr>
          <a:xfrm>
            <a:off x="1310070" y="3837494"/>
            <a:ext cx="10739887" cy="2492416"/>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US" altLang="en-US" sz="4800" b="0" i="1" u="none" strike="noStrike" kern="1200" cap="none" spc="0" normalizeH="0" baseline="0" noProof="0">
              <a:ln w="3175" cmpd="sng">
                <a:noFill/>
              </a:ln>
              <a:solidFill>
                <a:srgbClr val="30ACEC">
                  <a:lumMod val="50000"/>
                </a:srgbClr>
              </a:solidFill>
              <a:effectLst/>
              <a:uLnTx/>
              <a:uFillTx/>
              <a:latin typeface="Söhne"/>
              <a:ea typeface="+mj-ea"/>
              <a:cs typeface="+mj-cs"/>
            </a:endParaRPr>
          </a:p>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US" altLang="en-US" sz="4800" b="0" i="1" u="none" strike="noStrike" kern="1200" cap="none" spc="0" normalizeH="0" baseline="0" noProof="0">
              <a:ln w="3175" cmpd="sng">
                <a:noFill/>
              </a:ln>
              <a:solidFill>
                <a:srgbClr val="30ACEC">
                  <a:lumMod val="50000"/>
                </a:srgbClr>
              </a:solidFill>
              <a:effectLst/>
              <a:uLnTx/>
              <a:uFillTx/>
              <a:latin typeface="Söhne"/>
              <a:ea typeface="+mj-ea"/>
              <a:cs typeface="+mj-cs"/>
            </a:endParaRPr>
          </a:p>
          <a:p>
            <a:pPr marL="0" marR="0" lvl="0" indent="0" algn="ctr" defTabSz="457200" rtl="0" eaLnBrk="1" fontAlgn="auto" latinLnBrk="0" hangingPunct="1">
              <a:lnSpc>
                <a:spcPct val="100000"/>
              </a:lnSpc>
              <a:spcBef>
                <a:spcPct val="0"/>
              </a:spcBef>
              <a:spcAft>
                <a:spcPts val="0"/>
              </a:spcAft>
              <a:buClrTx/>
              <a:buSzTx/>
              <a:buFontTx/>
              <a:buNone/>
              <a:tabLst/>
              <a:defRPr/>
            </a:pPr>
            <a:endParaRPr lang="en-US" altLang="en-US" sz="4800" i="1">
              <a:solidFill>
                <a:srgbClr val="30ACEC">
                  <a:lumMod val="50000"/>
                </a:srgbClr>
              </a:solidFill>
              <a:latin typeface="Söhne"/>
            </a:endParaRPr>
          </a:p>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US" altLang="en-US" sz="4800" b="0" i="1" u="none" strike="noStrike" kern="1200" cap="none" spc="0" normalizeH="0" baseline="0" noProof="0">
              <a:ln w="3175" cmpd="sng">
                <a:noFill/>
              </a:ln>
              <a:solidFill>
                <a:srgbClr val="30ACEC">
                  <a:lumMod val="50000"/>
                </a:srgbClr>
              </a:solidFill>
              <a:effectLst/>
              <a:uLnTx/>
              <a:uFillTx/>
              <a:latin typeface="Söhne"/>
              <a:ea typeface="+mj-ea"/>
              <a:cs typeface="+mj-cs"/>
            </a:endParaRPr>
          </a:p>
          <a:p>
            <a:pPr marL="0" marR="0" lvl="0" indent="0" algn="ctr" defTabSz="457200" rtl="0" eaLnBrk="1" fontAlgn="auto" latinLnBrk="0" hangingPunct="1">
              <a:lnSpc>
                <a:spcPct val="100000"/>
              </a:lnSpc>
              <a:spcBef>
                <a:spcPct val="0"/>
              </a:spcBef>
              <a:spcAft>
                <a:spcPts val="0"/>
              </a:spcAft>
              <a:buClrTx/>
              <a:buSzTx/>
              <a:buFontTx/>
              <a:buNone/>
              <a:tabLst/>
              <a:defRPr/>
            </a:pPr>
            <a:endParaRPr lang="en-US" altLang="en-US" sz="4800" i="1">
              <a:solidFill>
                <a:srgbClr val="30ACEC">
                  <a:lumMod val="50000"/>
                </a:srgbClr>
              </a:solidFill>
              <a:latin typeface="Söhne"/>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4800" b="0" i="1" u="none" strike="noStrike" kern="1200" cap="none" spc="0" normalizeH="0" baseline="0" noProof="0">
                <a:ln w="3175" cmpd="sng">
                  <a:noFill/>
                </a:ln>
                <a:solidFill>
                  <a:srgbClr val="0C5A82"/>
                </a:solidFill>
                <a:effectLst/>
                <a:uLnTx/>
                <a:uFillTx/>
                <a:latin typeface="Söhne"/>
                <a:ea typeface="+mj-ea"/>
                <a:cs typeface="+mj-cs"/>
              </a:rPr>
              <a:t>Information Privacy and Other Legislation Amendment Act 2023</a:t>
            </a:r>
            <a:r>
              <a:rPr kumimoji="0" lang="en-US" altLang="en-US" sz="4800" b="0" i="0" u="none" strike="noStrike" kern="1200" cap="none" spc="0" normalizeH="0" baseline="0" noProof="0">
                <a:ln w="3175" cmpd="sng">
                  <a:noFill/>
                </a:ln>
                <a:solidFill>
                  <a:srgbClr val="0C5A82"/>
                </a:solidFill>
                <a:effectLst/>
                <a:uLnTx/>
                <a:uFillTx/>
                <a:latin typeface="Söhne"/>
                <a:ea typeface="+mj-ea"/>
                <a:cs typeface="+mj-cs"/>
              </a:rPr>
              <a:t> (IPOLA)</a:t>
            </a:r>
          </a:p>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US" altLang="en-US" sz="4800" b="1" i="0" u="none" strike="noStrike" kern="1200" cap="none" spc="0" normalizeH="0" baseline="0" noProof="0">
              <a:ln w="3175" cmpd="sng">
                <a:noFill/>
              </a:ln>
              <a:solidFill>
                <a:srgbClr val="0C5A82"/>
              </a:solidFill>
              <a:effectLst/>
              <a:uLnTx/>
              <a:uFillTx/>
              <a:latin typeface="Söhne"/>
              <a:ea typeface="+mj-ea"/>
              <a:cs typeface="+mj-cs"/>
            </a:endParaRPr>
          </a:p>
          <a:p>
            <a:pPr algn="ctr">
              <a:defRPr/>
            </a:pPr>
            <a:r>
              <a:rPr lang="en-US" altLang="en-US" sz="4800" b="1">
                <a:solidFill>
                  <a:srgbClr val="0C5A82"/>
                </a:solidFill>
                <a:latin typeface="Söhne"/>
              </a:rPr>
              <a:t>Stage 2 – Build Knowledge training</a:t>
            </a:r>
          </a:p>
          <a:p>
            <a:pPr algn="ctr">
              <a:defRPr/>
            </a:pPr>
            <a:endParaRPr lang="en-US" altLang="en-US" sz="4800" b="1">
              <a:solidFill>
                <a:srgbClr val="0C5A82"/>
              </a:solidFill>
              <a:latin typeface="Söhne"/>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4800" b="1" i="0" u="none" strike="noStrike" kern="1200" cap="none" spc="0" normalizeH="0" baseline="0" noProof="0">
                <a:ln w="3175" cmpd="sng">
                  <a:noFill/>
                </a:ln>
                <a:solidFill>
                  <a:srgbClr val="0C5A82"/>
                </a:solidFill>
                <a:effectLst/>
                <a:uLnTx/>
                <a:uFillTx/>
                <a:latin typeface="Söhne"/>
                <a:ea typeface="+mj-ea"/>
                <a:cs typeface="+mj-cs"/>
              </a:rPr>
              <a:t>Queensland Privacy Principles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altLang="en-US" sz="4800" b="1" i="0" u="none" strike="noStrike" kern="1200" cap="none" spc="0" normalizeH="0" baseline="0" noProof="0">
                <a:ln w="3175" cmpd="sng">
                  <a:noFill/>
                </a:ln>
                <a:solidFill>
                  <a:srgbClr val="0C5A82"/>
                </a:solidFill>
                <a:effectLst/>
                <a:uLnTx/>
                <a:uFillTx/>
                <a:latin typeface="Söhne"/>
                <a:ea typeface="+mj-ea"/>
                <a:cs typeface="+mj-cs"/>
              </a:rPr>
              <a:t>and other privacy reforms</a:t>
            </a:r>
            <a:endParaRPr kumimoji="0" lang="en-AU" sz="4800" b="1" i="0" u="none" strike="noStrike" kern="1200" cap="none" spc="0" normalizeH="0" baseline="0" noProof="0">
              <a:ln w="3175" cmpd="sng">
                <a:noFill/>
              </a:ln>
              <a:solidFill>
                <a:srgbClr val="0C5A82"/>
              </a:solidFill>
              <a:effectLst/>
              <a:uLnTx/>
              <a:uFillTx/>
              <a:latin typeface="Söhne"/>
              <a:ea typeface="+mj-ea"/>
              <a:cs typeface="+mj-cs"/>
            </a:endParaRPr>
          </a:p>
        </p:txBody>
      </p:sp>
      <p:sp>
        <p:nvSpPr>
          <p:cNvPr id="2" name="Slide Number Placeholder 1">
            <a:extLst>
              <a:ext uri="{FF2B5EF4-FFF2-40B4-BE49-F238E27FC236}">
                <a16:creationId xmlns:a16="http://schemas.microsoft.com/office/drawing/2014/main" id="{A1B10386-80AE-30E7-F617-9A4CC834BEB9}"/>
              </a:ext>
            </a:extLst>
          </p:cNvPr>
          <p:cNvSpPr>
            <a:spLocks noGrp="1"/>
          </p:cNvSpPr>
          <p:nvPr>
            <p:ph type="sldNum" sz="quarter" idx="12"/>
          </p:nvPr>
        </p:nvSpPr>
        <p:spPr/>
        <p:txBody>
          <a:bodyPr/>
          <a:lstStyle/>
          <a:p>
            <a:fld id="{EFEFB83B-929B-4890-9662-1BECF96BE500}" type="slidenum">
              <a:rPr lang="en-AU" smtClean="0"/>
              <a:t>1</a:t>
            </a:fld>
            <a:endParaRPr lang="en-AU"/>
          </a:p>
        </p:txBody>
      </p:sp>
    </p:spTree>
    <p:extLst>
      <p:ext uri="{BB962C8B-B14F-4D97-AF65-F5344CB8AC3E}">
        <p14:creationId xmlns:p14="http://schemas.microsoft.com/office/powerpoint/2010/main" val="3994453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D539-74CA-1026-2C13-17ACBB73A543}"/>
              </a:ext>
            </a:extLst>
          </p:cNvPr>
          <p:cNvSpPr>
            <a:spLocks noGrp="1"/>
          </p:cNvSpPr>
          <p:nvPr>
            <p:ph type="title"/>
          </p:nvPr>
        </p:nvSpPr>
        <p:spPr>
          <a:xfrm>
            <a:off x="1484311" y="1103224"/>
            <a:ext cx="10664142" cy="794657"/>
          </a:xfrm>
        </p:spPr>
        <p:txBody>
          <a:bodyPr>
            <a:noAutofit/>
          </a:bodyPr>
          <a:lstStyle/>
          <a:p>
            <a:pPr algn="l"/>
            <a:r>
              <a:rPr lang="en-US" sz="3200" b="1">
                <a:solidFill>
                  <a:schemeClr val="accent1">
                    <a:lumMod val="50000"/>
                  </a:schemeClr>
                </a:solidFill>
                <a:latin typeface="Calibri" panose="020F0502020204030204" pitchFamily="34" charset="0"/>
                <a:cs typeface="Calibri" panose="020F0502020204030204" pitchFamily="34" charset="0"/>
              </a:rPr>
              <a:t>QPP 3 Collection of solicited personal information </a:t>
            </a:r>
            <a:br>
              <a:rPr lang="en-US" sz="3200" b="1">
                <a:latin typeface="Calibri" panose="020F0502020204030204" pitchFamily="34" charset="0"/>
                <a:cs typeface="Calibri" panose="020F0502020204030204" pitchFamily="34" charset="0"/>
              </a:rPr>
            </a:br>
            <a:r>
              <a:rPr lang="en-US" sz="2800">
                <a:solidFill>
                  <a:srgbClr val="00B050"/>
                </a:solidFill>
                <a:latin typeface="Calibri" panose="020F0502020204030204" pitchFamily="34" charset="0"/>
                <a:cs typeface="Calibri" panose="020F0502020204030204" pitchFamily="34" charset="0"/>
              </a:rPr>
              <a:t>(IPP 1 expanded</a:t>
            </a:r>
            <a:r>
              <a:rPr lang="en-US" sz="2800">
                <a:solidFill>
                  <a:schemeClr val="accent1">
                    <a:lumMod val="50000"/>
                  </a:schemeClr>
                </a:solidFill>
                <a:latin typeface="Calibri" panose="020F0502020204030204" pitchFamily="34" charset="0"/>
                <a:cs typeface="Calibri" panose="020F0502020204030204" pitchFamily="34" charset="0"/>
              </a:rPr>
              <a:t>, IPP 3 / NPPs 1 and 9)</a:t>
            </a:r>
            <a:endParaRPr lang="en-AU" sz="2800">
              <a:solidFill>
                <a:schemeClr val="accent1">
                  <a:lumMod val="50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0D3508F-B63F-83D6-FEB4-F589652B6FB3}"/>
              </a:ext>
            </a:extLst>
          </p:cNvPr>
          <p:cNvSpPr txBox="1">
            <a:spLocks/>
          </p:cNvSpPr>
          <p:nvPr/>
        </p:nvSpPr>
        <p:spPr>
          <a:xfrm>
            <a:off x="1527859" y="2010174"/>
            <a:ext cx="10664141" cy="4504799"/>
          </a:xfrm>
          <a:prstGeom prst="rect">
            <a:avLst/>
          </a:prstGeom>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lnSpc>
                <a:spcPct val="90000"/>
              </a:lnSpc>
              <a:spcBef>
                <a:spcPts val="0"/>
              </a:spcBef>
              <a:buSzPct val="90000"/>
              <a:buNone/>
            </a:pPr>
            <a:r>
              <a:rPr lang="en-US" sz="2800" b="1" i="1">
                <a:ln w="3175" cmpd="sng">
                  <a:noFill/>
                </a:ln>
                <a:latin typeface="Calibri" panose="020F0502020204030204" pitchFamily="34" charset="0"/>
                <a:ea typeface="+mj-ea"/>
                <a:cs typeface="Calibri" panose="020F0502020204030204" pitchFamily="34" charset="0"/>
              </a:rPr>
              <a:t>Personal information generally</a:t>
            </a:r>
          </a:p>
          <a:p>
            <a:pPr>
              <a:lnSpc>
                <a:spcPct val="90000"/>
              </a:lnSpc>
              <a:spcBef>
                <a:spcPts val="0"/>
              </a:spcBef>
              <a:buSzPct val="90000"/>
              <a:buFont typeface="Arial" panose="020B0604020202020204" pitchFamily="34" charset="0"/>
              <a:buChar char="•"/>
            </a:pPr>
            <a:r>
              <a:rPr lang="en-US" sz="2800">
                <a:ln w="3175" cmpd="sng">
                  <a:noFill/>
                </a:ln>
                <a:latin typeface="Calibri" panose="020F0502020204030204" pitchFamily="34" charset="0"/>
                <a:ea typeface="+mj-ea"/>
                <a:cs typeface="Calibri" panose="020F0502020204030204" pitchFamily="34" charset="0"/>
              </a:rPr>
              <a:t>Must not collect personal information unless reasonably necessary for, or directly related to, 1 or more functions or activities</a:t>
            </a:r>
          </a:p>
          <a:p>
            <a:pPr>
              <a:lnSpc>
                <a:spcPct val="90000"/>
              </a:lnSpc>
              <a:spcBef>
                <a:spcPts val="0"/>
              </a:spcBef>
              <a:buSzPct val="90000"/>
              <a:buFont typeface="Arial" panose="020B0604020202020204" pitchFamily="34" charset="0"/>
              <a:buChar char="•"/>
            </a:pPr>
            <a:r>
              <a:rPr lang="en-US" sz="2800">
                <a:ln w="3175" cmpd="sng">
                  <a:noFill/>
                </a:ln>
                <a:latin typeface="Calibri" panose="020F0502020204030204" pitchFamily="34" charset="0"/>
                <a:ea typeface="+mj-ea"/>
                <a:cs typeface="Calibri" panose="020F0502020204030204" pitchFamily="34" charset="0"/>
              </a:rPr>
              <a:t>Must</a:t>
            </a:r>
            <a:r>
              <a:rPr lang="en-US" sz="2800">
                <a:ln w="3175" cmpd="sng">
                  <a:noFill/>
                </a:ln>
                <a:solidFill>
                  <a:srgbClr val="00B050"/>
                </a:solidFill>
                <a:latin typeface="Calibri" panose="020F0502020204030204" pitchFamily="34" charset="0"/>
                <a:ea typeface="+mj-ea"/>
                <a:cs typeface="Calibri" panose="020F0502020204030204" pitchFamily="34" charset="0"/>
              </a:rPr>
              <a:t> </a:t>
            </a:r>
            <a:r>
              <a:rPr lang="en-US" sz="2800" i="1">
                <a:ln w="3175" cmpd="sng">
                  <a:noFill/>
                </a:ln>
                <a:solidFill>
                  <a:srgbClr val="00B050"/>
                </a:solidFill>
                <a:latin typeface="Calibri" panose="020F0502020204030204" pitchFamily="34" charset="0"/>
                <a:ea typeface="+mj-ea"/>
                <a:cs typeface="Calibri" panose="020F0502020204030204" pitchFamily="34" charset="0"/>
              </a:rPr>
              <a:t>only</a:t>
            </a:r>
            <a:r>
              <a:rPr lang="en-US" sz="2800">
                <a:ln w="3175" cmpd="sng">
                  <a:noFill/>
                </a:ln>
                <a:solidFill>
                  <a:srgbClr val="00B050"/>
                </a:solidFill>
                <a:latin typeface="Calibri" panose="020F0502020204030204" pitchFamily="34" charset="0"/>
                <a:ea typeface="+mj-ea"/>
                <a:cs typeface="Calibri" panose="020F0502020204030204" pitchFamily="34" charset="0"/>
              </a:rPr>
              <a:t> </a:t>
            </a:r>
            <a:r>
              <a:rPr lang="en-US" sz="2800">
                <a:ln w="3175" cmpd="sng">
                  <a:noFill/>
                </a:ln>
                <a:latin typeface="Calibri" panose="020F0502020204030204" pitchFamily="34" charset="0"/>
                <a:ea typeface="+mj-ea"/>
                <a:cs typeface="Calibri" panose="020F0502020204030204" pitchFamily="34" charset="0"/>
              </a:rPr>
              <a:t>collect</a:t>
            </a:r>
          </a:p>
          <a:p>
            <a:pPr lvl="1">
              <a:lnSpc>
                <a:spcPct val="90000"/>
              </a:lnSpc>
              <a:spcBef>
                <a:spcPts val="0"/>
              </a:spcBef>
              <a:buSzPct val="90000"/>
              <a:buFont typeface="Courier New" panose="02070309020205020404" pitchFamily="49" charset="0"/>
              <a:buChar char="o"/>
            </a:pPr>
            <a:r>
              <a:rPr lang="en-US" sz="2400">
                <a:ln w="3175" cmpd="sng">
                  <a:noFill/>
                </a:ln>
                <a:latin typeface="Calibri" panose="020F0502020204030204" pitchFamily="34" charset="0"/>
                <a:ea typeface="+mj-ea"/>
                <a:cs typeface="Calibri" panose="020F0502020204030204" pitchFamily="34" charset="0"/>
              </a:rPr>
              <a:t>By lawful/fair means, and</a:t>
            </a:r>
          </a:p>
          <a:p>
            <a:pPr lvl="1">
              <a:lnSpc>
                <a:spcPct val="90000"/>
              </a:lnSpc>
              <a:spcBef>
                <a:spcPts val="0"/>
              </a:spcBef>
              <a:buSzPct val="90000"/>
              <a:buFont typeface="Courier New" panose="02070309020205020404" pitchFamily="49" charset="0"/>
              <a:buChar char="o"/>
            </a:pPr>
            <a:r>
              <a:rPr lang="en-US" sz="2400" b="1">
                <a:ln w="3175" cmpd="sng">
                  <a:noFill/>
                </a:ln>
                <a:solidFill>
                  <a:srgbClr val="00B050"/>
                </a:solidFill>
                <a:latin typeface="Calibri" panose="020F0502020204030204" pitchFamily="34" charset="0"/>
                <a:ea typeface="+mj-ea"/>
                <a:cs typeface="Calibri" panose="020F0502020204030204" pitchFamily="34" charset="0"/>
              </a:rPr>
              <a:t>From the individual </a:t>
            </a:r>
            <a:r>
              <a:rPr lang="en-US" sz="2400">
                <a:ln w="3175" cmpd="sng">
                  <a:noFill/>
                </a:ln>
                <a:latin typeface="Calibri" panose="020F0502020204030204" pitchFamily="34" charset="0"/>
                <a:ea typeface="+mj-ea"/>
                <a:cs typeface="Calibri" panose="020F0502020204030204" pitchFamily="34" charset="0"/>
              </a:rPr>
              <a:t>– </a:t>
            </a:r>
            <a:r>
              <a:rPr lang="en-US" sz="2400" i="1">
                <a:ln w="3175" cmpd="sng">
                  <a:noFill/>
                </a:ln>
                <a:latin typeface="Calibri" panose="020F0502020204030204" pitchFamily="34" charset="0"/>
                <a:ea typeface="+mj-ea"/>
                <a:cs typeface="Calibri" panose="020F0502020204030204" pitchFamily="34" charset="0"/>
              </a:rPr>
              <a:t>unless</a:t>
            </a:r>
            <a:r>
              <a:rPr lang="en-US" sz="2400">
                <a:ln w="3175" cmpd="sng">
                  <a:noFill/>
                </a:ln>
                <a:latin typeface="Calibri" panose="020F0502020204030204" pitchFamily="34" charset="0"/>
                <a:ea typeface="+mj-ea"/>
                <a:cs typeface="Calibri" panose="020F0502020204030204" pitchFamily="34" charset="0"/>
              </a:rPr>
              <a:t> </a:t>
            </a:r>
          </a:p>
          <a:p>
            <a:pPr lvl="2">
              <a:lnSpc>
                <a:spcPct val="90000"/>
              </a:lnSpc>
              <a:spcBef>
                <a:spcPts val="0"/>
              </a:spcBef>
              <a:buSzPct val="90000"/>
              <a:buFont typeface="Wingdings" panose="05000000000000000000" pitchFamily="2" charset="2"/>
              <a:buChar char="Ø"/>
            </a:pPr>
            <a:r>
              <a:rPr lang="en-US" sz="2200">
                <a:ln w="3175" cmpd="sng">
                  <a:noFill/>
                </a:ln>
                <a:latin typeface="Calibri" panose="020F0502020204030204" pitchFamily="34" charset="0"/>
                <a:ea typeface="+mj-ea"/>
                <a:cs typeface="Calibri" panose="020F0502020204030204" pitchFamily="34" charset="0"/>
              </a:rPr>
              <a:t>Consent</a:t>
            </a:r>
          </a:p>
          <a:p>
            <a:pPr lvl="2">
              <a:lnSpc>
                <a:spcPct val="90000"/>
              </a:lnSpc>
              <a:spcBef>
                <a:spcPts val="0"/>
              </a:spcBef>
              <a:buSzPct val="90000"/>
              <a:buFont typeface="Wingdings" panose="05000000000000000000" pitchFamily="2" charset="2"/>
              <a:buChar char="Ø"/>
            </a:pPr>
            <a:r>
              <a:rPr lang="en-US" sz="2200">
                <a:ln w="3175" cmpd="sng">
                  <a:noFill/>
                </a:ln>
                <a:latin typeface="Calibri" panose="020F0502020204030204" pitchFamily="34" charset="0"/>
                <a:ea typeface="+mj-ea"/>
                <a:cs typeface="Calibri" panose="020F0502020204030204" pitchFamily="34" charset="0"/>
              </a:rPr>
              <a:t>Required/</a:t>
            </a:r>
            <a:r>
              <a:rPr lang="en-US" sz="2200" err="1">
                <a:ln w="3175" cmpd="sng">
                  <a:noFill/>
                </a:ln>
                <a:latin typeface="Calibri" panose="020F0502020204030204" pitchFamily="34" charset="0"/>
                <a:ea typeface="+mj-ea"/>
                <a:cs typeface="Calibri" panose="020F0502020204030204" pitchFamily="34" charset="0"/>
              </a:rPr>
              <a:t>authorised</a:t>
            </a:r>
            <a:r>
              <a:rPr lang="en-US" sz="2200">
                <a:ln w="3175" cmpd="sng">
                  <a:noFill/>
                </a:ln>
                <a:latin typeface="Calibri" panose="020F0502020204030204" pitchFamily="34" charset="0"/>
                <a:ea typeface="+mj-ea"/>
                <a:cs typeface="Calibri" panose="020F0502020204030204" pitchFamily="34" charset="0"/>
              </a:rPr>
              <a:t> under law or </a:t>
            </a:r>
          </a:p>
          <a:p>
            <a:pPr lvl="2">
              <a:lnSpc>
                <a:spcPct val="90000"/>
              </a:lnSpc>
              <a:spcBef>
                <a:spcPts val="0"/>
              </a:spcBef>
              <a:buSzPct val="90000"/>
              <a:buFont typeface="Wingdings" panose="05000000000000000000" pitchFamily="2" charset="2"/>
              <a:buChar char="Ø"/>
            </a:pPr>
            <a:r>
              <a:rPr lang="en-US" sz="2200">
                <a:ln w="3175" cmpd="sng">
                  <a:noFill/>
                </a:ln>
                <a:latin typeface="Calibri" panose="020F0502020204030204" pitchFamily="34" charset="0"/>
                <a:ea typeface="+mj-ea"/>
                <a:cs typeface="Calibri" panose="020F0502020204030204" pitchFamily="34" charset="0"/>
              </a:rPr>
              <a:t>Unreasonable/impracticable </a:t>
            </a:r>
          </a:p>
          <a:p>
            <a:pPr marL="358775" indent="-358775">
              <a:lnSpc>
                <a:spcPct val="90000"/>
              </a:lnSpc>
              <a:spcBef>
                <a:spcPts val="0"/>
              </a:spcBef>
              <a:buSzPct val="90000"/>
              <a:buFont typeface="+mj-lt"/>
              <a:buAutoNum type="arabicPeriod"/>
            </a:pPr>
            <a:endParaRPr lang="en-US" sz="280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E261E85B-386D-0FD7-9BA8-1AB66C8C3E11}"/>
              </a:ext>
            </a:extLst>
          </p:cNvPr>
          <p:cNvSpPr>
            <a:spLocks noGrp="1"/>
          </p:cNvSpPr>
          <p:nvPr>
            <p:ph type="sldNum" sz="quarter" idx="12"/>
          </p:nvPr>
        </p:nvSpPr>
        <p:spPr>
          <a:xfrm>
            <a:off x="11245470" y="6149848"/>
            <a:ext cx="551167" cy="365125"/>
          </a:xfrm>
        </p:spPr>
        <p:txBody>
          <a:bodyPr/>
          <a:lstStyle/>
          <a:p>
            <a:fld id="{EFEFB83B-929B-4890-9662-1BECF96BE500}" type="slidenum">
              <a:rPr lang="en-AU" smtClean="0"/>
              <a:t>10</a:t>
            </a:fld>
            <a:endParaRPr lang="en-AU"/>
          </a:p>
        </p:txBody>
      </p:sp>
    </p:spTree>
    <p:extLst>
      <p:ext uri="{BB962C8B-B14F-4D97-AF65-F5344CB8AC3E}">
        <p14:creationId xmlns:p14="http://schemas.microsoft.com/office/powerpoint/2010/main" val="1698550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D539-74CA-1026-2C13-17ACBB73A543}"/>
              </a:ext>
            </a:extLst>
          </p:cNvPr>
          <p:cNvSpPr>
            <a:spLocks noGrp="1"/>
          </p:cNvSpPr>
          <p:nvPr>
            <p:ph type="title"/>
          </p:nvPr>
        </p:nvSpPr>
        <p:spPr>
          <a:xfrm>
            <a:off x="1484311" y="1103224"/>
            <a:ext cx="10664142" cy="794657"/>
          </a:xfrm>
        </p:spPr>
        <p:txBody>
          <a:bodyPr>
            <a:noAutofit/>
          </a:bodyPr>
          <a:lstStyle/>
          <a:p>
            <a:pPr algn="l"/>
            <a:r>
              <a:rPr lang="en-US" sz="3200" b="1">
                <a:solidFill>
                  <a:schemeClr val="accent1">
                    <a:lumMod val="50000"/>
                  </a:schemeClr>
                </a:solidFill>
                <a:latin typeface="Calibri" panose="020F0502020204030204" pitchFamily="34" charset="0"/>
                <a:cs typeface="Calibri" panose="020F0502020204030204" pitchFamily="34" charset="0"/>
              </a:rPr>
              <a:t>QPP 3 Collection of solicited personal information </a:t>
            </a:r>
            <a:br>
              <a:rPr lang="en-US" sz="3200" b="1">
                <a:latin typeface="Calibri" panose="020F0502020204030204" pitchFamily="34" charset="0"/>
                <a:cs typeface="Calibri" panose="020F0502020204030204" pitchFamily="34" charset="0"/>
              </a:rPr>
            </a:br>
            <a:r>
              <a:rPr lang="en-US" sz="2800">
                <a:solidFill>
                  <a:srgbClr val="00B050"/>
                </a:solidFill>
                <a:latin typeface="Calibri" panose="020F0502020204030204" pitchFamily="34" charset="0"/>
                <a:cs typeface="Calibri" panose="020F0502020204030204" pitchFamily="34" charset="0"/>
              </a:rPr>
              <a:t>(IPP New</a:t>
            </a:r>
            <a:r>
              <a:rPr lang="en-US" sz="2800">
                <a:solidFill>
                  <a:schemeClr val="accent1">
                    <a:lumMod val="50000"/>
                  </a:schemeClr>
                </a:solidFill>
                <a:latin typeface="Calibri" panose="020F0502020204030204" pitchFamily="34" charset="0"/>
                <a:cs typeface="Calibri" panose="020F0502020204030204" pitchFamily="34" charset="0"/>
              </a:rPr>
              <a:t>, NPPs 1 and 9)</a:t>
            </a:r>
            <a:endParaRPr lang="en-AU" sz="2800">
              <a:solidFill>
                <a:schemeClr val="accent1">
                  <a:lumMod val="50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0D3508F-B63F-83D6-FEB4-F589652B6FB3}"/>
              </a:ext>
            </a:extLst>
          </p:cNvPr>
          <p:cNvSpPr txBox="1">
            <a:spLocks/>
          </p:cNvSpPr>
          <p:nvPr/>
        </p:nvSpPr>
        <p:spPr>
          <a:xfrm>
            <a:off x="1425588" y="2094065"/>
            <a:ext cx="10664141" cy="4504799"/>
          </a:xfrm>
          <a:prstGeom prst="rect">
            <a:avLst/>
          </a:prstGeom>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lnSpc>
                <a:spcPct val="90000"/>
              </a:lnSpc>
              <a:spcBef>
                <a:spcPts val="0"/>
              </a:spcBef>
              <a:buSzPct val="90000"/>
              <a:buNone/>
            </a:pPr>
            <a:r>
              <a:rPr lang="en-US" sz="2800" b="1" i="1">
                <a:ln w="3175" cmpd="sng">
                  <a:noFill/>
                </a:ln>
                <a:solidFill>
                  <a:srgbClr val="00B050"/>
                </a:solidFill>
                <a:latin typeface="Calibri" panose="020F0502020204030204" pitchFamily="34" charset="0"/>
                <a:ea typeface="+mj-ea"/>
                <a:cs typeface="Calibri" panose="020F0502020204030204" pitchFamily="34" charset="0"/>
              </a:rPr>
              <a:t>Sensitive</a:t>
            </a:r>
            <a:r>
              <a:rPr lang="en-US" sz="2800" b="1" i="1">
                <a:ln w="3175" cmpd="sng">
                  <a:noFill/>
                </a:ln>
                <a:latin typeface="Calibri" panose="020F0502020204030204" pitchFamily="34" charset="0"/>
                <a:ea typeface="+mj-ea"/>
                <a:cs typeface="Calibri" panose="020F0502020204030204" pitchFamily="34" charset="0"/>
              </a:rPr>
              <a:t> information</a:t>
            </a:r>
          </a:p>
          <a:p>
            <a:pPr marL="0" indent="0">
              <a:lnSpc>
                <a:spcPct val="90000"/>
              </a:lnSpc>
              <a:spcBef>
                <a:spcPts val="0"/>
              </a:spcBef>
              <a:buSzPct val="90000"/>
              <a:buNone/>
            </a:pPr>
            <a:r>
              <a:rPr lang="en-US" sz="2800">
                <a:ln w="3175" cmpd="sng">
                  <a:noFill/>
                </a:ln>
                <a:latin typeface="Calibri" panose="020F0502020204030204" pitchFamily="34" charset="0"/>
                <a:ea typeface="+mj-ea"/>
                <a:cs typeface="Calibri" panose="020F0502020204030204" pitchFamily="34" charset="0"/>
              </a:rPr>
              <a:t>Must not collect sensitive information unless reasonably necessary for, or directly related to, 1 or more functions or activities</a:t>
            </a:r>
          </a:p>
          <a:p>
            <a:pPr marL="0" indent="0">
              <a:lnSpc>
                <a:spcPct val="90000"/>
              </a:lnSpc>
              <a:spcBef>
                <a:spcPts val="0"/>
              </a:spcBef>
              <a:buSzPct val="90000"/>
              <a:buNone/>
            </a:pPr>
            <a:r>
              <a:rPr lang="en-US" sz="2800" b="1" i="1">
                <a:ln w="3175" cmpd="sng">
                  <a:noFill/>
                </a:ln>
                <a:latin typeface="Calibri" panose="020F0502020204030204" pitchFamily="34" charset="0"/>
                <a:ea typeface="+mj-ea"/>
                <a:cs typeface="Calibri" panose="020F0502020204030204" pitchFamily="34" charset="0"/>
              </a:rPr>
              <a:t>and</a:t>
            </a:r>
          </a:p>
          <a:p>
            <a:pPr marL="0" indent="0">
              <a:lnSpc>
                <a:spcPct val="90000"/>
              </a:lnSpc>
              <a:spcBef>
                <a:spcPts val="0"/>
              </a:spcBef>
              <a:buSzPct val="90000"/>
              <a:buNone/>
            </a:pPr>
            <a:r>
              <a:rPr lang="en-US" sz="2800" b="1">
                <a:ln w="3175" cmpd="sng">
                  <a:noFill/>
                </a:ln>
                <a:latin typeface="Calibri" panose="020F0502020204030204" pitchFamily="34" charset="0"/>
                <a:ea typeface="+mj-ea"/>
                <a:cs typeface="Calibri" panose="020F0502020204030204" pitchFamily="34" charset="0"/>
              </a:rPr>
              <a:t>With</a:t>
            </a:r>
            <a:r>
              <a:rPr lang="en-US" sz="2800" b="1">
                <a:ln w="3175" cmpd="sng">
                  <a:noFill/>
                </a:ln>
                <a:solidFill>
                  <a:srgbClr val="00B050"/>
                </a:solidFill>
                <a:latin typeface="Calibri" panose="020F0502020204030204" pitchFamily="34" charset="0"/>
                <a:ea typeface="+mj-ea"/>
                <a:cs typeface="Calibri" panose="020F0502020204030204" pitchFamily="34" charset="0"/>
              </a:rPr>
              <a:t> </a:t>
            </a:r>
            <a:r>
              <a:rPr lang="en-US" sz="2800" b="1">
                <a:ln w="3175" cmpd="sng">
                  <a:noFill/>
                </a:ln>
                <a:latin typeface="Calibri" panose="020F0502020204030204" pitchFamily="34" charset="0"/>
                <a:ea typeface="+mj-ea"/>
                <a:cs typeface="Calibri" panose="020F0502020204030204" pitchFamily="34" charset="0"/>
              </a:rPr>
              <a:t>consent</a:t>
            </a:r>
            <a:r>
              <a:rPr lang="en-US" sz="2800" b="1">
                <a:ln w="3175" cmpd="sng">
                  <a:noFill/>
                </a:ln>
                <a:solidFill>
                  <a:srgbClr val="00B050"/>
                </a:solidFill>
                <a:latin typeface="Calibri" panose="020F0502020204030204" pitchFamily="34" charset="0"/>
                <a:ea typeface="+mj-ea"/>
                <a:cs typeface="Calibri" panose="020F0502020204030204" pitchFamily="34" charset="0"/>
              </a:rPr>
              <a:t> </a:t>
            </a:r>
            <a:r>
              <a:rPr lang="en-US" sz="2800">
                <a:ln w="3175" cmpd="sng">
                  <a:noFill/>
                </a:ln>
                <a:latin typeface="Calibri" panose="020F0502020204030204" pitchFamily="34" charset="0"/>
                <a:ea typeface="+mj-ea"/>
                <a:cs typeface="Calibri" panose="020F0502020204030204" pitchFamily="34" charset="0"/>
              </a:rPr>
              <a:t>– </a:t>
            </a:r>
            <a:r>
              <a:rPr lang="en-US" sz="2800" i="1">
                <a:ln w="3175" cmpd="sng">
                  <a:noFill/>
                </a:ln>
                <a:latin typeface="Calibri" panose="020F0502020204030204" pitchFamily="34" charset="0"/>
                <a:ea typeface="+mj-ea"/>
                <a:cs typeface="Calibri" panose="020F0502020204030204" pitchFamily="34" charset="0"/>
              </a:rPr>
              <a:t>unless</a:t>
            </a:r>
          </a:p>
          <a:p>
            <a:pPr>
              <a:lnSpc>
                <a:spcPct val="90000"/>
              </a:lnSpc>
              <a:spcBef>
                <a:spcPts val="0"/>
              </a:spcBef>
              <a:buSzPct val="90000"/>
            </a:pPr>
            <a:r>
              <a:rPr lang="en-US" sz="2800">
                <a:ln w="3175" cmpd="sng">
                  <a:noFill/>
                </a:ln>
                <a:latin typeface="Calibri" panose="020F0502020204030204" pitchFamily="34" charset="0"/>
                <a:ea typeface="+mj-ea"/>
                <a:cs typeface="Calibri" panose="020F0502020204030204" pitchFamily="34" charset="0"/>
              </a:rPr>
              <a:t>Required/</a:t>
            </a:r>
            <a:r>
              <a:rPr lang="en-US" sz="2800" err="1">
                <a:ln w="3175" cmpd="sng">
                  <a:noFill/>
                </a:ln>
                <a:latin typeface="Calibri" panose="020F0502020204030204" pitchFamily="34" charset="0"/>
                <a:ea typeface="+mj-ea"/>
                <a:cs typeface="Calibri" panose="020F0502020204030204" pitchFamily="34" charset="0"/>
              </a:rPr>
              <a:t>authorised</a:t>
            </a:r>
            <a:r>
              <a:rPr lang="en-US" sz="2800">
                <a:ln w="3175" cmpd="sng">
                  <a:noFill/>
                </a:ln>
                <a:latin typeface="Calibri" panose="020F0502020204030204" pitchFamily="34" charset="0"/>
                <a:ea typeface="+mj-ea"/>
                <a:cs typeface="Calibri" panose="020F0502020204030204" pitchFamily="34" charset="0"/>
              </a:rPr>
              <a:t> under law</a:t>
            </a:r>
          </a:p>
          <a:p>
            <a:pPr>
              <a:lnSpc>
                <a:spcPct val="90000"/>
              </a:lnSpc>
              <a:spcBef>
                <a:spcPts val="0"/>
              </a:spcBef>
              <a:buSzPct val="90000"/>
            </a:pPr>
            <a:r>
              <a:rPr lang="en-US" sz="2800">
                <a:ln w="3175" cmpd="sng">
                  <a:noFill/>
                </a:ln>
                <a:latin typeface="Calibri" panose="020F0502020204030204" pitchFamily="34" charset="0"/>
                <a:ea typeface="+mj-ea"/>
                <a:cs typeface="Calibri" panose="020F0502020204030204" pitchFamily="34" charset="0"/>
              </a:rPr>
              <a:t>‘</a:t>
            </a:r>
            <a:r>
              <a:rPr lang="en-US" sz="2800">
                <a:ln w="3175" cmpd="sng">
                  <a:noFill/>
                </a:ln>
                <a:solidFill>
                  <a:srgbClr val="00B050"/>
                </a:solidFill>
                <a:latin typeface="Calibri" panose="020F0502020204030204" pitchFamily="34" charset="0"/>
                <a:ea typeface="+mj-ea"/>
                <a:cs typeface="Calibri" panose="020F0502020204030204" pitchFamily="34" charset="0"/>
              </a:rPr>
              <a:t>Permitted General</a:t>
            </a:r>
            <a:r>
              <a:rPr lang="en-US" sz="2800">
                <a:ln w="3175" cmpd="sng">
                  <a:noFill/>
                </a:ln>
                <a:latin typeface="Calibri" panose="020F0502020204030204" pitchFamily="34" charset="0"/>
                <a:ea typeface="+mj-ea"/>
                <a:cs typeface="Calibri" panose="020F0502020204030204" pitchFamily="34" charset="0"/>
              </a:rPr>
              <a:t>’ or ‘</a:t>
            </a:r>
            <a:r>
              <a:rPr lang="en-US" sz="2800">
                <a:ln w="3175" cmpd="sng">
                  <a:noFill/>
                </a:ln>
                <a:solidFill>
                  <a:srgbClr val="00B050"/>
                </a:solidFill>
                <a:latin typeface="Calibri" panose="020F0502020204030204" pitchFamily="34" charset="0"/>
                <a:ea typeface="+mj-ea"/>
                <a:cs typeface="Calibri" panose="020F0502020204030204" pitchFamily="34" charset="0"/>
              </a:rPr>
              <a:t>Permitted Health</a:t>
            </a:r>
            <a:r>
              <a:rPr lang="en-US" sz="2800">
                <a:ln w="3175" cmpd="sng">
                  <a:noFill/>
                </a:ln>
                <a:latin typeface="Calibri" panose="020F0502020204030204" pitchFamily="34" charset="0"/>
                <a:ea typeface="+mj-ea"/>
                <a:cs typeface="Calibri" panose="020F0502020204030204" pitchFamily="34" charset="0"/>
              </a:rPr>
              <a:t>’ situation</a:t>
            </a:r>
          </a:p>
          <a:p>
            <a:pPr>
              <a:lnSpc>
                <a:spcPct val="90000"/>
              </a:lnSpc>
              <a:spcBef>
                <a:spcPts val="0"/>
              </a:spcBef>
              <a:buSzPct val="90000"/>
            </a:pPr>
            <a:r>
              <a:rPr lang="en-US" sz="2800">
                <a:ln w="3175" cmpd="sng">
                  <a:noFill/>
                </a:ln>
                <a:latin typeface="Calibri" panose="020F0502020204030204" pitchFamily="34" charset="0"/>
                <a:ea typeface="+mj-ea"/>
                <a:cs typeface="Calibri" panose="020F0502020204030204" pitchFamily="34" charset="0"/>
              </a:rPr>
              <a:t>Law enforcement agency and reasonably believe collection reasonably necessary</a:t>
            </a:r>
          </a:p>
          <a:p>
            <a:pPr>
              <a:lnSpc>
                <a:spcPct val="90000"/>
              </a:lnSpc>
              <a:spcBef>
                <a:spcPts val="0"/>
              </a:spcBef>
              <a:buSzPct val="90000"/>
            </a:pPr>
            <a:endParaRPr lang="en-US" sz="2800">
              <a:ln w="3175" cmpd="sng">
                <a:noFill/>
              </a:ln>
              <a:latin typeface="Calibri" panose="020F0502020204030204" pitchFamily="34" charset="0"/>
              <a:ea typeface="+mj-ea"/>
              <a:cs typeface="Calibri" panose="020F0502020204030204" pitchFamily="34" charset="0"/>
            </a:endParaRPr>
          </a:p>
          <a:p>
            <a:pPr>
              <a:lnSpc>
                <a:spcPct val="90000"/>
              </a:lnSpc>
              <a:spcBef>
                <a:spcPts val="0"/>
              </a:spcBef>
              <a:buSzPct val="90000"/>
            </a:pPr>
            <a:endParaRPr lang="en-US" sz="2800">
              <a:ln w="3175" cmpd="sng">
                <a:noFill/>
              </a:ln>
              <a:latin typeface="Calibri" panose="020F0502020204030204" pitchFamily="34" charset="0"/>
              <a:ea typeface="+mj-ea"/>
              <a:cs typeface="Calibri" panose="020F0502020204030204" pitchFamily="34" charset="0"/>
            </a:endParaRPr>
          </a:p>
          <a:p>
            <a:pPr marL="514350" indent="-514350">
              <a:lnSpc>
                <a:spcPct val="90000"/>
              </a:lnSpc>
              <a:spcBef>
                <a:spcPts val="0"/>
              </a:spcBef>
              <a:buSzPct val="90000"/>
              <a:buFont typeface="+mj-lt"/>
              <a:buAutoNum type="arabicPeriod"/>
            </a:pPr>
            <a:endParaRPr lang="en-US" sz="2800">
              <a:ln w="3175" cmpd="sng">
                <a:noFill/>
              </a:ln>
              <a:solidFill>
                <a:srgbClr val="00B050"/>
              </a:solidFill>
              <a:latin typeface="Calibri" panose="020F0502020204030204" pitchFamily="34" charset="0"/>
              <a:ea typeface="+mj-ea"/>
              <a:cs typeface="Calibri" panose="020F0502020204030204" pitchFamily="34" charset="0"/>
            </a:endParaRPr>
          </a:p>
          <a:p>
            <a:pPr marL="815975" lvl="1" indent="-358775">
              <a:lnSpc>
                <a:spcPct val="90000"/>
              </a:lnSpc>
              <a:spcBef>
                <a:spcPts val="0"/>
              </a:spcBef>
              <a:buSzPct val="90000"/>
              <a:buFont typeface="+mj-lt"/>
              <a:buAutoNum type="arabicPeriod"/>
            </a:pPr>
            <a:endParaRPr lang="en-US" sz="1800">
              <a:ln w="3175" cmpd="sng">
                <a:noFill/>
              </a:ln>
              <a:solidFill>
                <a:srgbClr val="00B050"/>
              </a:solidFill>
              <a:latin typeface="Calibri" panose="020F0502020204030204" pitchFamily="34" charset="0"/>
              <a:ea typeface="+mj-ea"/>
              <a:cs typeface="Calibri" panose="020F0502020204030204" pitchFamily="34" charset="0"/>
            </a:endParaRPr>
          </a:p>
          <a:p>
            <a:pPr marL="358775" indent="-358775">
              <a:lnSpc>
                <a:spcPct val="90000"/>
              </a:lnSpc>
              <a:spcBef>
                <a:spcPts val="0"/>
              </a:spcBef>
              <a:buSzPct val="90000"/>
              <a:buFont typeface="+mj-lt"/>
              <a:buAutoNum type="arabicPeriod"/>
            </a:pPr>
            <a:endParaRPr lang="en-US" sz="280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1F15CF46-FAAC-AFDF-6B30-05EC58692ADD}"/>
              </a:ext>
            </a:extLst>
          </p:cNvPr>
          <p:cNvSpPr>
            <a:spLocks noGrp="1"/>
          </p:cNvSpPr>
          <p:nvPr>
            <p:ph type="sldNum" sz="quarter" idx="12"/>
          </p:nvPr>
        </p:nvSpPr>
        <p:spPr>
          <a:xfrm>
            <a:off x="11443223" y="6233739"/>
            <a:ext cx="551167" cy="365125"/>
          </a:xfrm>
        </p:spPr>
        <p:txBody>
          <a:bodyPr/>
          <a:lstStyle/>
          <a:p>
            <a:fld id="{EFEFB83B-929B-4890-9662-1BECF96BE500}" type="slidenum">
              <a:rPr lang="en-AU" smtClean="0"/>
              <a:t>11</a:t>
            </a:fld>
            <a:endParaRPr lang="en-AU"/>
          </a:p>
        </p:txBody>
      </p:sp>
    </p:spTree>
    <p:extLst>
      <p:ext uri="{BB962C8B-B14F-4D97-AF65-F5344CB8AC3E}">
        <p14:creationId xmlns:p14="http://schemas.microsoft.com/office/powerpoint/2010/main" val="3189606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45EDA-B948-CEC0-1281-18178400F5CD}"/>
              </a:ext>
            </a:extLst>
          </p:cNvPr>
          <p:cNvSpPr>
            <a:spLocks noGrp="1"/>
          </p:cNvSpPr>
          <p:nvPr>
            <p:ph type="title"/>
          </p:nvPr>
        </p:nvSpPr>
        <p:spPr>
          <a:xfrm>
            <a:off x="1484310" y="839357"/>
            <a:ext cx="10018713" cy="854534"/>
          </a:xfrm>
        </p:spPr>
        <p:txBody>
          <a:bodyPr/>
          <a:lstStyle/>
          <a:p>
            <a:pPr algn="l"/>
            <a:r>
              <a:rPr lang="en-US">
                <a:solidFill>
                  <a:schemeClr val="accent1">
                    <a:lumMod val="50000"/>
                  </a:schemeClr>
                </a:solidFill>
              </a:rPr>
              <a:t>Definition of ‘</a:t>
            </a:r>
            <a:r>
              <a:rPr lang="en-US">
                <a:solidFill>
                  <a:srgbClr val="00B050"/>
                </a:solidFill>
                <a:latin typeface="Calibri" panose="020F0502020204030204" pitchFamily="34" charset="0"/>
                <a:cs typeface="Calibri" panose="020F0502020204030204" pitchFamily="34" charset="0"/>
              </a:rPr>
              <a:t>sensitive information</a:t>
            </a:r>
            <a:r>
              <a:rPr lang="en-US">
                <a:solidFill>
                  <a:schemeClr val="accent1">
                    <a:lumMod val="50000"/>
                  </a:schemeClr>
                </a:solidFill>
              </a:rPr>
              <a:t>’</a:t>
            </a:r>
            <a:endParaRPr lang="en-AU">
              <a:solidFill>
                <a:schemeClr val="accent1">
                  <a:lumMod val="50000"/>
                </a:schemeClr>
              </a:solidFill>
            </a:endParaRPr>
          </a:p>
        </p:txBody>
      </p:sp>
      <p:sp>
        <p:nvSpPr>
          <p:cNvPr id="3" name="Content Placeholder 2">
            <a:extLst>
              <a:ext uri="{FF2B5EF4-FFF2-40B4-BE49-F238E27FC236}">
                <a16:creationId xmlns:a16="http://schemas.microsoft.com/office/drawing/2014/main" id="{2867F0AE-3C89-80DA-B0F5-5357841767D3}"/>
              </a:ext>
            </a:extLst>
          </p:cNvPr>
          <p:cNvSpPr>
            <a:spLocks noGrp="1"/>
          </p:cNvSpPr>
          <p:nvPr>
            <p:ph idx="1"/>
          </p:nvPr>
        </p:nvSpPr>
        <p:spPr>
          <a:xfrm>
            <a:off x="1484311" y="1783831"/>
            <a:ext cx="6205644" cy="4751882"/>
          </a:xfrm>
        </p:spPr>
        <p:txBody>
          <a:bodyPr anchor="t" anchorCtr="0">
            <a:normAutofit fontScale="92500" lnSpcReduction="20000"/>
          </a:bodyPr>
          <a:lstStyle/>
          <a:p>
            <a:pPr marL="0" indent="0">
              <a:buNone/>
            </a:pPr>
            <a:r>
              <a:rPr lang="en-US"/>
              <a:t>(a) information or an opinion, that is also personal information, about the individual’s: </a:t>
            </a:r>
          </a:p>
          <a:p>
            <a:pPr marL="809625" indent="-539750">
              <a:buNone/>
              <a:tabLst>
                <a:tab pos="809625" algn="l"/>
              </a:tabLst>
            </a:pPr>
            <a:r>
              <a:rPr lang="en-US"/>
              <a:t>(</a:t>
            </a:r>
            <a:r>
              <a:rPr lang="en-US" err="1"/>
              <a:t>i</a:t>
            </a:r>
            <a:r>
              <a:rPr lang="en-US"/>
              <a:t>) 	racial or ethnic origin</a:t>
            </a:r>
          </a:p>
          <a:p>
            <a:pPr marL="809625" indent="-539750">
              <a:buNone/>
              <a:tabLst>
                <a:tab pos="809625" algn="l"/>
              </a:tabLst>
            </a:pPr>
            <a:r>
              <a:rPr lang="en-US"/>
              <a:t>(ii) 	political opinions</a:t>
            </a:r>
          </a:p>
          <a:p>
            <a:pPr marL="809625" indent="-539750">
              <a:buNone/>
              <a:tabLst>
                <a:tab pos="809625" algn="l"/>
              </a:tabLst>
            </a:pPr>
            <a:r>
              <a:rPr lang="en-US"/>
              <a:t>(iii) 	membership of a political association</a:t>
            </a:r>
          </a:p>
          <a:p>
            <a:pPr marL="809625" indent="-539750">
              <a:buNone/>
              <a:tabLst>
                <a:tab pos="809625" algn="l"/>
              </a:tabLst>
            </a:pPr>
            <a:r>
              <a:rPr lang="en-US"/>
              <a:t>(iv) 	religious beliefs or affiliations</a:t>
            </a:r>
          </a:p>
          <a:p>
            <a:pPr marL="809625" indent="-539750">
              <a:buNone/>
              <a:tabLst>
                <a:tab pos="809625" algn="l"/>
              </a:tabLst>
            </a:pPr>
            <a:r>
              <a:rPr lang="en-US"/>
              <a:t>(v) 	philosophical beliefs</a:t>
            </a:r>
          </a:p>
          <a:p>
            <a:pPr marL="809625" indent="-539750">
              <a:buNone/>
              <a:tabLst>
                <a:tab pos="809625" algn="l"/>
              </a:tabLst>
            </a:pPr>
            <a:r>
              <a:rPr lang="en-US"/>
              <a:t>(vi) 	membership of a professional or trade association</a:t>
            </a:r>
          </a:p>
          <a:p>
            <a:pPr marL="809625" indent="-539750">
              <a:buNone/>
              <a:tabLst>
                <a:tab pos="809625" algn="l"/>
              </a:tabLst>
            </a:pPr>
            <a:r>
              <a:rPr lang="en-US"/>
              <a:t>(vii) 	membership of a trade union</a:t>
            </a:r>
          </a:p>
          <a:p>
            <a:pPr marL="809625" indent="-539750">
              <a:buNone/>
              <a:tabLst>
                <a:tab pos="809625" algn="l"/>
              </a:tabLst>
            </a:pPr>
            <a:r>
              <a:rPr lang="en-US"/>
              <a:t>(viii)	sexual orientation or practices</a:t>
            </a:r>
          </a:p>
          <a:p>
            <a:pPr marL="809625" indent="-539750">
              <a:buNone/>
              <a:tabLst>
                <a:tab pos="809625" algn="l"/>
              </a:tabLst>
            </a:pPr>
            <a:r>
              <a:rPr lang="en-US"/>
              <a:t>(ix) 	criminal record</a:t>
            </a:r>
            <a:endParaRPr lang="en-AU"/>
          </a:p>
        </p:txBody>
      </p:sp>
      <p:sp>
        <p:nvSpPr>
          <p:cNvPr id="4" name="Content Placeholder 2">
            <a:extLst>
              <a:ext uri="{FF2B5EF4-FFF2-40B4-BE49-F238E27FC236}">
                <a16:creationId xmlns:a16="http://schemas.microsoft.com/office/drawing/2014/main" id="{D11F67B6-8C19-BE44-2946-F14917670B2A}"/>
              </a:ext>
            </a:extLst>
          </p:cNvPr>
          <p:cNvSpPr txBox="1">
            <a:spLocks/>
          </p:cNvSpPr>
          <p:nvPr/>
        </p:nvSpPr>
        <p:spPr>
          <a:xfrm>
            <a:off x="7570032" y="1723871"/>
            <a:ext cx="4214735" cy="4751882"/>
          </a:xfrm>
          <a:prstGeom prst="rect">
            <a:avLst/>
          </a:prstGeom>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449263" marR="0" lvl="0" indent="-449263" algn="l" defTabSz="457200" rtl="0" eaLnBrk="1" fontAlgn="auto" latinLnBrk="0" hangingPunct="1">
              <a:lnSpc>
                <a:spcPct val="100000"/>
              </a:lnSpc>
              <a:spcBef>
                <a:spcPct val="20000"/>
              </a:spcBef>
              <a:spcAft>
                <a:spcPts val="600"/>
              </a:spcAft>
              <a:buClr>
                <a:srgbClr val="30ACEC">
                  <a:lumMod val="75000"/>
                </a:srgbClr>
              </a:buClr>
              <a:buSzPct val="145000"/>
              <a:buFont typeface="Arial"/>
              <a:buNone/>
              <a:tabLst>
                <a:tab pos="449263" algn="l"/>
              </a:tabLst>
              <a:defRPr/>
            </a:pPr>
            <a:r>
              <a:rPr kumimoji="0" lang="en-US" sz="2200" b="0" i="0" u="none" strike="noStrike" kern="1200" cap="none" spc="0" normalizeH="0" baseline="0" noProof="0">
                <a:ln>
                  <a:noFill/>
                </a:ln>
                <a:solidFill>
                  <a:prstClr val="black"/>
                </a:solidFill>
                <a:effectLst/>
                <a:uLnTx/>
                <a:uFillTx/>
                <a:latin typeface="Corbel" panose="020B0503020204020204"/>
                <a:ea typeface="+mn-ea"/>
                <a:cs typeface="+mn-cs"/>
              </a:rPr>
              <a:t>(b) 	health information about the individual; </a:t>
            </a:r>
          </a:p>
          <a:p>
            <a:pPr marL="449263" marR="0" lvl="0" indent="-449263" algn="l" defTabSz="457200" rtl="0" eaLnBrk="1" fontAlgn="auto" latinLnBrk="0" hangingPunct="1">
              <a:lnSpc>
                <a:spcPct val="100000"/>
              </a:lnSpc>
              <a:spcBef>
                <a:spcPct val="20000"/>
              </a:spcBef>
              <a:spcAft>
                <a:spcPts val="600"/>
              </a:spcAft>
              <a:buClr>
                <a:srgbClr val="30ACEC">
                  <a:lumMod val="75000"/>
                </a:srgbClr>
              </a:buClr>
              <a:buSzPct val="145000"/>
              <a:buFont typeface="Arial"/>
              <a:buNone/>
              <a:tabLst>
                <a:tab pos="449263" algn="l"/>
              </a:tabLst>
              <a:defRPr/>
            </a:pPr>
            <a:r>
              <a:rPr kumimoji="0" lang="en-US" sz="2200" b="0" i="0" u="none" strike="noStrike" kern="1200" cap="none" spc="0" normalizeH="0" baseline="0" noProof="0">
                <a:ln>
                  <a:noFill/>
                </a:ln>
                <a:solidFill>
                  <a:prstClr val="black"/>
                </a:solidFill>
                <a:effectLst/>
                <a:uLnTx/>
                <a:uFillTx/>
                <a:latin typeface="Corbel" panose="020B0503020204020204"/>
                <a:ea typeface="+mn-ea"/>
                <a:cs typeface="+mn-cs"/>
              </a:rPr>
              <a:t>(c) 	genetic information about the individual that is not otherwise health information;</a:t>
            </a:r>
          </a:p>
          <a:p>
            <a:pPr marL="449263" marR="0" lvl="0" indent="-449263" algn="l" defTabSz="457200" rtl="0" eaLnBrk="1" fontAlgn="auto" latinLnBrk="0" hangingPunct="1">
              <a:lnSpc>
                <a:spcPct val="100000"/>
              </a:lnSpc>
              <a:spcBef>
                <a:spcPct val="20000"/>
              </a:spcBef>
              <a:spcAft>
                <a:spcPts val="600"/>
              </a:spcAft>
              <a:buClr>
                <a:srgbClr val="30ACEC">
                  <a:lumMod val="75000"/>
                </a:srgbClr>
              </a:buClr>
              <a:buSzPct val="145000"/>
              <a:buFont typeface="Arial"/>
              <a:buNone/>
              <a:tabLst>
                <a:tab pos="449263" algn="l"/>
              </a:tabLst>
              <a:defRPr/>
            </a:pPr>
            <a:r>
              <a:rPr kumimoji="0" lang="en-US" sz="2200" b="0" i="0" u="none" strike="noStrike" kern="1200" cap="none" spc="0" normalizeH="0" baseline="0" noProof="0">
                <a:ln>
                  <a:noFill/>
                </a:ln>
                <a:solidFill>
                  <a:prstClr val="black"/>
                </a:solidFill>
                <a:effectLst/>
                <a:uLnTx/>
                <a:uFillTx/>
                <a:latin typeface="Corbel" panose="020B0503020204020204"/>
                <a:ea typeface="+mn-ea"/>
                <a:cs typeface="+mn-cs"/>
              </a:rPr>
              <a:t> (d) 	biometric information that is to be used for the purpose of automated biometric verification or biometric identification; or </a:t>
            </a:r>
          </a:p>
          <a:p>
            <a:pPr marL="449263" marR="0" lvl="0" indent="-449263" algn="l" defTabSz="457200" rtl="0" eaLnBrk="1" fontAlgn="auto" latinLnBrk="0" hangingPunct="1">
              <a:lnSpc>
                <a:spcPct val="100000"/>
              </a:lnSpc>
              <a:spcBef>
                <a:spcPct val="20000"/>
              </a:spcBef>
              <a:spcAft>
                <a:spcPts val="600"/>
              </a:spcAft>
              <a:buClr>
                <a:srgbClr val="30ACEC">
                  <a:lumMod val="75000"/>
                </a:srgbClr>
              </a:buClr>
              <a:buSzPct val="145000"/>
              <a:buFont typeface="Arial"/>
              <a:buNone/>
              <a:tabLst>
                <a:tab pos="449263" algn="l"/>
              </a:tabLst>
              <a:defRPr/>
            </a:pPr>
            <a:r>
              <a:rPr kumimoji="0" lang="en-US" sz="2200" b="0" i="0" u="none" strike="noStrike" kern="1200" cap="none" spc="0" normalizeH="0" baseline="0" noProof="0">
                <a:ln>
                  <a:noFill/>
                </a:ln>
                <a:solidFill>
                  <a:prstClr val="black"/>
                </a:solidFill>
                <a:effectLst/>
                <a:uLnTx/>
                <a:uFillTx/>
                <a:latin typeface="Corbel" panose="020B0503020204020204"/>
                <a:ea typeface="+mn-ea"/>
                <a:cs typeface="+mn-cs"/>
              </a:rPr>
              <a:t>(e)	biometric templates.</a:t>
            </a:r>
            <a:endParaRPr kumimoji="0" lang="en-AU" sz="2200" b="0" i="0" u="none" strike="noStrike" kern="1200" cap="none" spc="0" normalizeH="0" baseline="0" noProof="0">
              <a:ln>
                <a:noFill/>
              </a:ln>
              <a:solidFill>
                <a:prstClr val="black"/>
              </a:solidFill>
              <a:effectLst/>
              <a:uLnTx/>
              <a:uFillTx/>
              <a:latin typeface="Corbel" panose="020B0503020204020204"/>
              <a:ea typeface="+mn-ea"/>
              <a:cs typeface="+mn-cs"/>
            </a:endParaRPr>
          </a:p>
        </p:txBody>
      </p:sp>
      <p:sp>
        <p:nvSpPr>
          <p:cNvPr id="5" name="Slide Number Placeholder 4">
            <a:extLst>
              <a:ext uri="{FF2B5EF4-FFF2-40B4-BE49-F238E27FC236}">
                <a16:creationId xmlns:a16="http://schemas.microsoft.com/office/drawing/2014/main" id="{F7078BFB-EF24-4409-B86D-B3E577B7B975}"/>
              </a:ext>
            </a:extLst>
          </p:cNvPr>
          <p:cNvSpPr>
            <a:spLocks noGrp="1"/>
          </p:cNvSpPr>
          <p:nvPr>
            <p:ph type="sldNum" sz="quarter" idx="12"/>
          </p:nvPr>
        </p:nvSpPr>
        <p:spPr>
          <a:xfrm>
            <a:off x="11388083" y="6293190"/>
            <a:ext cx="551167" cy="365125"/>
          </a:xfrm>
        </p:spPr>
        <p:txBody>
          <a:bodyPr/>
          <a:lstStyle/>
          <a:p>
            <a:fld id="{EFEFB83B-929B-4890-9662-1BECF96BE500}" type="slidenum">
              <a:rPr lang="en-AU" smtClean="0"/>
              <a:t>12</a:t>
            </a:fld>
            <a:endParaRPr lang="en-AU"/>
          </a:p>
        </p:txBody>
      </p:sp>
    </p:spTree>
    <p:extLst>
      <p:ext uri="{BB962C8B-B14F-4D97-AF65-F5344CB8AC3E}">
        <p14:creationId xmlns:p14="http://schemas.microsoft.com/office/powerpoint/2010/main" val="2070604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A3945-F573-E0EC-433E-19EF57C6F478}"/>
              </a:ext>
            </a:extLst>
          </p:cNvPr>
          <p:cNvSpPr>
            <a:spLocks noGrp="1"/>
          </p:cNvSpPr>
          <p:nvPr>
            <p:ph type="title"/>
          </p:nvPr>
        </p:nvSpPr>
        <p:spPr>
          <a:xfrm>
            <a:off x="1440649" y="568652"/>
            <a:ext cx="10018713" cy="803910"/>
          </a:xfrm>
        </p:spPr>
        <p:txBody>
          <a:bodyPr/>
          <a:lstStyle/>
          <a:p>
            <a:pPr algn="l"/>
            <a:r>
              <a:rPr lang="en-AU">
                <a:solidFill>
                  <a:schemeClr val="accent3">
                    <a:lumMod val="75000"/>
                  </a:schemeClr>
                </a:solidFill>
              </a:rPr>
              <a:t>Scenario 2  - QPP 3</a:t>
            </a:r>
          </a:p>
        </p:txBody>
      </p:sp>
      <p:sp>
        <p:nvSpPr>
          <p:cNvPr id="3" name="Content Placeholder 2">
            <a:extLst>
              <a:ext uri="{FF2B5EF4-FFF2-40B4-BE49-F238E27FC236}">
                <a16:creationId xmlns:a16="http://schemas.microsoft.com/office/drawing/2014/main" id="{28EE0B74-E0C7-CE5E-F165-65343C2C3428}"/>
              </a:ext>
            </a:extLst>
          </p:cNvPr>
          <p:cNvSpPr>
            <a:spLocks noGrp="1"/>
          </p:cNvSpPr>
          <p:nvPr>
            <p:ph idx="1"/>
          </p:nvPr>
        </p:nvSpPr>
        <p:spPr>
          <a:xfrm>
            <a:off x="1440648" y="1287702"/>
            <a:ext cx="10289534" cy="580230"/>
          </a:xfrm>
        </p:spPr>
        <p:txBody>
          <a:bodyPr anchor="t" anchorCtr="0">
            <a:normAutofit lnSpcReduction="10000"/>
          </a:bodyPr>
          <a:lstStyle/>
          <a:p>
            <a:pPr marL="0" indent="0">
              <a:lnSpc>
                <a:spcPct val="107000"/>
              </a:lnSpc>
              <a:spcAft>
                <a:spcPts val="800"/>
              </a:spcAft>
              <a:buNone/>
            </a:pPr>
            <a:r>
              <a:rPr lang="en-AU" sz="2400" kern="100">
                <a:effectLst/>
                <a:latin typeface="Calibri"/>
                <a:ea typeface="Calibri"/>
                <a:cs typeface="Times New Roman"/>
              </a:rPr>
              <a:t>Apply QPP 3 to these scenarios </a:t>
            </a:r>
          </a:p>
          <a:p>
            <a:endParaRPr lang="en-AU"/>
          </a:p>
        </p:txBody>
      </p:sp>
      <p:sp>
        <p:nvSpPr>
          <p:cNvPr id="6" name="Slide Number Placeholder 5">
            <a:extLst>
              <a:ext uri="{FF2B5EF4-FFF2-40B4-BE49-F238E27FC236}">
                <a16:creationId xmlns:a16="http://schemas.microsoft.com/office/drawing/2014/main" id="{95B91217-9294-5332-F47B-30F5F0BBA6AF}"/>
              </a:ext>
            </a:extLst>
          </p:cNvPr>
          <p:cNvSpPr>
            <a:spLocks noGrp="1"/>
          </p:cNvSpPr>
          <p:nvPr>
            <p:ph type="sldNum" sz="quarter" idx="12"/>
          </p:nvPr>
        </p:nvSpPr>
        <p:spPr>
          <a:xfrm>
            <a:off x="11454598" y="6127704"/>
            <a:ext cx="551167" cy="365125"/>
          </a:xfrm>
        </p:spPr>
        <p:txBody>
          <a:bodyPr/>
          <a:lstStyle/>
          <a:p>
            <a:fld id="{EFEFB83B-929B-4890-9662-1BECF96BE500}" type="slidenum">
              <a:rPr lang="en-AU" smtClean="0"/>
              <a:t>13</a:t>
            </a:fld>
            <a:endParaRPr lang="en-AU"/>
          </a:p>
        </p:txBody>
      </p:sp>
      <p:sp>
        <p:nvSpPr>
          <p:cNvPr id="4" name="Rectangle: Rounded Corners 3">
            <a:extLst>
              <a:ext uri="{FF2B5EF4-FFF2-40B4-BE49-F238E27FC236}">
                <a16:creationId xmlns:a16="http://schemas.microsoft.com/office/drawing/2014/main" id="{1ADCC2F1-B9D1-92ED-5DF6-959C7CADE808}"/>
              </a:ext>
            </a:extLst>
          </p:cNvPr>
          <p:cNvSpPr/>
          <p:nvPr/>
        </p:nvSpPr>
        <p:spPr>
          <a:xfrm>
            <a:off x="1463477" y="1799388"/>
            <a:ext cx="6757244" cy="1405451"/>
          </a:xfrm>
          <a:prstGeom prst="round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2000" kern="100">
                <a:effectLst/>
                <a:latin typeface="Calibri" panose="020F0502020204030204" pitchFamily="34" charset="0"/>
                <a:ea typeface="Calibri" panose="020F0502020204030204" pitchFamily="34" charset="0"/>
                <a:cs typeface="Times New Roman" panose="02020603050405020304" pitchFamily="18" charset="0"/>
              </a:rPr>
              <a:t>1. Your agency advertises several legal officer positions. The person running the recruitment process wants to require all applicants to provide proof they have a law degree and can practice as a lawyer in Queensland. </a:t>
            </a:r>
            <a:endParaRPr lang="en-AU" sz="2000"/>
          </a:p>
        </p:txBody>
      </p:sp>
      <p:sp>
        <p:nvSpPr>
          <p:cNvPr id="5" name="Rectangle: Rounded Corners 4">
            <a:extLst>
              <a:ext uri="{FF2B5EF4-FFF2-40B4-BE49-F238E27FC236}">
                <a16:creationId xmlns:a16="http://schemas.microsoft.com/office/drawing/2014/main" id="{E3D0C85F-D763-B2B8-DD1B-54809441CAF5}"/>
              </a:ext>
            </a:extLst>
          </p:cNvPr>
          <p:cNvSpPr/>
          <p:nvPr/>
        </p:nvSpPr>
        <p:spPr>
          <a:xfrm>
            <a:off x="3986074" y="3365376"/>
            <a:ext cx="7118899" cy="140545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AU" sz="2000" kern="100">
                <a:effectLst/>
                <a:latin typeface="Calibri" panose="020F0502020204030204" pitchFamily="34" charset="0"/>
                <a:ea typeface="Calibri" panose="020F0502020204030204" pitchFamily="34" charset="0"/>
                <a:cs typeface="Times New Roman" panose="02020603050405020304" pitchFamily="18" charset="0"/>
              </a:rPr>
              <a:t>2. </a:t>
            </a:r>
            <a:r>
              <a:rPr lang="en-AU" sz="2000" kern="100">
                <a:effectLst/>
                <a:latin typeface="Calibri"/>
                <a:ea typeface="Calibri"/>
                <a:cs typeface="Times New Roman"/>
              </a:rPr>
              <a:t>As part of an agency recruitment process, the candidate </a:t>
            </a:r>
            <a:r>
              <a:rPr lang="en-AU" sz="2000" kern="100">
                <a:latin typeface="Calibri"/>
                <a:ea typeface="Calibri"/>
                <a:cs typeface="Times New Roman"/>
              </a:rPr>
              <a:t>nominates their</a:t>
            </a:r>
            <a:r>
              <a:rPr lang="en-AU" sz="2000" kern="100">
                <a:effectLst/>
                <a:latin typeface="Calibri"/>
                <a:ea typeface="Calibri"/>
                <a:cs typeface="Times New Roman"/>
              </a:rPr>
              <a:t> former boss as a </a:t>
            </a:r>
            <a:r>
              <a:rPr lang="en-AU" sz="2000" kern="100">
                <a:latin typeface="Calibri"/>
                <a:ea typeface="Calibri"/>
                <a:cs typeface="Times New Roman"/>
              </a:rPr>
              <a:t>referee</a:t>
            </a:r>
            <a:r>
              <a:rPr lang="en-AU" sz="2000" kern="100">
                <a:effectLst/>
                <a:latin typeface="Calibri"/>
                <a:ea typeface="Calibri"/>
                <a:cs typeface="Times New Roman"/>
              </a:rPr>
              <a:t>. </a:t>
            </a:r>
            <a:r>
              <a:rPr lang="en-AU" sz="2000" kern="100">
                <a:latin typeface="Calibri"/>
                <a:ea typeface="Calibri"/>
                <a:cs typeface="Times New Roman"/>
              </a:rPr>
              <a:t> The agency intends to obtain a written reference directly from the referee.</a:t>
            </a:r>
            <a:endParaRPr lang="en-AU" sz="2000"/>
          </a:p>
        </p:txBody>
      </p:sp>
      <p:sp>
        <p:nvSpPr>
          <p:cNvPr id="7" name="Rectangle: Rounded Corners 6">
            <a:extLst>
              <a:ext uri="{FF2B5EF4-FFF2-40B4-BE49-F238E27FC236}">
                <a16:creationId xmlns:a16="http://schemas.microsoft.com/office/drawing/2014/main" id="{72FD6179-C561-74ED-14A8-D35723BAE963}"/>
              </a:ext>
            </a:extLst>
          </p:cNvPr>
          <p:cNvSpPr/>
          <p:nvPr/>
        </p:nvSpPr>
        <p:spPr>
          <a:xfrm>
            <a:off x="2090755" y="4931364"/>
            <a:ext cx="9215101" cy="1561465"/>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AU" sz="2000" kern="100">
                <a:solidFill>
                  <a:schemeClr val="tx1"/>
                </a:solidFill>
                <a:latin typeface="Calibri" panose="020F0502020204030204" pitchFamily="34" charset="0"/>
                <a:ea typeface="Calibri" panose="020F0502020204030204" pitchFamily="34" charset="0"/>
                <a:cs typeface="Times New Roman" panose="02020603050405020304" pitchFamily="18" charset="0"/>
              </a:rPr>
              <a:t>3. </a:t>
            </a:r>
            <a:r>
              <a:rPr lang="en-AU" sz="2000" kern="100">
                <a:solidFill>
                  <a:schemeClr val="tx1"/>
                </a:solidFill>
                <a:effectLst/>
                <a:latin typeface="Calibri"/>
                <a:ea typeface="Calibri"/>
                <a:cs typeface="Times New Roman"/>
              </a:rPr>
              <a:t>As part of managing a problematic agency employee, the chief executive of the agency requires the employee to undergo a mental health assessment in accordance with the Public Sector Act, which gives the chief executive this power. </a:t>
            </a:r>
            <a:r>
              <a:rPr lang="en-AU" sz="2000" kern="100">
                <a:solidFill>
                  <a:schemeClr val="tx1"/>
                </a:solidFill>
                <a:latin typeface="Calibri"/>
                <a:ea typeface="Calibri"/>
                <a:cs typeface="Times New Roman"/>
              </a:rPr>
              <a:t> The assessment is to be forwarded from the assessing practitioner to the chief executive.</a:t>
            </a:r>
            <a:endParaRPr lang="en-AU" sz="2000">
              <a:solidFill>
                <a:schemeClr val="tx1"/>
              </a:solidFill>
            </a:endParaRPr>
          </a:p>
        </p:txBody>
      </p:sp>
    </p:spTree>
    <p:extLst>
      <p:ext uri="{BB962C8B-B14F-4D97-AF65-F5344CB8AC3E}">
        <p14:creationId xmlns:p14="http://schemas.microsoft.com/office/powerpoint/2010/main" val="16656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D539-74CA-1026-2C13-17ACBB73A543}"/>
              </a:ext>
            </a:extLst>
          </p:cNvPr>
          <p:cNvSpPr>
            <a:spLocks noGrp="1"/>
          </p:cNvSpPr>
          <p:nvPr>
            <p:ph type="title"/>
          </p:nvPr>
        </p:nvSpPr>
        <p:spPr>
          <a:xfrm>
            <a:off x="1354348" y="909398"/>
            <a:ext cx="10664142" cy="794657"/>
          </a:xfrm>
        </p:spPr>
        <p:txBody>
          <a:bodyPr>
            <a:normAutofit/>
          </a:bodyPr>
          <a:lstStyle/>
          <a:p>
            <a:pPr algn="l"/>
            <a:r>
              <a:rPr lang="en-US" sz="3200" b="1">
                <a:solidFill>
                  <a:srgbClr val="00B050"/>
                </a:solidFill>
                <a:latin typeface="Calibri" panose="020F0502020204030204" pitchFamily="34" charset="0"/>
                <a:cs typeface="Calibri" panose="020F0502020204030204" pitchFamily="34" charset="0"/>
              </a:rPr>
              <a:t>QPP 4: Dealing with unsolicited personal information</a:t>
            </a:r>
            <a:endParaRPr lang="en-AU" sz="3200" b="1">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0D3508F-B63F-83D6-FEB4-F589652B6FB3}"/>
              </a:ext>
            </a:extLst>
          </p:cNvPr>
          <p:cNvSpPr txBox="1">
            <a:spLocks/>
          </p:cNvSpPr>
          <p:nvPr/>
        </p:nvSpPr>
        <p:spPr>
          <a:xfrm>
            <a:off x="1354348" y="2685326"/>
            <a:ext cx="10449725" cy="3770892"/>
          </a:xfrm>
          <a:prstGeom prst="rect">
            <a:avLst/>
          </a:prstGeom>
        </p:spPr>
        <p:txBody>
          <a:bodyPr vert="horz" lIns="91440" tIns="45720" rIns="91440" bIns="45720" rtlCol="0" anchor="t" anchorCtr="0">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lnSpc>
                <a:spcPct val="110000"/>
              </a:lnSpc>
              <a:spcBef>
                <a:spcPts val="0"/>
              </a:spcBef>
              <a:buSzPct val="90000"/>
            </a:pPr>
            <a:endParaRPr lang="en-US">
              <a:latin typeface="Calibri" panose="020F0502020204030204" pitchFamily="34" charset="0"/>
              <a:cs typeface="Calibri" panose="020F0502020204030204" pitchFamily="34" charset="0"/>
            </a:endParaRPr>
          </a:p>
          <a:p>
            <a:pPr>
              <a:lnSpc>
                <a:spcPct val="110000"/>
              </a:lnSpc>
              <a:spcBef>
                <a:spcPts val="0"/>
              </a:spcBef>
              <a:buSzPct val="90000"/>
            </a:pPr>
            <a:r>
              <a:rPr lang="en-US">
                <a:latin typeface="Calibri" panose="020F0502020204030204" pitchFamily="34" charset="0"/>
                <a:cs typeface="Calibri" panose="020F0502020204030204" pitchFamily="34" charset="0"/>
              </a:rPr>
              <a:t>Agency must, within a reasonable period, decide whether could have collected under QPP 3</a:t>
            </a:r>
          </a:p>
          <a:p>
            <a:pPr marL="2489200" lvl="5" indent="-365125">
              <a:spcBef>
                <a:spcPts val="0"/>
              </a:spcBef>
              <a:spcAft>
                <a:spcPts val="300"/>
              </a:spcAft>
              <a:buSzPct val="90000"/>
              <a:buFont typeface="Wingdings" panose="05000000000000000000" pitchFamily="2" charset="2"/>
              <a:buChar char="Ø"/>
            </a:pPr>
            <a:r>
              <a:rPr lang="en-US" sz="2400">
                <a:latin typeface="Calibri" panose="020F0502020204030204" pitchFamily="34" charset="0"/>
                <a:cs typeface="Calibri" panose="020F0502020204030204" pitchFamily="34" charset="0"/>
              </a:rPr>
              <a:t>Deal with according to QPPs 5 to 13</a:t>
            </a:r>
          </a:p>
          <a:p>
            <a:pPr marL="2489200" lvl="5" indent="-365125">
              <a:spcBef>
                <a:spcPts val="0"/>
              </a:spcBef>
              <a:spcAft>
                <a:spcPts val="300"/>
              </a:spcAft>
              <a:buSzPct val="90000"/>
              <a:buFont typeface="Wingdings" panose="05000000000000000000" pitchFamily="2" charset="2"/>
              <a:buChar char="Ø"/>
            </a:pPr>
            <a:endParaRPr lang="en-US" sz="2400">
              <a:latin typeface="Calibri" panose="020F0502020204030204" pitchFamily="34" charset="0"/>
              <a:cs typeface="Calibri" panose="020F0502020204030204" pitchFamily="34" charset="0"/>
            </a:endParaRPr>
          </a:p>
          <a:p>
            <a:pPr marL="2489200" lvl="5" indent="-365125">
              <a:spcBef>
                <a:spcPts val="0"/>
              </a:spcBef>
              <a:spcAft>
                <a:spcPts val="300"/>
              </a:spcAft>
              <a:buSzPct val="90000"/>
              <a:buFont typeface="Wingdings" panose="05000000000000000000" pitchFamily="2" charset="2"/>
              <a:buChar char="Ø"/>
            </a:pPr>
            <a:endParaRPr lang="en-US" sz="2400">
              <a:latin typeface="Calibri" panose="020F0502020204030204" pitchFamily="34" charset="0"/>
              <a:cs typeface="Calibri" panose="020F0502020204030204" pitchFamily="34" charset="0"/>
            </a:endParaRPr>
          </a:p>
          <a:p>
            <a:pPr marL="2489200" lvl="5" indent="-365125">
              <a:spcBef>
                <a:spcPts val="0"/>
              </a:spcBef>
              <a:spcAft>
                <a:spcPts val="300"/>
              </a:spcAft>
              <a:buSzPct val="90000"/>
              <a:buFont typeface="Wingdings" panose="05000000000000000000" pitchFamily="2" charset="2"/>
              <a:buChar char="Ø"/>
            </a:pPr>
            <a:r>
              <a:rPr lang="en-US" sz="2400">
                <a:latin typeface="Calibri" panose="020F0502020204030204" pitchFamily="34" charset="0"/>
                <a:cs typeface="Calibri" panose="020F0502020204030204" pitchFamily="34" charset="0"/>
              </a:rPr>
              <a:t>If not a public record, </a:t>
            </a:r>
            <a:r>
              <a:rPr lang="en-US" sz="2400" b="1" i="1">
                <a:latin typeface="Calibri" panose="020F0502020204030204" pitchFamily="34" charset="0"/>
                <a:cs typeface="Calibri" panose="020F0502020204030204" pitchFamily="34" charset="0"/>
              </a:rPr>
              <a:t>and</a:t>
            </a:r>
            <a:r>
              <a:rPr lang="en-US" sz="2400">
                <a:latin typeface="Calibri" panose="020F0502020204030204" pitchFamily="34" charset="0"/>
                <a:cs typeface="Calibri" panose="020F0502020204030204" pitchFamily="34" charset="0"/>
              </a:rPr>
              <a:t> lawful and reasonable:</a:t>
            </a:r>
          </a:p>
          <a:p>
            <a:pPr marL="1609725" lvl="4" indent="0">
              <a:spcBef>
                <a:spcPts val="0"/>
              </a:spcBef>
              <a:spcAft>
                <a:spcPts val="300"/>
              </a:spcAft>
              <a:buSzPct val="90000"/>
              <a:buNone/>
            </a:pPr>
            <a:r>
              <a:rPr lang="en-US" sz="2400">
                <a:latin typeface="Calibri" panose="020F0502020204030204" pitchFamily="34" charset="0"/>
                <a:cs typeface="Calibri" panose="020F0502020204030204" pitchFamily="34" charset="0"/>
              </a:rPr>
              <a:t>			Destroy or de-identify as soon as practicable</a:t>
            </a:r>
          </a:p>
        </p:txBody>
      </p:sp>
      <p:sp>
        <p:nvSpPr>
          <p:cNvPr id="4" name="Content Placeholder 2">
            <a:extLst>
              <a:ext uri="{FF2B5EF4-FFF2-40B4-BE49-F238E27FC236}">
                <a16:creationId xmlns:a16="http://schemas.microsoft.com/office/drawing/2014/main" id="{2165EC1D-061B-647E-89A0-9673002FD095}"/>
              </a:ext>
            </a:extLst>
          </p:cNvPr>
          <p:cNvSpPr txBox="1">
            <a:spLocks/>
          </p:cNvSpPr>
          <p:nvPr/>
        </p:nvSpPr>
        <p:spPr>
          <a:xfrm>
            <a:off x="1354348" y="1624363"/>
            <a:ext cx="10664142" cy="1084113"/>
          </a:xfrm>
          <a:prstGeom prst="rect">
            <a:avLst/>
          </a:prstGeom>
          <a:ln w="25400">
            <a:solidFill>
              <a:schemeClr val="accent1">
                <a:shade val="15000"/>
              </a:schemeClr>
            </a:solidFill>
          </a:ln>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spcBef>
                <a:spcPts val="0"/>
              </a:spcBef>
              <a:spcAft>
                <a:spcPts val="0"/>
              </a:spcAft>
              <a:buNone/>
            </a:pPr>
            <a:r>
              <a:rPr lang="en-US" sz="2800" b="1">
                <a:latin typeface="Calibri" panose="020F0502020204030204" pitchFamily="34" charset="0"/>
                <a:cs typeface="Calibri" panose="020F0502020204030204" pitchFamily="34" charset="0"/>
              </a:rPr>
              <a:t>Unsolicited: </a:t>
            </a:r>
          </a:p>
          <a:p>
            <a:pPr marL="0" indent="0">
              <a:lnSpc>
                <a:spcPct val="90000"/>
              </a:lnSpc>
              <a:spcBef>
                <a:spcPts val="0"/>
              </a:spcBef>
              <a:buNone/>
            </a:pPr>
            <a:r>
              <a:rPr lang="en-US">
                <a:latin typeface="Calibri" panose="020F0502020204030204" pitchFamily="34" charset="0"/>
                <a:cs typeface="Calibri" panose="020F0502020204030204" pitchFamily="34" charset="0"/>
              </a:rPr>
              <a:t>Personal information received by an agency that the</a:t>
            </a:r>
            <a:r>
              <a:rPr lang="en-US" b="1">
                <a:latin typeface="Calibri" panose="020F0502020204030204" pitchFamily="34" charset="0"/>
                <a:cs typeface="Calibri" panose="020F0502020204030204" pitchFamily="34" charset="0"/>
              </a:rPr>
              <a:t> agency took no active steps to collect; </a:t>
            </a:r>
            <a:r>
              <a:rPr lang="en-US">
                <a:latin typeface="Calibri" panose="020F0502020204030204" pitchFamily="34" charset="0"/>
                <a:cs typeface="Calibri" panose="020F0502020204030204" pitchFamily="34" charset="0"/>
              </a:rPr>
              <a:t>that </a:t>
            </a:r>
            <a:r>
              <a:rPr lang="en-US" b="1">
                <a:latin typeface="Calibri" panose="020F0502020204030204" pitchFamily="34" charset="0"/>
                <a:cs typeface="Calibri" panose="020F0502020204030204" pitchFamily="34" charset="0"/>
              </a:rPr>
              <a:t>someone has given or sent</a:t>
            </a:r>
            <a:r>
              <a:rPr lang="en-US">
                <a:latin typeface="Calibri" panose="020F0502020204030204" pitchFamily="34" charset="0"/>
                <a:cs typeface="Calibri" panose="020F0502020204030204" pitchFamily="34" charset="0"/>
              </a:rPr>
              <a:t> to an agency at their </a:t>
            </a:r>
            <a:r>
              <a:rPr lang="en-US" b="1">
                <a:latin typeface="Calibri" panose="020F0502020204030204" pitchFamily="34" charset="0"/>
                <a:cs typeface="Calibri" panose="020F0502020204030204" pitchFamily="34" charset="0"/>
              </a:rPr>
              <a:t>own instigation.</a:t>
            </a:r>
            <a:endParaRPr lang="en-US">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4395CD5F-A2DF-CB9A-1667-DBA0C5687F31}"/>
              </a:ext>
            </a:extLst>
          </p:cNvPr>
          <p:cNvSpPr>
            <a:spLocks noGrp="1"/>
          </p:cNvSpPr>
          <p:nvPr>
            <p:ph type="sldNum" sz="quarter" idx="12"/>
          </p:nvPr>
        </p:nvSpPr>
        <p:spPr>
          <a:xfrm>
            <a:off x="11467323" y="6176051"/>
            <a:ext cx="551167" cy="365125"/>
          </a:xfrm>
        </p:spPr>
        <p:txBody>
          <a:bodyPr/>
          <a:lstStyle/>
          <a:p>
            <a:fld id="{EFEFB83B-929B-4890-9662-1BECF96BE500}" type="slidenum">
              <a:rPr lang="en-AU" smtClean="0"/>
              <a:t>14</a:t>
            </a:fld>
            <a:endParaRPr lang="en-AU"/>
          </a:p>
        </p:txBody>
      </p:sp>
      <p:sp>
        <p:nvSpPr>
          <p:cNvPr id="7" name="TextBox 6">
            <a:extLst>
              <a:ext uri="{FF2B5EF4-FFF2-40B4-BE49-F238E27FC236}">
                <a16:creationId xmlns:a16="http://schemas.microsoft.com/office/drawing/2014/main" id="{9031CE97-2EDB-2120-B592-29B169D166A7}"/>
              </a:ext>
            </a:extLst>
          </p:cNvPr>
          <p:cNvSpPr txBox="1"/>
          <p:nvPr/>
        </p:nvSpPr>
        <p:spPr>
          <a:xfrm>
            <a:off x="2004289" y="4109107"/>
            <a:ext cx="1357745" cy="461665"/>
          </a:xfrm>
          <a:prstGeom prst="rect">
            <a:avLst/>
          </a:prstGeom>
          <a:solidFill>
            <a:schemeClr val="accent1">
              <a:lumMod val="50000"/>
            </a:schemeClr>
          </a:solidFill>
        </p:spPr>
        <p:txBody>
          <a:bodyPr wrap="square" rtlCol="0">
            <a:spAutoFit/>
          </a:bodyPr>
          <a:lstStyle/>
          <a:p>
            <a:r>
              <a:rPr lang="en-AU" sz="2400" b="1">
                <a:solidFill>
                  <a:schemeClr val="bg1"/>
                </a:solidFill>
              </a:rPr>
              <a:t>Yes?</a:t>
            </a:r>
          </a:p>
        </p:txBody>
      </p:sp>
      <p:sp>
        <p:nvSpPr>
          <p:cNvPr id="8" name="TextBox 7">
            <a:extLst>
              <a:ext uri="{FF2B5EF4-FFF2-40B4-BE49-F238E27FC236}">
                <a16:creationId xmlns:a16="http://schemas.microsoft.com/office/drawing/2014/main" id="{E7E3EB04-75B4-117A-CE07-3222A0029E5F}"/>
              </a:ext>
            </a:extLst>
          </p:cNvPr>
          <p:cNvSpPr txBox="1"/>
          <p:nvPr/>
        </p:nvSpPr>
        <p:spPr>
          <a:xfrm>
            <a:off x="2004288" y="5321210"/>
            <a:ext cx="1357745" cy="461665"/>
          </a:xfrm>
          <a:prstGeom prst="rect">
            <a:avLst/>
          </a:prstGeom>
          <a:solidFill>
            <a:schemeClr val="accent1">
              <a:lumMod val="50000"/>
            </a:schemeClr>
          </a:solidFill>
        </p:spPr>
        <p:txBody>
          <a:bodyPr wrap="square" rtlCol="0">
            <a:spAutoFit/>
          </a:bodyPr>
          <a:lstStyle/>
          <a:p>
            <a:r>
              <a:rPr lang="en-AU" sz="2400" b="1">
                <a:solidFill>
                  <a:schemeClr val="bg1"/>
                </a:solidFill>
              </a:rPr>
              <a:t>No?</a:t>
            </a:r>
          </a:p>
        </p:txBody>
      </p:sp>
    </p:spTree>
    <p:extLst>
      <p:ext uri="{BB962C8B-B14F-4D97-AF65-F5344CB8AC3E}">
        <p14:creationId xmlns:p14="http://schemas.microsoft.com/office/powerpoint/2010/main" val="1135170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A3945-F573-E0EC-433E-19EF57C6F478}"/>
              </a:ext>
            </a:extLst>
          </p:cNvPr>
          <p:cNvSpPr>
            <a:spLocks noGrp="1"/>
          </p:cNvSpPr>
          <p:nvPr>
            <p:ph type="title"/>
          </p:nvPr>
        </p:nvSpPr>
        <p:spPr>
          <a:xfrm>
            <a:off x="1504503" y="323255"/>
            <a:ext cx="10018713" cy="803910"/>
          </a:xfrm>
        </p:spPr>
        <p:txBody>
          <a:bodyPr/>
          <a:lstStyle/>
          <a:p>
            <a:pPr algn="l"/>
            <a:r>
              <a:rPr lang="en-AU">
                <a:solidFill>
                  <a:schemeClr val="accent3">
                    <a:lumMod val="75000"/>
                  </a:schemeClr>
                </a:solidFill>
              </a:rPr>
              <a:t>Scenario 3  - QPP 4</a:t>
            </a:r>
          </a:p>
        </p:txBody>
      </p:sp>
      <p:sp>
        <p:nvSpPr>
          <p:cNvPr id="3" name="Content Placeholder 2">
            <a:extLst>
              <a:ext uri="{FF2B5EF4-FFF2-40B4-BE49-F238E27FC236}">
                <a16:creationId xmlns:a16="http://schemas.microsoft.com/office/drawing/2014/main" id="{28EE0B74-E0C7-CE5E-F165-65343C2C3428}"/>
              </a:ext>
            </a:extLst>
          </p:cNvPr>
          <p:cNvSpPr>
            <a:spLocks noGrp="1"/>
          </p:cNvSpPr>
          <p:nvPr>
            <p:ph idx="1"/>
          </p:nvPr>
        </p:nvSpPr>
        <p:spPr>
          <a:xfrm>
            <a:off x="1440647" y="1139328"/>
            <a:ext cx="10289534" cy="906676"/>
          </a:xfrm>
        </p:spPr>
        <p:txBody>
          <a:bodyPr anchor="t" anchorCtr="0">
            <a:normAutofit fontScale="25000" lnSpcReduction="20000"/>
          </a:bodyPr>
          <a:lstStyle/>
          <a:p>
            <a:pPr marL="0" indent="0">
              <a:lnSpc>
                <a:spcPct val="107000"/>
              </a:lnSpc>
              <a:spcAft>
                <a:spcPts val="800"/>
              </a:spcAft>
              <a:buNone/>
            </a:pPr>
            <a:r>
              <a:rPr lang="en-AU" sz="6600" i="1" kern="1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For the purposes of these scenarios assume nothing is a public record (even if you know it would be a public record in real life) and that destruction/deidentification would not be unlawful. </a:t>
            </a:r>
          </a:p>
          <a:p>
            <a:pPr marL="0" indent="0">
              <a:lnSpc>
                <a:spcPct val="107000"/>
              </a:lnSpc>
              <a:spcAft>
                <a:spcPts val="800"/>
              </a:spcAft>
              <a:buNone/>
            </a:pPr>
            <a:r>
              <a:rPr lang="en-AU" sz="6600" kern="100">
                <a:effectLst/>
                <a:latin typeface="Calibri" panose="020F0502020204030204" pitchFamily="34" charset="0"/>
                <a:ea typeface="Calibri" panose="020F0502020204030204" pitchFamily="34" charset="0"/>
                <a:cs typeface="Times New Roman" panose="02020603050405020304" pitchFamily="18" charset="0"/>
              </a:rPr>
              <a:t>You work for the Cats and Dogs agency. Apply QPP 4 to these scenarios: </a:t>
            </a:r>
          </a:p>
          <a:p>
            <a:endParaRPr lang="en-AU"/>
          </a:p>
        </p:txBody>
      </p:sp>
      <p:sp>
        <p:nvSpPr>
          <p:cNvPr id="6" name="Slide Number Placeholder 5">
            <a:extLst>
              <a:ext uri="{FF2B5EF4-FFF2-40B4-BE49-F238E27FC236}">
                <a16:creationId xmlns:a16="http://schemas.microsoft.com/office/drawing/2014/main" id="{95B91217-9294-5332-F47B-30F5F0BBA6AF}"/>
              </a:ext>
            </a:extLst>
          </p:cNvPr>
          <p:cNvSpPr>
            <a:spLocks noGrp="1"/>
          </p:cNvSpPr>
          <p:nvPr>
            <p:ph type="sldNum" sz="quarter" idx="12"/>
          </p:nvPr>
        </p:nvSpPr>
        <p:spPr>
          <a:xfrm>
            <a:off x="11454598" y="6127704"/>
            <a:ext cx="551167" cy="365125"/>
          </a:xfrm>
        </p:spPr>
        <p:txBody>
          <a:bodyPr/>
          <a:lstStyle/>
          <a:p>
            <a:fld id="{EFEFB83B-929B-4890-9662-1BECF96BE500}" type="slidenum">
              <a:rPr lang="en-AU" smtClean="0"/>
              <a:t>15</a:t>
            </a:fld>
            <a:endParaRPr lang="en-AU"/>
          </a:p>
        </p:txBody>
      </p:sp>
      <p:sp>
        <p:nvSpPr>
          <p:cNvPr id="4" name="Rectangle: Rounded Corners 3">
            <a:extLst>
              <a:ext uri="{FF2B5EF4-FFF2-40B4-BE49-F238E27FC236}">
                <a16:creationId xmlns:a16="http://schemas.microsoft.com/office/drawing/2014/main" id="{1ADCC2F1-B9D1-92ED-5DF6-959C7CADE808}"/>
              </a:ext>
            </a:extLst>
          </p:cNvPr>
          <p:cNvSpPr/>
          <p:nvPr/>
        </p:nvSpPr>
        <p:spPr>
          <a:xfrm>
            <a:off x="908233" y="2082630"/>
            <a:ext cx="10821948" cy="1405451"/>
          </a:xfrm>
          <a:prstGeom prst="round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800" kern="100">
                <a:effectLst/>
                <a:latin typeface="Calibri" panose="020F0502020204030204" pitchFamily="34" charset="0"/>
                <a:ea typeface="Calibri" panose="020F0502020204030204" pitchFamily="34" charset="0"/>
                <a:cs typeface="Times New Roman" panose="02020603050405020304" pitchFamily="18" charset="0"/>
              </a:rPr>
              <a:t>1. Your agency receives an email from a Johnny Johnson about their extensive grievances against the Australian court system, which they claim is corrupt and prejudiced against people named Johnny. They have included a list of other people named Johnny who’ve been harmed by this prejudice. It was sent to the High Court and </a:t>
            </a:r>
            <a:r>
              <a:rPr lang="en-AU" sz="1800" kern="100" err="1">
                <a:effectLst/>
                <a:latin typeface="Calibri" panose="020F0502020204030204" pitchFamily="34" charset="0"/>
                <a:ea typeface="Calibri" panose="020F0502020204030204" pitchFamily="34" charset="0"/>
                <a:cs typeface="Times New Roman" panose="02020603050405020304" pitchFamily="18" charset="0"/>
              </a:rPr>
              <a:t>CC’d</a:t>
            </a:r>
            <a:r>
              <a:rPr lang="en-AU" sz="1800" kern="100">
                <a:effectLst/>
                <a:latin typeface="Calibri" panose="020F0502020204030204" pitchFamily="34" charset="0"/>
                <a:ea typeface="Calibri" panose="020F0502020204030204" pitchFamily="34" charset="0"/>
                <a:cs typeface="Times New Roman" panose="02020603050405020304" pitchFamily="18" charset="0"/>
              </a:rPr>
              <a:t> to 167 agencies, including yours. Your agency is responsible for administering pastry-making, not courts.</a:t>
            </a:r>
          </a:p>
          <a:p>
            <a:pPr algn="ctr"/>
            <a:endParaRPr lang="en-AU"/>
          </a:p>
        </p:txBody>
      </p:sp>
      <p:sp>
        <p:nvSpPr>
          <p:cNvPr id="5" name="Rectangle: Rounded Corners 4">
            <a:extLst>
              <a:ext uri="{FF2B5EF4-FFF2-40B4-BE49-F238E27FC236}">
                <a16:creationId xmlns:a16="http://schemas.microsoft.com/office/drawing/2014/main" id="{E3D0C85F-D763-B2B8-DD1B-54809441CAF5}"/>
              </a:ext>
            </a:extLst>
          </p:cNvPr>
          <p:cNvSpPr/>
          <p:nvPr/>
        </p:nvSpPr>
        <p:spPr>
          <a:xfrm>
            <a:off x="1654364" y="3648513"/>
            <a:ext cx="9862099" cy="156035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AU" sz="1800" kern="100">
                <a:effectLst/>
                <a:latin typeface="Calibri" panose="020F0502020204030204" pitchFamily="34" charset="0"/>
                <a:ea typeface="Calibri" panose="020F0502020204030204" pitchFamily="34" charset="0"/>
                <a:cs typeface="Times New Roman" panose="02020603050405020304" pitchFamily="18" charset="0"/>
              </a:rPr>
              <a:t>2. Your agency releases a discussion paper about whether cats should all be reclassified as dogs. In response, you receive a submission from Janet Franks. Inextricably mixed in with her otherwise relevant submission is information about her childhood, her parents, her siblings, and their rocky relationship. </a:t>
            </a:r>
            <a:endParaRPr lang="en-AU"/>
          </a:p>
        </p:txBody>
      </p:sp>
      <p:sp>
        <p:nvSpPr>
          <p:cNvPr id="7" name="Rectangle: Rounded Corners 6">
            <a:extLst>
              <a:ext uri="{FF2B5EF4-FFF2-40B4-BE49-F238E27FC236}">
                <a16:creationId xmlns:a16="http://schemas.microsoft.com/office/drawing/2014/main" id="{72FD6179-C561-74ED-14A8-D35723BAE963}"/>
              </a:ext>
            </a:extLst>
          </p:cNvPr>
          <p:cNvSpPr/>
          <p:nvPr/>
        </p:nvSpPr>
        <p:spPr>
          <a:xfrm>
            <a:off x="1962294" y="5447687"/>
            <a:ext cx="9246237" cy="1041439"/>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AU" kern="100">
                <a:solidFill>
                  <a:schemeClr val="tx1"/>
                </a:solidFill>
                <a:latin typeface="Calibri" panose="020F0502020204030204" pitchFamily="34" charset="0"/>
                <a:ea typeface="Calibri" panose="020F0502020204030204" pitchFamily="34" charset="0"/>
                <a:cs typeface="Times New Roman" panose="02020603050405020304" pitchFamily="18" charset="0"/>
              </a:rPr>
              <a:t>3. </a:t>
            </a:r>
            <a:r>
              <a:rPr lang="en-AU" sz="18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Your agency receives an email advising that Ben </a:t>
            </a:r>
            <a:r>
              <a:rPr lang="en-AU" sz="1800" kern="10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Couris</a:t>
            </a:r>
            <a:r>
              <a:rPr lang="en-AU" sz="18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is breeding cats and dogs in their backyard at 18 Isaac Lane without a permit from your agency, which is a breach of the Cats and Dogs Act. </a:t>
            </a:r>
          </a:p>
        </p:txBody>
      </p:sp>
    </p:spTree>
    <p:extLst>
      <p:ext uri="{BB962C8B-B14F-4D97-AF65-F5344CB8AC3E}">
        <p14:creationId xmlns:p14="http://schemas.microsoft.com/office/powerpoint/2010/main" val="2823470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D539-74CA-1026-2C13-17ACBB73A543}"/>
              </a:ext>
            </a:extLst>
          </p:cNvPr>
          <p:cNvSpPr>
            <a:spLocks noGrp="1"/>
          </p:cNvSpPr>
          <p:nvPr>
            <p:ph type="title"/>
          </p:nvPr>
        </p:nvSpPr>
        <p:spPr>
          <a:xfrm>
            <a:off x="1458279" y="586468"/>
            <a:ext cx="10733721" cy="794657"/>
          </a:xfrm>
        </p:spPr>
        <p:txBody>
          <a:bodyPr>
            <a:noAutofit/>
          </a:bodyPr>
          <a:lstStyle/>
          <a:p>
            <a:pPr algn="l"/>
            <a:r>
              <a:rPr lang="en-US" sz="3200" b="1">
                <a:solidFill>
                  <a:schemeClr val="accent1">
                    <a:lumMod val="50000"/>
                  </a:schemeClr>
                </a:solidFill>
                <a:latin typeface="Calibri" panose="020F0502020204030204" pitchFamily="34" charset="0"/>
                <a:cs typeface="Calibri" panose="020F0502020204030204" pitchFamily="34" charset="0"/>
              </a:rPr>
              <a:t>QPP 5:</a:t>
            </a:r>
            <a:r>
              <a:rPr lang="en-US" sz="3200">
                <a:solidFill>
                  <a:schemeClr val="accent1">
                    <a:lumMod val="50000"/>
                  </a:schemeClr>
                </a:solidFill>
                <a:latin typeface="Calibri" panose="020F0502020204030204" pitchFamily="34" charset="0"/>
                <a:cs typeface="Calibri" panose="020F0502020204030204" pitchFamily="34" charset="0"/>
              </a:rPr>
              <a:t> </a:t>
            </a:r>
            <a:r>
              <a:rPr lang="en-US" sz="3200" b="1">
                <a:solidFill>
                  <a:schemeClr val="accent1">
                    <a:lumMod val="50000"/>
                  </a:schemeClr>
                </a:solidFill>
                <a:latin typeface="Calibri" panose="020F0502020204030204" pitchFamily="34" charset="0"/>
                <a:cs typeface="Calibri" panose="020F0502020204030204" pitchFamily="34" charset="0"/>
              </a:rPr>
              <a:t>Notification </a:t>
            </a:r>
            <a:r>
              <a:rPr lang="en-US" sz="2800">
                <a:solidFill>
                  <a:srgbClr val="00B050"/>
                </a:solidFill>
                <a:latin typeface="Calibri" panose="020F0502020204030204" pitchFamily="34" charset="0"/>
                <a:cs typeface="Calibri" panose="020F0502020204030204" pitchFamily="34" charset="0"/>
              </a:rPr>
              <a:t>(IPP 2 / NPP 1)</a:t>
            </a:r>
            <a:endParaRPr lang="en-AU" sz="2800">
              <a:solidFill>
                <a:srgbClr val="00B05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0D3508F-B63F-83D6-FEB4-F589652B6FB3}"/>
              </a:ext>
            </a:extLst>
          </p:cNvPr>
          <p:cNvSpPr txBox="1">
            <a:spLocks/>
          </p:cNvSpPr>
          <p:nvPr/>
        </p:nvSpPr>
        <p:spPr>
          <a:xfrm>
            <a:off x="3894828" y="1381125"/>
            <a:ext cx="8020948" cy="5336172"/>
          </a:xfrm>
          <a:prstGeom prst="rect">
            <a:avLst/>
          </a:prstGeom>
        </p:spPr>
        <p:txBody>
          <a:bodyPr vert="horz" lIns="91440" tIns="45720" rIns="91440" bIns="45720" rtlCol="0" anchor="t" anchorCtr="0">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0"/>
              </a:spcBef>
              <a:buSzPct val="90000"/>
            </a:pPr>
            <a:r>
              <a:rPr lang="en-US" sz="2800">
                <a:latin typeface="Calibri" panose="020F0502020204030204" pitchFamily="34" charset="0"/>
                <a:cs typeface="Calibri" panose="020F0502020204030204" pitchFamily="34" charset="0"/>
              </a:rPr>
              <a:t>At or before – or as soon as practicable after – collection</a:t>
            </a:r>
          </a:p>
          <a:p>
            <a:pPr>
              <a:spcBef>
                <a:spcPts val="0"/>
              </a:spcBef>
              <a:buSzPct val="90000"/>
            </a:pPr>
            <a:endParaRPr lang="en-US" sz="900" i="1">
              <a:latin typeface="Calibri" panose="020F0502020204030204" pitchFamily="34" charset="0"/>
              <a:cs typeface="Calibri" panose="020F0502020204030204" pitchFamily="34" charset="0"/>
            </a:endParaRPr>
          </a:p>
          <a:p>
            <a:pPr>
              <a:spcBef>
                <a:spcPts val="0"/>
              </a:spcBef>
              <a:buSzPct val="90000"/>
            </a:pPr>
            <a:r>
              <a:rPr lang="en-US" sz="2800">
                <a:latin typeface="Calibri" panose="020F0502020204030204" pitchFamily="34" charset="0"/>
                <a:cs typeface="Calibri" panose="020F0502020204030204" pitchFamily="34" charset="0"/>
              </a:rPr>
              <a:t>Range of matters listed in QPP 5.2, including:</a:t>
            </a:r>
          </a:p>
          <a:p>
            <a:pPr lvl="1">
              <a:spcBef>
                <a:spcPts val="0"/>
              </a:spcBef>
              <a:buSzPct val="90000"/>
              <a:buFont typeface="Courier New" panose="02070309020205020404" pitchFamily="49" charset="0"/>
              <a:buChar char="o"/>
            </a:pPr>
            <a:r>
              <a:rPr lang="en-US">
                <a:latin typeface="Calibri" panose="020F0502020204030204" pitchFamily="34" charset="0"/>
                <a:cs typeface="Calibri" panose="020F0502020204030204" pitchFamily="34" charset="0"/>
              </a:rPr>
              <a:t>If collected from a 3</a:t>
            </a:r>
            <a:r>
              <a:rPr lang="en-US" baseline="30000">
                <a:latin typeface="Calibri" panose="020F0502020204030204" pitchFamily="34" charset="0"/>
                <a:cs typeface="Calibri" panose="020F0502020204030204" pitchFamily="34" charset="0"/>
              </a:rPr>
              <a:t>rd</a:t>
            </a:r>
            <a:r>
              <a:rPr lang="en-US">
                <a:latin typeface="Calibri" panose="020F0502020204030204" pitchFamily="34" charset="0"/>
                <a:cs typeface="Calibri" panose="020F0502020204030204" pitchFamily="34" charset="0"/>
              </a:rPr>
              <a:t> party/individual may not be aware: facts/circumstances of collection</a:t>
            </a:r>
          </a:p>
          <a:p>
            <a:pPr lvl="1">
              <a:spcBef>
                <a:spcPts val="0"/>
              </a:spcBef>
              <a:buSzPct val="90000"/>
              <a:buFont typeface="Courier New" panose="02070309020205020404" pitchFamily="49" charset="0"/>
              <a:buChar char="o"/>
            </a:pPr>
            <a:r>
              <a:rPr lang="en-US">
                <a:latin typeface="Calibri" panose="020F0502020204030204" pitchFamily="34" charset="0"/>
                <a:cs typeface="Calibri" panose="020F0502020204030204" pitchFamily="34" charset="0"/>
              </a:rPr>
              <a:t>Main consequences, if any, if the personal information is not collected</a:t>
            </a:r>
          </a:p>
          <a:p>
            <a:pPr marL="457200" lvl="1" indent="0">
              <a:spcBef>
                <a:spcPts val="0"/>
              </a:spcBef>
              <a:buSzPct val="90000"/>
              <a:buNone/>
            </a:pPr>
            <a:endParaRPr lang="en-US" sz="100">
              <a:latin typeface="Calibri" panose="020F0502020204030204" pitchFamily="34" charset="0"/>
              <a:cs typeface="Calibri" panose="020F0502020204030204" pitchFamily="34" charset="0"/>
            </a:endParaRPr>
          </a:p>
          <a:p>
            <a:pPr>
              <a:spcBef>
                <a:spcPts val="0"/>
              </a:spcBef>
              <a:spcAft>
                <a:spcPts val="300"/>
              </a:spcAft>
              <a:buSzPct val="90000"/>
            </a:pPr>
            <a:r>
              <a:rPr lang="en-US" sz="2800">
                <a:latin typeface="Calibri" panose="020F0502020204030204" pitchFamily="34" charset="0"/>
                <a:cs typeface="Calibri" panose="020F0502020204030204" pitchFamily="34" charset="0"/>
              </a:rPr>
              <a:t>Flexible approach with no mandatory template. Consider:</a:t>
            </a:r>
          </a:p>
          <a:p>
            <a:pPr marL="884237" indent="-342900">
              <a:spcBef>
                <a:spcPts val="0"/>
              </a:spcBef>
              <a:spcAft>
                <a:spcPts val="300"/>
              </a:spcAft>
              <a:buSzPct val="90000"/>
              <a:buFont typeface="Wingdings" panose="05000000000000000000" pitchFamily="2" charset="2"/>
              <a:buChar char="q"/>
            </a:pPr>
            <a:r>
              <a:rPr lang="en-US" sz="2000">
                <a:latin typeface="Calibri" panose="020F0502020204030204" pitchFamily="34" charset="0"/>
                <a:cs typeface="Calibri" panose="020F0502020204030204" pitchFamily="34" charset="0"/>
              </a:rPr>
              <a:t>Brief notices on forms about the specific information collected</a:t>
            </a:r>
          </a:p>
          <a:p>
            <a:pPr marL="884237" indent="-342900">
              <a:lnSpc>
                <a:spcPct val="90000"/>
              </a:lnSpc>
              <a:spcBef>
                <a:spcPts val="0"/>
              </a:spcBef>
              <a:spcAft>
                <a:spcPts val="300"/>
              </a:spcAft>
              <a:buSzPct val="90000"/>
              <a:buFont typeface="Wingdings" panose="05000000000000000000" pitchFamily="2" charset="2"/>
              <a:buChar char="q"/>
            </a:pPr>
            <a:r>
              <a:rPr lang="en-US" sz="2000">
                <a:latin typeface="Calibri" panose="020F0502020204030204" pitchFamily="34" charset="0"/>
                <a:cs typeface="Calibri" panose="020F0502020204030204" pitchFamily="34" charset="0"/>
              </a:rPr>
              <a:t>Webpages and/or brochures that provide an expanded notice containing the QPP 5 matters</a:t>
            </a:r>
          </a:p>
          <a:p>
            <a:pPr marL="884237" indent="-342900">
              <a:lnSpc>
                <a:spcPct val="90000"/>
              </a:lnSpc>
              <a:spcBef>
                <a:spcPts val="0"/>
              </a:spcBef>
              <a:spcAft>
                <a:spcPts val="300"/>
              </a:spcAft>
              <a:buSzPct val="90000"/>
              <a:buFont typeface="Wingdings" panose="05000000000000000000" pitchFamily="2" charset="2"/>
              <a:buChar char="q"/>
            </a:pPr>
            <a:r>
              <a:rPr lang="en-US" sz="2000">
                <a:latin typeface="Calibri" panose="020F0502020204030204" pitchFamily="34" charset="0"/>
                <a:cs typeface="Calibri" panose="020F0502020204030204" pitchFamily="34" charset="0"/>
              </a:rPr>
              <a:t>Links to agency QPP 1 privacy policy</a:t>
            </a:r>
          </a:p>
          <a:p>
            <a:pPr marL="539750" indent="-457200">
              <a:lnSpc>
                <a:spcPct val="90000"/>
              </a:lnSpc>
              <a:spcBef>
                <a:spcPts val="0"/>
              </a:spcBef>
              <a:spcAft>
                <a:spcPts val="300"/>
              </a:spcAft>
              <a:buSzPct val="90000"/>
              <a:buNone/>
            </a:pPr>
            <a:endParaRPr lang="en-US" b="1">
              <a:latin typeface="Calibri" panose="020F0502020204030204" pitchFamily="34" charset="0"/>
              <a:cs typeface="Calibri" panose="020F0502020204030204" pitchFamily="34" charset="0"/>
            </a:endParaRPr>
          </a:p>
          <a:p>
            <a:pPr marL="539750" indent="-457200">
              <a:lnSpc>
                <a:spcPct val="90000"/>
              </a:lnSpc>
              <a:spcBef>
                <a:spcPts val="0"/>
              </a:spcBef>
              <a:spcAft>
                <a:spcPts val="300"/>
              </a:spcAft>
              <a:buSzPct val="90000"/>
            </a:pPr>
            <a:r>
              <a:rPr lang="en-US" sz="2800">
                <a:latin typeface="Calibri" panose="020F0502020204030204" pitchFamily="34" charset="0"/>
                <a:cs typeface="Calibri" panose="020F0502020204030204" pitchFamily="34" charset="0"/>
              </a:rPr>
              <a:t>QPP 5.1 – reasonableness test</a:t>
            </a:r>
          </a:p>
          <a:p>
            <a:pPr marL="996950" lvl="1" indent="-457200">
              <a:lnSpc>
                <a:spcPct val="90000"/>
              </a:lnSpc>
              <a:spcBef>
                <a:spcPts val="0"/>
              </a:spcBef>
              <a:spcAft>
                <a:spcPts val="300"/>
              </a:spcAft>
              <a:buSzPct val="90000"/>
              <a:buFont typeface="Courier New" panose="02070309020205020404" pitchFamily="49" charset="0"/>
              <a:buChar char="o"/>
            </a:pPr>
            <a:r>
              <a:rPr lang="en-US" sz="2100">
                <a:latin typeface="Calibri" panose="020F0502020204030204" pitchFamily="34" charset="0"/>
                <a:cs typeface="Calibri" panose="020F0502020204030204" pitchFamily="34" charset="0"/>
              </a:rPr>
              <a:t>May be reasonable not to provide notice, or ‘full’ notice, in some circumstances.</a:t>
            </a:r>
          </a:p>
          <a:p>
            <a:pPr marL="541337" indent="0">
              <a:lnSpc>
                <a:spcPct val="90000"/>
              </a:lnSpc>
              <a:spcBef>
                <a:spcPts val="0"/>
              </a:spcBef>
              <a:spcAft>
                <a:spcPts val="300"/>
              </a:spcAft>
              <a:buSzPct val="90000"/>
              <a:buNone/>
            </a:pPr>
            <a:endParaRPr lang="en-US" sz="160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A2221FBF-E34B-86E0-B78F-722E222FE9BD}"/>
              </a:ext>
            </a:extLst>
          </p:cNvPr>
          <p:cNvSpPr>
            <a:spLocks noGrp="1"/>
          </p:cNvSpPr>
          <p:nvPr>
            <p:ph type="sldNum" sz="quarter" idx="12"/>
          </p:nvPr>
        </p:nvSpPr>
        <p:spPr>
          <a:xfrm>
            <a:off x="11364609" y="6271532"/>
            <a:ext cx="551167" cy="365125"/>
          </a:xfrm>
        </p:spPr>
        <p:txBody>
          <a:bodyPr/>
          <a:lstStyle/>
          <a:p>
            <a:fld id="{EFEFB83B-929B-4890-9662-1BECF96BE500}" type="slidenum">
              <a:rPr lang="en-AU" smtClean="0"/>
              <a:t>16</a:t>
            </a:fld>
            <a:endParaRPr lang="en-AU"/>
          </a:p>
        </p:txBody>
      </p:sp>
      <p:sp>
        <p:nvSpPr>
          <p:cNvPr id="5" name="Arrow: Pentagon 4">
            <a:extLst>
              <a:ext uri="{FF2B5EF4-FFF2-40B4-BE49-F238E27FC236}">
                <a16:creationId xmlns:a16="http://schemas.microsoft.com/office/drawing/2014/main" id="{60FED50C-5333-8A6D-226D-72BDFDEFBC00}"/>
              </a:ext>
            </a:extLst>
          </p:cNvPr>
          <p:cNvSpPr/>
          <p:nvPr/>
        </p:nvSpPr>
        <p:spPr>
          <a:xfrm>
            <a:off x="1667829" y="1446714"/>
            <a:ext cx="1980246" cy="590550"/>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3200" b="1"/>
              <a:t>When?</a:t>
            </a:r>
          </a:p>
        </p:txBody>
      </p:sp>
      <p:sp>
        <p:nvSpPr>
          <p:cNvPr id="6" name="Arrow: Pentagon 5">
            <a:extLst>
              <a:ext uri="{FF2B5EF4-FFF2-40B4-BE49-F238E27FC236}">
                <a16:creationId xmlns:a16="http://schemas.microsoft.com/office/drawing/2014/main" id="{E1D98525-3FD9-BB6B-3860-1AC54EE09573}"/>
              </a:ext>
            </a:extLst>
          </p:cNvPr>
          <p:cNvSpPr/>
          <p:nvPr/>
        </p:nvSpPr>
        <p:spPr>
          <a:xfrm>
            <a:off x="1667829" y="2142039"/>
            <a:ext cx="1980246" cy="590550"/>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3200" b="1"/>
              <a:t>What?</a:t>
            </a:r>
          </a:p>
        </p:txBody>
      </p:sp>
      <p:sp>
        <p:nvSpPr>
          <p:cNvPr id="7" name="Arrow: Pentagon 6">
            <a:extLst>
              <a:ext uri="{FF2B5EF4-FFF2-40B4-BE49-F238E27FC236}">
                <a16:creationId xmlns:a16="http://schemas.microsoft.com/office/drawing/2014/main" id="{DCB7B6B3-4C33-C120-515C-A24B4FE35679}"/>
              </a:ext>
            </a:extLst>
          </p:cNvPr>
          <p:cNvSpPr/>
          <p:nvPr/>
        </p:nvSpPr>
        <p:spPr>
          <a:xfrm>
            <a:off x="1667829" y="3608889"/>
            <a:ext cx="1980246" cy="590550"/>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3200" b="1"/>
              <a:t>How?</a:t>
            </a:r>
          </a:p>
        </p:txBody>
      </p:sp>
      <p:sp>
        <p:nvSpPr>
          <p:cNvPr id="8" name="Arrow: Pentagon 7">
            <a:extLst>
              <a:ext uri="{FF2B5EF4-FFF2-40B4-BE49-F238E27FC236}">
                <a16:creationId xmlns:a16="http://schemas.microsoft.com/office/drawing/2014/main" id="{FD17167B-6C99-B666-6C16-CE4E573B227E}"/>
              </a:ext>
            </a:extLst>
          </p:cNvPr>
          <p:cNvSpPr/>
          <p:nvPr/>
        </p:nvSpPr>
        <p:spPr>
          <a:xfrm>
            <a:off x="1686431" y="5438775"/>
            <a:ext cx="1980246" cy="590550"/>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3200" b="1"/>
              <a:t>Always?</a:t>
            </a:r>
          </a:p>
        </p:txBody>
      </p:sp>
    </p:spTree>
    <p:extLst>
      <p:ext uri="{BB962C8B-B14F-4D97-AF65-F5344CB8AC3E}">
        <p14:creationId xmlns:p14="http://schemas.microsoft.com/office/powerpoint/2010/main" val="3695671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D539-74CA-1026-2C13-17ACBB73A543}"/>
              </a:ext>
            </a:extLst>
          </p:cNvPr>
          <p:cNvSpPr>
            <a:spLocks noGrp="1"/>
          </p:cNvSpPr>
          <p:nvPr>
            <p:ph type="title"/>
          </p:nvPr>
        </p:nvSpPr>
        <p:spPr>
          <a:xfrm>
            <a:off x="1569132" y="342552"/>
            <a:ext cx="10664142" cy="794657"/>
          </a:xfrm>
        </p:spPr>
        <p:txBody>
          <a:bodyPr>
            <a:noAutofit/>
          </a:bodyPr>
          <a:lstStyle/>
          <a:p>
            <a:pPr algn="l"/>
            <a:r>
              <a:rPr lang="en-US" sz="3200" b="1">
                <a:solidFill>
                  <a:schemeClr val="accent1">
                    <a:lumMod val="50000"/>
                  </a:schemeClr>
                </a:solidFill>
                <a:latin typeface="Calibri" panose="020F0502020204030204" pitchFamily="34" charset="0"/>
                <a:cs typeface="Calibri" panose="020F0502020204030204" pitchFamily="34" charset="0"/>
              </a:rPr>
              <a:t>QPP 6 </a:t>
            </a:r>
            <a:r>
              <a:rPr lang="en-AU" sz="3200" b="1">
                <a:solidFill>
                  <a:schemeClr val="accent1">
                    <a:lumMod val="50000"/>
                  </a:schemeClr>
                </a:solidFill>
              </a:rPr>
              <a:t>Use and disclosure</a:t>
            </a:r>
            <a:br>
              <a:rPr lang="en-AU" sz="3200" b="1">
                <a:solidFill>
                  <a:schemeClr val="accent1">
                    <a:lumMod val="50000"/>
                  </a:schemeClr>
                </a:solidFill>
              </a:rPr>
            </a:br>
            <a:r>
              <a:rPr lang="en-US" sz="2800">
                <a:solidFill>
                  <a:schemeClr val="accent1">
                    <a:lumMod val="50000"/>
                  </a:schemeClr>
                </a:solidFill>
                <a:latin typeface="Calibri" panose="020F0502020204030204" pitchFamily="34" charset="0"/>
                <a:cs typeface="Calibri" panose="020F0502020204030204" pitchFamily="34" charset="0"/>
              </a:rPr>
              <a:t>(IPP 10 &amp; 11 / NPP 2)</a:t>
            </a:r>
            <a:endParaRPr lang="en-AU" sz="2800">
              <a:solidFill>
                <a:schemeClr val="accent1">
                  <a:lumMod val="50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0D3508F-B63F-83D6-FEB4-F589652B6FB3}"/>
              </a:ext>
            </a:extLst>
          </p:cNvPr>
          <p:cNvSpPr txBox="1">
            <a:spLocks/>
          </p:cNvSpPr>
          <p:nvPr/>
        </p:nvSpPr>
        <p:spPr>
          <a:xfrm>
            <a:off x="2299383" y="2178276"/>
            <a:ext cx="9203640" cy="5016051"/>
          </a:xfrm>
          <a:prstGeom prst="rect">
            <a:avLst/>
          </a:prstGeom>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lnSpc>
                <a:spcPct val="110000"/>
              </a:lnSpc>
              <a:spcBef>
                <a:spcPts val="0"/>
              </a:spcBef>
              <a:buSzPct val="90000"/>
              <a:buNone/>
            </a:pPr>
            <a:r>
              <a:rPr lang="en-US" sz="2800" b="1" i="1">
                <a:solidFill>
                  <a:srgbClr val="000000"/>
                </a:solidFill>
                <a:latin typeface="Calibri" panose="020F0502020204030204" pitchFamily="34" charset="0"/>
                <a:cs typeface="Calibri" panose="020F0502020204030204" pitchFamily="34" charset="0"/>
              </a:rPr>
              <a:t>Unless</a:t>
            </a:r>
            <a:r>
              <a:rPr lang="en-US" sz="2800">
                <a:solidFill>
                  <a:srgbClr val="000000"/>
                </a:solidFill>
                <a:latin typeface="Calibri" panose="020F0502020204030204" pitchFamily="34" charset="0"/>
                <a:cs typeface="Calibri" panose="020F0502020204030204" pitchFamily="34" charset="0"/>
              </a:rPr>
              <a:t>….</a:t>
            </a:r>
          </a:p>
          <a:p>
            <a:pPr>
              <a:lnSpc>
                <a:spcPct val="110000"/>
              </a:lnSpc>
              <a:spcBef>
                <a:spcPts val="0"/>
              </a:spcBef>
              <a:buSzPct val="90000"/>
            </a:pPr>
            <a:r>
              <a:rPr lang="en-US">
                <a:solidFill>
                  <a:srgbClr val="000000"/>
                </a:solidFill>
                <a:latin typeface="Calibri" panose="020F0502020204030204" pitchFamily="34" charset="0"/>
                <a:cs typeface="Calibri" panose="020F0502020204030204" pitchFamily="34" charset="0"/>
              </a:rPr>
              <a:t>Consent to secondary purpose</a:t>
            </a:r>
          </a:p>
          <a:p>
            <a:pPr>
              <a:lnSpc>
                <a:spcPct val="110000"/>
              </a:lnSpc>
              <a:spcBef>
                <a:spcPts val="0"/>
              </a:spcBef>
              <a:buSzPct val="90000"/>
            </a:pPr>
            <a:r>
              <a:rPr lang="en-US">
                <a:solidFill>
                  <a:srgbClr val="000000"/>
                </a:solidFill>
                <a:latin typeface="Calibri" panose="020F0502020204030204" pitchFamily="34" charset="0"/>
                <a:cs typeface="Calibri" panose="020F0502020204030204" pitchFamily="34" charset="0"/>
              </a:rPr>
              <a:t>Reasonable expectation – related/directly related (sensitive) to the primary purpose</a:t>
            </a:r>
          </a:p>
          <a:p>
            <a:pPr>
              <a:lnSpc>
                <a:spcPct val="110000"/>
              </a:lnSpc>
              <a:spcBef>
                <a:spcPts val="0"/>
              </a:spcBef>
              <a:buSzPct val="90000"/>
            </a:pPr>
            <a:r>
              <a:rPr lang="en-US">
                <a:solidFill>
                  <a:srgbClr val="000000"/>
                </a:solidFill>
                <a:latin typeface="Calibri" panose="020F0502020204030204" pitchFamily="34" charset="0"/>
                <a:cs typeface="Calibri" panose="020F0502020204030204" pitchFamily="34" charset="0"/>
              </a:rPr>
              <a:t>Required/</a:t>
            </a:r>
            <a:r>
              <a:rPr lang="en-US" err="1">
                <a:solidFill>
                  <a:srgbClr val="000000"/>
                </a:solidFill>
                <a:latin typeface="Calibri" panose="020F0502020204030204" pitchFamily="34" charset="0"/>
                <a:cs typeface="Calibri" panose="020F0502020204030204" pitchFamily="34" charset="0"/>
              </a:rPr>
              <a:t>authorised</a:t>
            </a:r>
            <a:r>
              <a:rPr lang="en-US">
                <a:solidFill>
                  <a:srgbClr val="000000"/>
                </a:solidFill>
                <a:latin typeface="Calibri" panose="020F0502020204030204" pitchFamily="34" charset="0"/>
                <a:cs typeface="Calibri" panose="020F0502020204030204" pitchFamily="34" charset="0"/>
              </a:rPr>
              <a:t> under a law</a:t>
            </a:r>
          </a:p>
          <a:p>
            <a:pPr>
              <a:lnSpc>
                <a:spcPct val="110000"/>
              </a:lnSpc>
              <a:spcBef>
                <a:spcPts val="0"/>
              </a:spcBef>
              <a:buSzPct val="90000"/>
            </a:pPr>
            <a:r>
              <a:rPr lang="en-US">
                <a:solidFill>
                  <a:srgbClr val="00B050"/>
                </a:solidFill>
                <a:latin typeface="Calibri" panose="020F0502020204030204" pitchFamily="34" charset="0"/>
                <a:cs typeface="Calibri" panose="020F0502020204030204" pitchFamily="34" charset="0"/>
              </a:rPr>
              <a:t>Permitted general </a:t>
            </a:r>
            <a:r>
              <a:rPr lang="en-US">
                <a:solidFill>
                  <a:srgbClr val="000000"/>
                </a:solidFill>
                <a:latin typeface="Calibri" panose="020F0502020204030204" pitchFamily="34" charset="0"/>
                <a:cs typeface="Calibri" panose="020F0502020204030204" pitchFamily="34" charset="0"/>
              </a:rPr>
              <a:t>or </a:t>
            </a:r>
            <a:r>
              <a:rPr lang="en-US">
                <a:solidFill>
                  <a:srgbClr val="00B050"/>
                </a:solidFill>
                <a:latin typeface="Calibri" panose="020F0502020204030204" pitchFamily="34" charset="0"/>
                <a:cs typeface="Calibri" panose="020F0502020204030204" pitchFamily="34" charset="0"/>
              </a:rPr>
              <a:t>permitted health </a:t>
            </a:r>
            <a:r>
              <a:rPr lang="en-US">
                <a:solidFill>
                  <a:srgbClr val="000000"/>
                </a:solidFill>
                <a:latin typeface="Calibri" panose="020F0502020204030204" pitchFamily="34" charset="0"/>
                <a:cs typeface="Calibri" panose="020F0502020204030204" pitchFamily="34" charset="0"/>
              </a:rPr>
              <a:t>situation</a:t>
            </a:r>
          </a:p>
          <a:p>
            <a:pPr>
              <a:lnSpc>
                <a:spcPct val="110000"/>
              </a:lnSpc>
              <a:spcBef>
                <a:spcPts val="0"/>
              </a:spcBef>
              <a:buSzPct val="90000"/>
            </a:pPr>
            <a:r>
              <a:rPr lang="en-US" b="0" i="0">
                <a:solidFill>
                  <a:srgbClr val="000000"/>
                </a:solidFill>
                <a:effectLst/>
                <a:latin typeface="Source Sans Pro" panose="020B0503030403020204" pitchFamily="34" charset="0"/>
              </a:rPr>
              <a:t>Reasonab</a:t>
            </a:r>
            <a:r>
              <a:rPr lang="en-US">
                <a:solidFill>
                  <a:srgbClr val="000000"/>
                </a:solidFill>
                <a:latin typeface="Source Sans Pro" panose="020B0503030403020204" pitchFamily="34" charset="0"/>
              </a:rPr>
              <a:t>le </a:t>
            </a:r>
            <a:r>
              <a:rPr lang="en-US" b="0" i="0">
                <a:solidFill>
                  <a:srgbClr val="000000"/>
                </a:solidFill>
                <a:effectLst/>
                <a:latin typeface="Source Sans Pro" panose="020B0503030403020204" pitchFamily="34" charset="0"/>
              </a:rPr>
              <a:t>belief reasonably necessary for enforcement body enforcement activities (written note)</a:t>
            </a:r>
          </a:p>
          <a:p>
            <a:pPr>
              <a:lnSpc>
                <a:spcPct val="110000"/>
              </a:lnSpc>
              <a:spcBef>
                <a:spcPts val="0"/>
              </a:spcBef>
              <a:buSzPct val="90000"/>
            </a:pPr>
            <a:r>
              <a:rPr lang="en-US" b="0" i="0">
                <a:solidFill>
                  <a:srgbClr val="000000"/>
                </a:solidFill>
                <a:effectLst/>
                <a:latin typeface="Source Sans Pro" panose="020B0503030403020204" pitchFamily="34" charset="0"/>
                <a:cs typeface="Calibri" panose="020F0502020204030204" pitchFamily="34" charset="0"/>
              </a:rPr>
              <a:t>A</a:t>
            </a:r>
            <a:r>
              <a:rPr lang="en-US">
                <a:solidFill>
                  <a:srgbClr val="000000"/>
                </a:solidFill>
                <a:latin typeface="Source Sans Pro" panose="020B0503030403020204" pitchFamily="34" charset="0"/>
                <a:cs typeface="Calibri" panose="020F0502020204030204" pitchFamily="34" charset="0"/>
              </a:rPr>
              <a:t>SIO	</a:t>
            </a:r>
          </a:p>
          <a:p>
            <a:pPr>
              <a:lnSpc>
                <a:spcPct val="110000"/>
              </a:lnSpc>
              <a:spcBef>
                <a:spcPts val="0"/>
              </a:spcBef>
              <a:buSzPct val="90000"/>
            </a:pPr>
            <a:r>
              <a:rPr lang="en-US">
                <a:solidFill>
                  <a:srgbClr val="000000"/>
                </a:solidFill>
                <a:latin typeface="Source Sans Pro" panose="020B0503030403020204" pitchFamily="34" charset="0"/>
                <a:cs typeface="Calibri" panose="020F0502020204030204" pitchFamily="34" charset="0"/>
              </a:rPr>
              <a:t>Research </a:t>
            </a:r>
            <a:endParaRPr lang="en-US" b="0" i="0">
              <a:solidFill>
                <a:srgbClr val="000000"/>
              </a:solidFill>
              <a:effectLst/>
              <a:latin typeface="Source Sans Pro" panose="020B0503030403020204" pitchFamily="34" charset="0"/>
              <a:cs typeface="Calibri" panose="020F0502020204030204" pitchFamily="34" charset="0"/>
            </a:endParaRPr>
          </a:p>
          <a:p>
            <a:pPr>
              <a:lnSpc>
                <a:spcPct val="110000"/>
              </a:lnSpc>
              <a:spcBef>
                <a:spcPts val="0"/>
              </a:spcBef>
              <a:buSzPct val="90000"/>
            </a:pPr>
            <a:endParaRPr lang="en-US" b="0" i="0">
              <a:solidFill>
                <a:srgbClr val="000000"/>
              </a:solidFill>
              <a:effectLst/>
              <a:latin typeface="Source Sans Pro" panose="020B0503030403020204" pitchFamily="34" charset="0"/>
            </a:endParaRPr>
          </a:p>
        </p:txBody>
      </p:sp>
      <p:sp>
        <p:nvSpPr>
          <p:cNvPr id="4" name="Slide Number Placeholder 3">
            <a:extLst>
              <a:ext uri="{FF2B5EF4-FFF2-40B4-BE49-F238E27FC236}">
                <a16:creationId xmlns:a16="http://schemas.microsoft.com/office/drawing/2014/main" id="{A342BF2C-B4D7-ABED-5F7A-CD15E6AE06A5}"/>
              </a:ext>
            </a:extLst>
          </p:cNvPr>
          <p:cNvSpPr>
            <a:spLocks noGrp="1"/>
          </p:cNvSpPr>
          <p:nvPr>
            <p:ph type="sldNum" sz="quarter" idx="12"/>
          </p:nvPr>
        </p:nvSpPr>
        <p:spPr>
          <a:xfrm>
            <a:off x="11503023" y="6283209"/>
            <a:ext cx="551167" cy="365125"/>
          </a:xfrm>
        </p:spPr>
        <p:txBody>
          <a:bodyPr/>
          <a:lstStyle/>
          <a:p>
            <a:fld id="{EFEFB83B-929B-4890-9662-1BECF96BE500}" type="slidenum">
              <a:rPr lang="en-AU" smtClean="0"/>
              <a:t>17</a:t>
            </a:fld>
            <a:endParaRPr lang="en-AU"/>
          </a:p>
        </p:txBody>
      </p:sp>
      <p:sp>
        <p:nvSpPr>
          <p:cNvPr id="5" name="Rectangle 4">
            <a:extLst>
              <a:ext uri="{FF2B5EF4-FFF2-40B4-BE49-F238E27FC236}">
                <a16:creationId xmlns:a16="http://schemas.microsoft.com/office/drawing/2014/main" id="{F1168527-FE7D-A763-A574-F43DC2D05384}"/>
              </a:ext>
            </a:extLst>
          </p:cNvPr>
          <p:cNvSpPr/>
          <p:nvPr/>
        </p:nvSpPr>
        <p:spPr>
          <a:xfrm>
            <a:off x="1623108" y="1228724"/>
            <a:ext cx="10229850" cy="9429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lnSpc>
                <a:spcPct val="110000"/>
              </a:lnSpc>
              <a:spcBef>
                <a:spcPts val="0"/>
              </a:spcBef>
              <a:buSzPct val="90000"/>
              <a:buNone/>
            </a:pPr>
            <a:r>
              <a:rPr lang="en-US" sz="2800" b="1">
                <a:solidFill>
                  <a:schemeClr val="bg1"/>
                </a:solidFill>
                <a:latin typeface="Calibri" panose="020F0502020204030204" pitchFamily="34" charset="0"/>
                <a:cs typeface="Calibri" panose="020F0502020204030204" pitchFamily="34" charset="0"/>
              </a:rPr>
              <a:t>Starting point: </a:t>
            </a:r>
          </a:p>
          <a:p>
            <a:pPr marL="0" indent="0" algn="ctr">
              <a:lnSpc>
                <a:spcPct val="110000"/>
              </a:lnSpc>
              <a:spcBef>
                <a:spcPts val="0"/>
              </a:spcBef>
              <a:buSzPct val="90000"/>
              <a:buNone/>
            </a:pPr>
            <a:r>
              <a:rPr lang="en-US" sz="2800" b="1">
                <a:solidFill>
                  <a:schemeClr val="bg1"/>
                </a:solidFill>
                <a:latin typeface="Calibri" panose="020F0502020204030204" pitchFamily="34" charset="0"/>
                <a:cs typeface="Calibri" panose="020F0502020204030204" pitchFamily="34" charset="0"/>
              </a:rPr>
              <a:t>Only use/disclose for primary purpose information was collected</a:t>
            </a:r>
          </a:p>
        </p:txBody>
      </p:sp>
    </p:spTree>
    <p:extLst>
      <p:ext uri="{BB962C8B-B14F-4D97-AF65-F5344CB8AC3E}">
        <p14:creationId xmlns:p14="http://schemas.microsoft.com/office/powerpoint/2010/main" val="2284464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A3945-F573-E0EC-433E-19EF57C6F478}"/>
              </a:ext>
            </a:extLst>
          </p:cNvPr>
          <p:cNvSpPr>
            <a:spLocks noGrp="1"/>
          </p:cNvSpPr>
          <p:nvPr>
            <p:ph type="title"/>
          </p:nvPr>
        </p:nvSpPr>
        <p:spPr>
          <a:xfrm>
            <a:off x="1504503" y="323255"/>
            <a:ext cx="10018713" cy="803910"/>
          </a:xfrm>
        </p:spPr>
        <p:txBody>
          <a:bodyPr/>
          <a:lstStyle/>
          <a:p>
            <a:pPr algn="l"/>
            <a:r>
              <a:rPr lang="en-AU">
                <a:solidFill>
                  <a:schemeClr val="accent3">
                    <a:lumMod val="75000"/>
                  </a:schemeClr>
                </a:solidFill>
              </a:rPr>
              <a:t>Scenario 4  - QPP 6</a:t>
            </a:r>
          </a:p>
        </p:txBody>
      </p:sp>
      <p:sp>
        <p:nvSpPr>
          <p:cNvPr id="3" name="Content Placeholder 2">
            <a:extLst>
              <a:ext uri="{FF2B5EF4-FFF2-40B4-BE49-F238E27FC236}">
                <a16:creationId xmlns:a16="http://schemas.microsoft.com/office/drawing/2014/main" id="{28EE0B74-E0C7-CE5E-F165-65343C2C3428}"/>
              </a:ext>
            </a:extLst>
          </p:cNvPr>
          <p:cNvSpPr>
            <a:spLocks noGrp="1"/>
          </p:cNvSpPr>
          <p:nvPr>
            <p:ph idx="1"/>
          </p:nvPr>
        </p:nvSpPr>
        <p:spPr>
          <a:xfrm>
            <a:off x="1440646" y="1100525"/>
            <a:ext cx="10466021" cy="1086942"/>
          </a:xfrm>
        </p:spPr>
        <p:txBody>
          <a:bodyPr anchor="t" anchorCtr="0">
            <a:noAutofit/>
          </a:bodyPr>
          <a:lstStyle/>
          <a:p>
            <a:pPr marL="0" indent="0">
              <a:lnSpc>
                <a:spcPct val="107000"/>
              </a:lnSpc>
              <a:spcAft>
                <a:spcPts val="800"/>
              </a:spcAft>
              <a:buNone/>
            </a:pPr>
            <a:r>
              <a:rPr lang="en-AU" sz="1900" i="1" kern="1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For the purposes of these scenarios, assume that no legislative confidentiality requirements apply to the information. </a:t>
            </a:r>
            <a:endParaRPr lang="en-AU" sz="1900" kern="1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AU" sz="1900" kern="100">
                <a:effectLst/>
                <a:latin typeface="Calibri" panose="020F0502020204030204" pitchFamily="34" charset="0"/>
                <a:ea typeface="Calibri" panose="020F0502020204030204" pitchFamily="34" charset="0"/>
                <a:cs typeface="Times New Roman" panose="02020603050405020304" pitchFamily="18" charset="0"/>
              </a:rPr>
              <a:t>Identify which part of QPP 6 applies to the use or disclosure of personal information in these scenarios: </a:t>
            </a:r>
          </a:p>
          <a:p>
            <a:endParaRPr lang="en-AU" sz="1900"/>
          </a:p>
        </p:txBody>
      </p:sp>
      <p:sp>
        <p:nvSpPr>
          <p:cNvPr id="6" name="Slide Number Placeholder 5">
            <a:extLst>
              <a:ext uri="{FF2B5EF4-FFF2-40B4-BE49-F238E27FC236}">
                <a16:creationId xmlns:a16="http://schemas.microsoft.com/office/drawing/2014/main" id="{95B91217-9294-5332-F47B-30F5F0BBA6AF}"/>
              </a:ext>
            </a:extLst>
          </p:cNvPr>
          <p:cNvSpPr>
            <a:spLocks noGrp="1"/>
          </p:cNvSpPr>
          <p:nvPr>
            <p:ph type="sldNum" sz="quarter" idx="12"/>
          </p:nvPr>
        </p:nvSpPr>
        <p:spPr>
          <a:xfrm>
            <a:off x="11454598" y="6127704"/>
            <a:ext cx="551167" cy="365125"/>
          </a:xfrm>
        </p:spPr>
        <p:txBody>
          <a:bodyPr/>
          <a:lstStyle/>
          <a:p>
            <a:fld id="{EFEFB83B-929B-4890-9662-1BECF96BE500}" type="slidenum">
              <a:rPr lang="en-AU" smtClean="0"/>
              <a:t>18</a:t>
            </a:fld>
            <a:endParaRPr lang="en-AU"/>
          </a:p>
        </p:txBody>
      </p:sp>
      <p:sp>
        <p:nvSpPr>
          <p:cNvPr id="4" name="Rectangle: Rounded Corners 3">
            <a:extLst>
              <a:ext uri="{FF2B5EF4-FFF2-40B4-BE49-F238E27FC236}">
                <a16:creationId xmlns:a16="http://schemas.microsoft.com/office/drawing/2014/main" id="{1ADCC2F1-B9D1-92ED-5DF6-959C7CADE808}"/>
              </a:ext>
            </a:extLst>
          </p:cNvPr>
          <p:cNvSpPr/>
          <p:nvPr/>
        </p:nvSpPr>
        <p:spPr>
          <a:xfrm>
            <a:off x="1394153" y="2277266"/>
            <a:ext cx="5086546" cy="2303467"/>
          </a:xfrm>
          <a:prstGeom prst="round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2400" kern="100">
                <a:effectLst/>
                <a:latin typeface="Calibri" panose="020F0502020204030204" pitchFamily="34" charset="0"/>
                <a:ea typeface="Calibri" panose="020F0502020204030204" pitchFamily="34" charset="0"/>
                <a:cs typeface="Times New Roman" panose="02020603050405020304" pitchFamily="18" charset="0"/>
              </a:rPr>
              <a:t>1. The local Council sets up surveillance to identify people illegally dumping rubbish in a local park. They capture footage of several people and want to prosecute them.</a:t>
            </a:r>
            <a:endParaRPr lang="en-AU" sz="2400"/>
          </a:p>
        </p:txBody>
      </p:sp>
      <p:sp>
        <p:nvSpPr>
          <p:cNvPr id="5" name="Rectangle: Rounded Corners 4">
            <a:extLst>
              <a:ext uri="{FF2B5EF4-FFF2-40B4-BE49-F238E27FC236}">
                <a16:creationId xmlns:a16="http://schemas.microsoft.com/office/drawing/2014/main" id="{E3D0C85F-D763-B2B8-DD1B-54809441CAF5}"/>
              </a:ext>
            </a:extLst>
          </p:cNvPr>
          <p:cNvSpPr/>
          <p:nvPr/>
        </p:nvSpPr>
        <p:spPr>
          <a:xfrm>
            <a:off x="6897951" y="2267370"/>
            <a:ext cx="5008718" cy="239326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AU" sz="2400" kern="100">
                <a:effectLst/>
                <a:latin typeface="Calibri" panose="020F0502020204030204" pitchFamily="34" charset="0"/>
                <a:ea typeface="Calibri" panose="020F0502020204030204" pitchFamily="34" charset="0"/>
                <a:cs typeface="Times New Roman" panose="02020603050405020304" pitchFamily="18" charset="0"/>
              </a:rPr>
              <a:t>2. QPS receives a tip through its website that Mary Jane, a teacher, is selling marijuana to students. QPS wants to use/disclose this personal information to investigate.</a:t>
            </a:r>
          </a:p>
        </p:txBody>
      </p:sp>
      <p:sp>
        <p:nvSpPr>
          <p:cNvPr id="7" name="Rectangle: Rounded Corners 6">
            <a:extLst>
              <a:ext uri="{FF2B5EF4-FFF2-40B4-BE49-F238E27FC236}">
                <a16:creationId xmlns:a16="http://schemas.microsoft.com/office/drawing/2014/main" id="{72FD6179-C561-74ED-14A8-D35723BAE963}"/>
              </a:ext>
            </a:extLst>
          </p:cNvPr>
          <p:cNvSpPr/>
          <p:nvPr/>
        </p:nvSpPr>
        <p:spPr>
          <a:xfrm>
            <a:off x="2175641" y="4893819"/>
            <a:ext cx="9278957" cy="1727311"/>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AU" sz="2400" kern="100">
                <a:solidFill>
                  <a:schemeClr val="tx1"/>
                </a:solidFill>
                <a:latin typeface="Calibri" panose="020F0502020204030204" pitchFamily="34" charset="0"/>
                <a:ea typeface="Calibri" panose="020F0502020204030204" pitchFamily="34" charset="0"/>
                <a:cs typeface="Times New Roman" panose="02020603050405020304" pitchFamily="18" charset="0"/>
              </a:rPr>
              <a:t>3. </a:t>
            </a:r>
            <a:r>
              <a:rPr lang="en-AU" sz="24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former employee is suing your agency for emotional distress arising out of their employment. Can you give their personnel and other employee records to your agency’s lawyers?  </a:t>
            </a:r>
            <a:r>
              <a:rPr lang="en-AU" sz="14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(Slide 23)</a:t>
            </a:r>
          </a:p>
        </p:txBody>
      </p:sp>
    </p:spTree>
    <p:extLst>
      <p:ext uri="{BB962C8B-B14F-4D97-AF65-F5344CB8AC3E}">
        <p14:creationId xmlns:p14="http://schemas.microsoft.com/office/powerpoint/2010/main" val="311119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D539-74CA-1026-2C13-17ACBB73A543}"/>
              </a:ext>
            </a:extLst>
          </p:cNvPr>
          <p:cNvSpPr>
            <a:spLocks noGrp="1"/>
          </p:cNvSpPr>
          <p:nvPr>
            <p:ph type="title"/>
          </p:nvPr>
        </p:nvSpPr>
        <p:spPr>
          <a:xfrm>
            <a:off x="1484311" y="918024"/>
            <a:ext cx="10664142" cy="794657"/>
          </a:xfrm>
        </p:spPr>
        <p:txBody>
          <a:bodyPr>
            <a:noAutofit/>
          </a:bodyPr>
          <a:lstStyle/>
          <a:p>
            <a:pPr algn="l"/>
            <a:r>
              <a:rPr lang="en-US" sz="3200" b="1">
                <a:solidFill>
                  <a:schemeClr val="accent1">
                    <a:lumMod val="50000"/>
                  </a:schemeClr>
                </a:solidFill>
                <a:latin typeface="Calibri" panose="020F0502020204030204" pitchFamily="34" charset="0"/>
                <a:cs typeface="Calibri" panose="020F0502020204030204" pitchFamily="34" charset="0"/>
              </a:rPr>
              <a:t>QPP 10 </a:t>
            </a:r>
            <a:r>
              <a:rPr lang="en-AU" sz="3200" b="1">
                <a:solidFill>
                  <a:schemeClr val="accent1">
                    <a:lumMod val="50000"/>
                  </a:schemeClr>
                </a:solidFill>
                <a:latin typeface="Calibri" panose="020F0502020204030204" pitchFamily="34" charset="0"/>
                <a:cs typeface="Calibri" panose="020F0502020204030204" pitchFamily="34" charset="0"/>
              </a:rPr>
              <a:t>Quality of personal information </a:t>
            </a:r>
            <a:r>
              <a:rPr lang="en-US" sz="2800">
                <a:solidFill>
                  <a:schemeClr val="accent1">
                    <a:lumMod val="50000"/>
                  </a:schemeClr>
                </a:solidFill>
                <a:latin typeface="Calibri" panose="020F0502020204030204" pitchFamily="34" charset="0"/>
                <a:cs typeface="Calibri" panose="020F0502020204030204" pitchFamily="34" charset="0"/>
              </a:rPr>
              <a:t>(IPP 3, 8 &amp; 9 / NPP 3)</a:t>
            </a:r>
            <a:endParaRPr lang="en-AU" sz="2800">
              <a:solidFill>
                <a:schemeClr val="accent1">
                  <a:lumMod val="50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0D3508F-B63F-83D6-FEB4-F589652B6FB3}"/>
              </a:ext>
            </a:extLst>
          </p:cNvPr>
          <p:cNvSpPr txBox="1">
            <a:spLocks/>
          </p:cNvSpPr>
          <p:nvPr/>
        </p:nvSpPr>
        <p:spPr>
          <a:xfrm>
            <a:off x="1377387" y="1712681"/>
            <a:ext cx="10771066" cy="4661808"/>
          </a:xfrm>
          <a:prstGeom prst="rect">
            <a:avLst/>
          </a:prstGeom>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lnSpc>
                <a:spcPct val="90000"/>
              </a:lnSpc>
              <a:spcBef>
                <a:spcPts val="0"/>
              </a:spcBef>
              <a:buSzPct val="90000"/>
            </a:pPr>
            <a:r>
              <a:rPr lang="en-US" sz="2800">
                <a:latin typeface="Calibri" panose="020F0502020204030204" pitchFamily="34" charset="0"/>
                <a:cs typeface="Calibri" panose="020F0502020204030204" pitchFamily="34" charset="0"/>
              </a:rPr>
              <a:t>Agencies must take reasonable steps to ensure the quality of personal information:</a:t>
            </a:r>
          </a:p>
          <a:p>
            <a:pPr lvl="1">
              <a:spcBef>
                <a:spcPts val="0"/>
              </a:spcBef>
              <a:spcAft>
                <a:spcPts val="300"/>
              </a:spcAft>
              <a:buSzPct val="90000"/>
              <a:buFont typeface="Courier New" panose="02070309020205020404" pitchFamily="49" charset="0"/>
              <a:buChar char="o"/>
            </a:pPr>
            <a:r>
              <a:rPr lang="en-US" sz="2200">
                <a:latin typeface="Calibri" panose="020F0502020204030204" pitchFamily="34" charset="0"/>
                <a:cs typeface="Calibri" panose="020F0502020204030204" pitchFamily="34" charset="0"/>
              </a:rPr>
              <a:t>At collection, use, or disclosure – the information is accurate, up to date, complete </a:t>
            </a:r>
          </a:p>
          <a:p>
            <a:pPr lvl="1">
              <a:spcBef>
                <a:spcPts val="0"/>
              </a:spcBef>
              <a:spcAft>
                <a:spcPts val="300"/>
              </a:spcAft>
              <a:buSzPct val="90000"/>
              <a:buFont typeface="Courier New" panose="02070309020205020404" pitchFamily="49" charset="0"/>
              <a:buChar char="o"/>
            </a:pPr>
            <a:r>
              <a:rPr lang="en-US" sz="2200">
                <a:latin typeface="Calibri" panose="020F0502020204030204" pitchFamily="34" charset="0"/>
                <a:cs typeface="Calibri" panose="020F0502020204030204" pitchFamily="34" charset="0"/>
              </a:rPr>
              <a:t>For use or disclosure, is relevant to the purpose of the use or disclosure.</a:t>
            </a:r>
          </a:p>
          <a:p>
            <a:pPr>
              <a:lnSpc>
                <a:spcPct val="90000"/>
              </a:lnSpc>
              <a:spcBef>
                <a:spcPts val="0"/>
              </a:spcBef>
              <a:buSzPct val="90000"/>
            </a:pPr>
            <a:r>
              <a:rPr lang="en-US" sz="2800">
                <a:latin typeface="Calibri" panose="020F0502020204030204" pitchFamily="34" charset="0"/>
                <a:cs typeface="Calibri" panose="020F0502020204030204" pitchFamily="34" charset="0"/>
              </a:rPr>
              <a:t>Reasonable steps, depends on circumstances:</a:t>
            </a:r>
          </a:p>
          <a:p>
            <a:pPr lvl="1">
              <a:spcBef>
                <a:spcPts val="0"/>
              </a:spcBef>
              <a:spcAft>
                <a:spcPts val="300"/>
              </a:spcAft>
              <a:buSzPct val="90000"/>
              <a:buFont typeface="Courier New" panose="02070309020205020404" pitchFamily="49" charset="0"/>
              <a:buChar char="o"/>
            </a:pPr>
            <a:r>
              <a:rPr lang="en-US" sz="2200">
                <a:latin typeface="Calibri" panose="020F0502020204030204" pitchFamily="34" charset="0"/>
                <a:cs typeface="Calibri" panose="020F0502020204030204" pitchFamily="34" charset="0"/>
              </a:rPr>
              <a:t>Reliability of the source</a:t>
            </a:r>
          </a:p>
          <a:p>
            <a:pPr lvl="1">
              <a:spcBef>
                <a:spcPts val="0"/>
              </a:spcBef>
              <a:spcAft>
                <a:spcPts val="300"/>
              </a:spcAft>
              <a:buSzPct val="90000"/>
              <a:buFont typeface="Courier New" panose="02070309020205020404" pitchFamily="49" charset="0"/>
              <a:buChar char="o"/>
            </a:pPr>
            <a:r>
              <a:rPr lang="en-US" sz="2200">
                <a:latin typeface="Calibri" panose="020F0502020204030204" pitchFamily="34" charset="0"/>
                <a:cs typeface="Calibri" panose="020F0502020204030204" pitchFamily="34" charset="0"/>
              </a:rPr>
              <a:t>Recency of collection</a:t>
            </a:r>
          </a:p>
          <a:p>
            <a:pPr lvl="1">
              <a:spcBef>
                <a:spcPts val="0"/>
              </a:spcBef>
              <a:spcAft>
                <a:spcPts val="300"/>
              </a:spcAft>
              <a:buSzPct val="90000"/>
              <a:buFont typeface="Courier New" panose="02070309020205020404" pitchFamily="49" charset="0"/>
              <a:buChar char="o"/>
            </a:pPr>
            <a:r>
              <a:rPr lang="en-US" sz="2200">
                <a:latin typeface="Calibri" panose="020F0502020204030204" pitchFamily="34" charset="0"/>
                <a:cs typeface="Calibri" panose="020F0502020204030204" pitchFamily="34" charset="0"/>
              </a:rPr>
              <a:t>Level of sensitivity of information</a:t>
            </a:r>
          </a:p>
          <a:p>
            <a:pPr lvl="2">
              <a:spcBef>
                <a:spcPts val="0"/>
              </a:spcBef>
              <a:spcAft>
                <a:spcPts val="300"/>
              </a:spcAft>
              <a:buSzPct val="90000"/>
              <a:buFont typeface="Wingdings" panose="05000000000000000000" pitchFamily="2" charset="2"/>
              <a:buChar char="§"/>
            </a:pPr>
            <a:r>
              <a:rPr lang="en-US" sz="2000">
                <a:latin typeface="Calibri" panose="020F0502020204030204" pitchFamily="34" charset="0"/>
                <a:cs typeface="Calibri" panose="020F0502020204030204" pitchFamily="34" charset="0"/>
              </a:rPr>
              <a:t>sensitive information requires more rigor at point of collection</a:t>
            </a:r>
          </a:p>
          <a:p>
            <a:pPr lvl="1">
              <a:spcBef>
                <a:spcPts val="0"/>
              </a:spcBef>
              <a:spcAft>
                <a:spcPts val="300"/>
              </a:spcAft>
              <a:buSzPct val="90000"/>
              <a:buFont typeface="Courier New" panose="02070309020205020404" pitchFamily="49" charset="0"/>
              <a:buChar char="o"/>
            </a:pPr>
            <a:r>
              <a:rPr lang="en-US" sz="2200">
                <a:latin typeface="Calibri" panose="020F0502020204030204" pitchFamily="34" charset="0"/>
                <a:cs typeface="Calibri" panose="020F0502020204030204" pitchFamily="34" charset="0"/>
              </a:rPr>
              <a:t>Collection from a 3rd party</a:t>
            </a:r>
          </a:p>
          <a:p>
            <a:pPr lvl="2">
              <a:spcBef>
                <a:spcPts val="0"/>
              </a:spcBef>
              <a:spcAft>
                <a:spcPts val="300"/>
              </a:spcAft>
              <a:buSzPct val="90000"/>
              <a:buFont typeface="Courier New" panose="02070309020205020404" pitchFamily="49" charset="0"/>
              <a:buChar char="o"/>
            </a:pPr>
            <a:r>
              <a:rPr lang="en-US" sz="2000">
                <a:latin typeface="Calibri" panose="020F0502020204030204" pitchFamily="34" charset="0"/>
                <a:cs typeface="Calibri" panose="020F0502020204030204" pitchFamily="34" charset="0"/>
              </a:rPr>
              <a:t>ensure 3rd party has established strong and reliable collection and use practices, noting more rigor required for sensitive information.</a:t>
            </a:r>
          </a:p>
        </p:txBody>
      </p:sp>
      <p:sp>
        <p:nvSpPr>
          <p:cNvPr id="4" name="Slide Number Placeholder 3">
            <a:extLst>
              <a:ext uri="{FF2B5EF4-FFF2-40B4-BE49-F238E27FC236}">
                <a16:creationId xmlns:a16="http://schemas.microsoft.com/office/drawing/2014/main" id="{BED6FD2D-50AB-0A24-9C41-BC887E65914A}"/>
              </a:ext>
            </a:extLst>
          </p:cNvPr>
          <p:cNvSpPr>
            <a:spLocks noGrp="1"/>
          </p:cNvSpPr>
          <p:nvPr>
            <p:ph type="sldNum" sz="quarter" idx="12"/>
          </p:nvPr>
        </p:nvSpPr>
        <p:spPr>
          <a:xfrm>
            <a:off x="11418581" y="6191926"/>
            <a:ext cx="551167" cy="365125"/>
          </a:xfrm>
        </p:spPr>
        <p:txBody>
          <a:bodyPr/>
          <a:lstStyle/>
          <a:p>
            <a:fld id="{EFEFB83B-929B-4890-9662-1BECF96BE500}" type="slidenum">
              <a:rPr lang="en-AU" smtClean="0"/>
              <a:t>19</a:t>
            </a:fld>
            <a:endParaRPr lang="en-AU"/>
          </a:p>
        </p:txBody>
      </p:sp>
    </p:spTree>
    <p:extLst>
      <p:ext uri="{BB962C8B-B14F-4D97-AF65-F5344CB8AC3E}">
        <p14:creationId xmlns:p14="http://schemas.microsoft.com/office/powerpoint/2010/main" val="2251098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3005498-0836-8879-54B0-4DED0DDB227C}"/>
              </a:ext>
            </a:extLst>
          </p:cNvPr>
          <p:cNvSpPr txBox="1"/>
          <p:nvPr/>
        </p:nvSpPr>
        <p:spPr>
          <a:xfrm>
            <a:off x="1428552" y="2090172"/>
            <a:ext cx="9334896" cy="2677656"/>
          </a:xfrm>
          <a:prstGeom prst="rect">
            <a:avLst/>
          </a:prstGeom>
          <a:noFill/>
        </p:spPr>
        <p:txBody>
          <a:bodyPr wrap="square" lIns="91440" tIns="45720" rIns="91440" bIns="45720" anchor="t">
            <a:sp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a:ln>
                  <a:noFill/>
                </a:ln>
                <a:solidFill>
                  <a:srgbClr val="595E65"/>
                </a:solidFill>
                <a:effectLst/>
                <a:uLnTx/>
                <a:uFillTx/>
                <a:latin typeface="Arial"/>
                <a:ea typeface="+mn-ea"/>
                <a:cs typeface="Arial"/>
              </a:rPr>
              <a:t>The Office of the Information Commissioner acknowledges the Traditional Owners of country throughout Australia,</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a:ln>
                  <a:noFill/>
                </a:ln>
                <a:solidFill>
                  <a:srgbClr val="595E65"/>
                </a:solidFill>
                <a:effectLst/>
                <a:uLnTx/>
                <a:uFillTx/>
                <a:latin typeface="Arial"/>
                <a:ea typeface="+mn-ea"/>
                <a:cs typeface="Arial"/>
              </a:rPr>
              <a:t>and their connection to land and community.</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a:ln>
                  <a:noFill/>
                </a:ln>
                <a:solidFill>
                  <a:srgbClr val="595E65"/>
                </a:solidFill>
                <a:effectLst/>
                <a:uLnTx/>
                <a:uFillTx/>
                <a:latin typeface="Arial"/>
                <a:ea typeface="+mn-ea"/>
                <a:cs typeface="Arial"/>
              </a:rPr>
              <a:t>We pay our respects to all Traditional Owners, and Elders </a:t>
            </a:r>
          </a:p>
          <a:p>
            <a:pPr marL="0" marR="0" lvl="0" indent="0" algn="ctr" defTabSz="457200" rtl="0" eaLnBrk="1" fontAlgn="auto" latinLnBrk="0" hangingPunct="1">
              <a:lnSpc>
                <a:spcPct val="100000"/>
              </a:lnSpc>
              <a:spcBef>
                <a:spcPct val="0"/>
              </a:spcBef>
              <a:spcAft>
                <a:spcPts val="0"/>
              </a:spcAft>
              <a:buClrTx/>
              <a:buSzTx/>
              <a:buFontTx/>
              <a:buNone/>
              <a:tabLst/>
              <a:defRPr/>
            </a:pPr>
            <a:r>
              <a:rPr lang="en-US" sz="2800" i="1">
                <a:solidFill>
                  <a:srgbClr val="595E65"/>
                </a:solidFill>
                <a:latin typeface="Arial"/>
                <a:cs typeface="Arial"/>
              </a:rPr>
              <a:t>past </a:t>
            </a:r>
            <a:r>
              <a:rPr kumimoji="0" lang="en-US" sz="2800" b="0" i="1" u="none" strike="noStrike" kern="1200" cap="none" spc="0" normalizeH="0" baseline="0" noProof="0">
                <a:ln>
                  <a:noFill/>
                </a:ln>
                <a:solidFill>
                  <a:srgbClr val="595E65"/>
                </a:solidFill>
                <a:effectLst/>
                <a:uLnTx/>
                <a:uFillTx/>
                <a:latin typeface="Arial"/>
                <a:ea typeface="+mn-ea"/>
                <a:cs typeface="Arial"/>
              </a:rPr>
              <a:t>and present.</a:t>
            </a:r>
          </a:p>
        </p:txBody>
      </p:sp>
      <p:sp>
        <p:nvSpPr>
          <p:cNvPr id="2" name="Slide Number Placeholder 1">
            <a:extLst>
              <a:ext uri="{FF2B5EF4-FFF2-40B4-BE49-F238E27FC236}">
                <a16:creationId xmlns:a16="http://schemas.microsoft.com/office/drawing/2014/main" id="{02C27C00-9CDE-D4AB-EF5E-409D67B3B66F}"/>
              </a:ext>
            </a:extLst>
          </p:cNvPr>
          <p:cNvSpPr>
            <a:spLocks noGrp="1"/>
          </p:cNvSpPr>
          <p:nvPr>
            <p:ph type="sldNum" sz="quarter" idx="12"/>
          </p:nvPr>
        </p:nvSpPr>
        <p:spPr/>
        <p:txBody>
          <a:bodyPr/>
          <a:lstStyle/>
          <a:p>
            <a:fld id="{EFEFB83B-929B-4890-9662-1BECF96BE500}" type="slidenum">
              <a:rPr lang="en-AU" smtClean="0"/>
              <a:t>2</a:t>
            </a:fld>
            <a:endParaRPr lang="en-AU"/>
          </a:p>
        </p:txBody>
      </p:sp>
    </p:spTree>
    <p:extLst>
      <p:ext uri="{BB962C8B-B14F-4D97-AF65-F5344CB8AC3E}">
        <p14:creationId xmlns:p14="http://schemas.microsoft.com/office/powerpoint/2010/main" val="2268344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D539-74CA-1026-2C13-17ACBB73A543}"/>
              </a:ext>
            </a:extLst>
          </p:cNvPr>
          <p:cNvSpPr>
            <a:spLocks noGrp="1"/>
          </p:cNvSpPr>
          <p:nvPr>
            <p:ph type="title"/>
          </p:nvPr>
        </p:nvSpPr>
        <p:spPr>
          <a:xfrm>
            <a:off x="1484311" y="918024"/>
            <a:ext cx="10664142" cy="794657"/>
          </a:xfrm>
        </p:spPr>
        <p:txBody>
          <a:bodyPr>
            <a:noAutofit/>
          </a:bodyPr>
          <a:lstStyle/>
          <a:p>
            <a:pPr algn="l"/>
            <a:r>
              <a:rPr lang="en-US" sz="3200" b="1">
                <a:solidFill>
                  <a:schemeClr val="accent1">
                    <a:lumMod val="50000"/>
                  </a:schemeClr>
                </a:solidFill>
                <a:latin typeface="Calibri" panose="020F0502020204030204" pitchFamily="34" charset="0"/>
                <a:cs typeface="Calibri" panose="020F0502020204030204" pitchFamily="34" charset="0"/>
              </a:rPr>
              <a:t>QPP 11 </a:t>
            </a:r>
            <a:r>
              <a:rPr lang="en-AU" sz="3200" b="1">
                <a:solidFill>
                  <a:schemeClr val="accent1">
                    <a:lumMod val="50000"/>
                  </a:schemeClr>
                </a:solidFill>
                <a:latin typeface="Calibri" panose="020F0502020204030204" pitchFamily="34" charset="0"/>
                <a:cs typeface="Calibri" panose="020F0502020204030204" pitchFamily="34" charset="0"/>
              </a:rPr>
              <a:t>Security of personal information </a:t>
            </a:r>
            <a:r>
              <a:rPr lang="en-US" sz="2800">
                <a:solidFill>
                  <a:schemeClr val="accent1">
                    <a:lumMod val="50000"/>
                  </a:schemeClr>
                </a:solidFill>
                <a:latin typeface="Calibri" panose="020F0502020204030204" pitchFamily="34" charset="0"/>
                <a:cs typeface="Calibri" panose="020F0502020204030204" pitchFamily="34" charset="0"/>
              </a:rPr>
              <a:t>(</a:t>
            </a:r>
            <a:r>
              <a:rPr lang="en-US" sz="2800">
                <a:solidFill>
                  <a:srgbClr val="00B050"/>
                </a:solidFill>
                <a:latin typeface="Calibri" panose="020F0502020204030204" pitchFamily="34" charset="0"/>
                <a:cs typeface="Calibri" panose="020F0502020204030204" pitchFamily="34" charset="0"/>
              </a:rPr>
              <a:t>IPP 4 </a:t>
            </a:r>
            <a:r>
              <a:rPr lang="en-US" sz="2800">
                <a:solidFill>
                  <a:schemeClr val="accent1">
                    <a:lumMod val="50000"/>
                  </a:schemeClr>
                </a:solidFill>
                <a:latin typeface="Calibri" panose="020F0502020204030204" pitchFamily="34" charset="0"/>
                <a:cs typeface="Calibri" panose="020F0502020204030204" pitchFamily="34" charset="0"/>
              </a:rPr>
              <a:t>/ NPP 4)</a:t>
            </a:r>
            <a:endParaRPr lang="en-AU" sz="2800">
              <a:solidFill>
                <a:schemeClr val="accent1">
                  <a:lumMod val="50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0D3508F-B63F-83D6-FEB4-F589652B6FB3}"/>
              </a:ext>
            </a:extLst>
          </p:cNvPr>
          <p:cNvSpPr txBox="1">
            <a:spLocks/>
          </p:cNvSpPr>
          <p:nvPr/>
        </p:nvSpPr>
        <p:spPr>
          <a:xfrm>
            <a:off x="1484311" y="1712681"/>
            <a:ext cx="10400676" cy="4911507"/>
          </a:xfrm>
          <a:prstGeom prst="rect">
            <a:avLst/>
          </a:prstGeom>
        </p:spPr>
        <p:txBody>
          <a:bodyPr vert="horz" lIns="91440" tIns="45720" rIns="91440" bIns="45720" rtlCol="0" anchor="t" anchorCtr="0">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0"/>
              </a:spcBef>
              <a:spcAft>
                <a:spcPts val="300"/>
              </a:spcAft>
              <a:buSzPct val="90000"/>
            </a:pPr>
            <a:r>
              <a:rPr lang="en-US" sz="2800">
                <a:latin typeface="Calibri" panose="020F0502020204030204" pitchFamily="34" charset="0"/>
                <a:cs typeface="Calibri" panose="020F0502020204030204" pitchFamily="34" charset="0"/>
              </a:rPr>
              <a:t>Agencies to take reasonable steps to protect personal information from</a:t>
            </a:r>
          </a:p>
          <a:p>
            <a:pPr lvl="1">
              <a:spcBef>
                <a:spcPts val="0"/>
              </a:spcBef>
              <a:spcAft>
                <a:spcPts val="300"/>
              </a:spcAft>
              <a:buSzPct val="90000"/>
              <a:buFont typeface="Courier New" panose="02070309020205020404" pitchFamily="49" charset="0"/>
              <a:buChar char="o"/>
            </a:pPr>
            <a:r>
              <a:rPr lang="en-US" sz="2800">
                <a:latin typeface="Calibri" panose="020F0502020204030204" pitchFamily="34" charset="0"/>
                <a:cs typeface="Calibri" panose="020F0502020204030204" pitchFamily="34" charset="0"/>
              </a:rPr>
              <a:t>misuse, </a:t>
            </a:r>
            <a:r>
              <a:rPr lang="en-US" sz="2800">
                <a:solidFill>
                  <a:srgbClr val="00B050"/>
                </a:solidFill>
                <a:latin typeface="Calibri" panose="020F0502020204030204" pitchFamily="34" charset="0"/>
                <a:cs typeface="Calibri" panose="020F0502020204030204" pitchFamily="34" charset="0"/>
              </a:rPr>
              <a:t>interference</a:t>
            </a:r>
            <a:r>
              <a:rPr lang="en-US" sz="2800">
                <a:latin typeface="Calibri" panose="020F0502020204030204" pitchFamily="34" charset="0"/>
                <a:cs typeface="Calibri" panose="020F0502020204030204" pitchFamily="34" charset="0"/>
              </a:rPr>
              <a:t>, loss</a:t>
            </a:r>
          </a:p>
          <a:p>
            <a:pPr lvl="1">
              <a:spcBef>
                <a:spcPts val="0"/>
              </a:spcBef>
              <a:spcAft>
                <a:spcPts val="300"/>
              </a:spcAft>
              <a:buSzPct val="90000"/>
              <a:buFont typeface="Courier New" panose="02070309020205020404" pitchFamily="49" charset="0"/>
              <a:buChar char="o"/>
            </a:pPr>
            <a:r>
              <a:rPr lang="en-US" sz="2800" err="1">
                <a:latin typeface="Calibri" panose="020F0502020204030204" pitchFamily="34" charset="0"/>
                <a:cs typeface="Calibri" panose="020F0502020204030204" pitchFamily="34" charset="0"/>
              </a:rPr>
              <a:t>unauthorised</a:t>
            </a:r>
            <a:r>
              <a:rPr lang="en-US" sz="2800">
                <a:latin typeface="Calibri" panose="020F0502020204030204" pitchFamily="34" charset="0"/>
                <a:cs typeface="Calibri" panose="020F0502020204030204" pitchFamily="34" charset="0"/>
              </a:rPr>
              <a:t> access, modification, disclosure</a:t>
            </a:r>
          </a:p>
          <a:p>
            <a:pPr>
              <a:spcBef>
                <a:spcPts val="0"/>
              </a:spcBef>
              <a:spcAft>
                <a:spcPts val="300"/>
              </a:spcAft>
              <a:buSzPct val="90000"/>
            </a:pPr>
            <a:endParaRPr lang="en-US" sz="2200">
              <a:latin typeface="Calibri" panose="020F0502020204030204" pitchFamily="34" charset="0"/>
              <a:cs typeface="Calibri" panose="020F0502020204030204" pitchFamily="34" charset="0"/>
            </a:endParaRPr>
          </a:p>
          <a:p>
            <a:pPr marL="342900" lvl="1" indent="-342900">
              <a:spcBef>
                <a:spcPts val="0"/>
              </a:spcBef>
              <a:spcAft>
                <a:spcPts val="300"/>
              </a:spcAft>
              <a:buSzPct val="90000"/>
            </a:pPr>
            <a:r>
              <a:rPr lang="en-US" sz="2400">
                <a:latin typeface="Calibri" panose="020F0502020204030204" pitchFamily="34" charset="0"/>
                <a:cs typeface="Calibri" panose="020F0502020204030204" pitchFamily="34" charset="0"/>
              </a:rPr>
              <a:t>Where agency </a:t>
            </a:r>
            <a:r>
              <a:rPr lang="en-US" sz="2400">
                <a:solidFill>
                  <a:srgbClr val="00B050"/>
                </a:solidFill>
                <a:latin typeface="Calibri" panose="020F0502020204030204" pitchFamily="34" charset="0"/>
                <a:cs typeface="Calibri" panose="020F0502020204030204" pitchFamily="34" charset="0"/>
              </a:rPr>
              <a:t>no longer needs personal information</a:t>
            </a:r>
            <a:r>
              <a:rPr lang="en-US" sz="2400">
                <a:latin typeface="Calibri" panose="020F0502020204030204" pitchFamily="34" charset="0"/>
                <a:cs typeface="Calibri" panose="020F0502020204030204" pitchFamily="34" charset="0"/>
              </a:rPr>
              <a:t> for any purpose for which the information may be used or disclosed under the QPPs, agency must take reasonable steps to destroy the information or ensure that it is de-identified. </a:t>
            </a:r>
          </a:p>
          <a:p>
            <a:pPr marL="800100" lvl="3" indent="0">
              <a:spcBef>
                <a:spcPts val="0"/>
              </a:spcBef>
              <a:spcAft>
                <a:spcPts val="300"/>
              </a:spcAft>
              <a:buSzPct val="90000"/>
              <a:buNone/>
            </a:pPr>
            <a:r>
              <a:rPr lang="en-US" sz="2800" b="1" i="1">
                <a:latin typeface="Calibri" panose="020F0502020204030204" pitchFamily="34" charset="0"/>
                <a:cs typeface="Calibri" panose="020F0502020204030204" pitchFamily="34" charset="0"/>
              </a:rPr>
              <a:t>Unless</a:t>
            </a:r>
            <a:r>
              <a:rPr lang="en-US" sz="2800">
                <a:latin typeface="Calibri" panose="020F0502020204030204" pitchFamily="34" charset="0"/>
                <a:cs typeface="Calibri" panose="020F0502020204030204" pitchFamily="34" charset="0"/>
              </a:rPr>
              <a:t>:</a:t>
            </a:r>
          </a:p>
          <a:p>
            <a:pPr marL="1428750" lvl="3" indent="-342900">
              <a:spcBef>
                <a:spcPts val="0"/>
              </a:spcBef>
              <a:spcAft>
                <a:spcPts val="300"/>
              </a:spcAft>
              <a:buSzPct val="90000"/>
              <a:buFont typeface="Courier New" panose="02070309020205020404" pitchFamily="49" charset="0"/>
              <a:buChar char="o"/>
            </a:pPr>
            <a:r>
              <a:rPr lang="en-US" sz="2400">
                <a:latin typeface="Calibri" panose="020F0502020204030204" pitchFamily="34" charset="0"/>
                <a:cs typeface="Calibri" panose="020F0502020204030204" pitchFamily="34" charset="0"/>
              </a:rPr>
              <a:t>the personal information is part of a public record, or</a:t>
            </a:r>
          </a:p>
          <a:p>
            <a:pPr marL="1428750" lvl="3" indent="-342900">
              <a:spcBef>
                <a:spcPts val="0"/>
              </a:spcBef>
              <a:spcAft>
                <a:spcPts val="300"/>
              </a:spcAft>
              <a:buSzPct val="90000"/>
              <a:buFont typeface="Courier New" panose="02070309020205020404" pitchFamily="49" charset="0"/>
              <a:buChar char="o"/>
            </a:pPr>
            <a:r>
              <a:rPr lang="en-US" sz="2400">
                <a:latin typeface="Calibri" panose="020F0502020204030204" pitchFamily="34" charset="0"/>
                <a:cs typeface="Calibri" panose="020F0502020204030204" pitchFamily="34" charset="0"/>
              </a:rPr>
              <a:t>required by law or a court/tribunal order to retain the personal information</a:t>
            </a:r>
          </a:p>
        </p:txBody>
      </p:sp>
      <p:sp>
        <p:nvSpPr>
          <p:cNvPr id="4" name="Slide Number Placeholder 3">
            <a:extLst>
              <a:ext uri="{FF2B5EF4-FFF2-40B4-BE49-F238E27FC236}">
                <a16:creationId xmlns:a16="http://schemas.microsoft.com/office/drawing/2014/main" id="{41798BC4-36FB-ACE3-69ED-8C9DC8C3F367}"/>
              </a:ext>
            </a:extLst>
          </p:cNvPr>
          <p:cNvSpPr>
            <a:spLocks noGrp="1"/>
          </p:cNvSpPr>
          <p:nvPr>
            <p:ph type="sldNum" sz="quarter" idx="12"/>
          </p:nvPr>
        </p:nvSpPr>
        <p:spPr>
          <a:xfrm>
            <a:off x="11504306" y="6363607"/>
            <a:ext cx="551167" cy="365125"/>
          </a:xfrm>
        </p:spPr>
        <p:txBody>
          <a:bodyPr/>
          <a:lstStyle/>
          <a:p>
            <a:fld id="{EFEFB83B-929B-4890-9662-1BECF96BE500}" type="slidenum">
              <a:rPr lang="en-AU" smtClean="0"/>
              <a:t>20</a:t>
            </a:fld>
            <a:endParaRPr lang="en-AU"/>
          </a:p>
        </p:txBody>
      </p:sp>
    </p:spTree>
    <p:extLst>
      <p:ext uri="{BB962C8B-B14F-4D97-AF65-F5344CB8AC3E}">
        <p14:creationId xmlns:p14="http://schemas.microsoft.com/office/powerpoint/2010/main" val="2290224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9872D-6AC1-CB30-7F06-F295BCD7181C}"/>
              </a:ext>
            </a:extLst>
          </p:cNvPr>
          <p:cNvSpPr>
            <a:spLocks noGrp="1"/>
          </p:cNvSpPr>
          <p:nvPr>
            <p:ph type="title"/>
          </p:nvPr>
        </p:nvSpPr>
        <p:spPr>
          <a:xfrm>
            <a:off x="1484310" y="1066800"/>
            <a:ext cx="10018713" cy="728635"/>
          </a:xfrm>
        </p:spPr>
        <p:txBody>
          <a:bodyPr/>
          <a:lstStyle/>
          <a:p>
            <a:pPr algn="l"/>
            <a:r>
              <a:rPr lang="en-AU">
                <a:solidFill>
                  <a:schemeClr val="accent3">
                    <a:lumMod val="75000"/>
                  </a:schemeClr>
                </a:solidFill>
              </a:rPr>
              <a:t>Scenario 5 – QPP 11</a:t>
            </a:r>
          </a:p>
        </p:txBody>
      </p:sp>
      <p:sp>
        <p:nvSpPr>
          <p:cNvPr id="4" name="Slide Number Placeholder 3">
            <a:extLst>
              <a:ext uri="{FF2B5EF4-FFF2-40B4-BE49-F238E27FC236}">
                <a16:creationId xmlns:a16="http://schemas.microsoft.com/office/drawing/2014/main" id="{75BE2CF8-6EC1-B14C-638C-8DB2ECE1AA2C}"/>
              </a:ext>
            </a:extLst>
          </p:cNvPr>
          <p:cNvSpPr>
            <a:spLocks noGrp="1"/>
          </p:cNvSpPr>
          <p:nvPr>
            <p:ph type="sldNum" sz="quarter" idx="12"/>
          </p:nvPr>
        </p:nvSpPr>
        <p:spPr>
          <a:xfrm>
            <a:off x="11409056" y="6076681"/>
            <a:ext cx="551167" cy="365125"/>
          </a:xfrm>
        </p:spPr>
        <p:txBody>
          <a:bodyPr/>
          <a:lstStyle/>
          <a:p>
            <a:fld id="{EFEFB83B-929B-4890-9662-1BECF96BE500}" type="slidenum">
              <a:rPr lang="en-AU" smtClean="0"/>
              <a:t>21</a:t>
            </a:fld>
            <a:endParaRPr lang="en-AU"/>
          </a:p>
        </p:txBody>
      </p:sp>
      <p:sp>
        <p:nvSpPr>
          <p:cNvPr id="6" name="Rectangle: Rounded Corners 5">
            <a:extLst>
              <a:ext uri="{FF2B5EF4-FFF2-40B4-BE49-F238E27FC236}">
                <a16:creationId xmlns:a16="http://schemas.microsoft.com/office/drawing/2014/main" id="{CC8515FE-F277-BB75-6B5E-4D1D4048F7A8}"/>
              </a:ext>
            </a:extLst>
          </p:cNvPr>
          <p:cNvSpPr/>
          <p:nvPr/>
        </p:nvSpPr>
        <p:spPr>
          <a:xfrm>
            <a:off x="1440647" y="2075661"/>
            <a:ext cx="4960153" cy="3863500"/>
          </a:xfrm>
          <a:prstGeom prst="round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indent="-342900" algn="ctr">
              <a:buAutoNum type="arabicPeriod"/>
            </a:pPr>
            <a:r>
              <a:rPr lang="en-AU" sz="2400" kern="100">
                <a:effectLst/>
                <a:latin typeface="Calibri" panose="020F0502020204030204" pitchFamily="34" charset="0"/>
                <a:ea typeface="Calibri" panose="020F0502020204030204" pitchFamily="34" charset="0"/>
                <a:cs typeface="Times New Roman" panose="02020603050405020304" pitchFamily="18" charset="0"/>
              </a:rPr>
              <a:t>Your agency is setting up a new database to manage customer interactions. It will be used by every business unit in the agency, many of whom have different, unrelated functions. </a:t>
            </a:r>
          </a:p>
          <a:p>
            <a:pPr algn="ctr"/>
            <a:r>
              <a:rPr lang="en-AU" sz="2400" kern="100">
                <a:latin typeface="Calibri" panose="020F0502020204030204" pitchFamily="34" charset="0"/>
                <a:ea typeface="Calibri" panose="020F0502020204030204" pitchFamily="34" charset="0"/>
                <a:cs typeface="Times New Roman" panose="02020603050405020304" pitchFamily="18" charset="0"/>
              </a:rPr>
              <a:t>        </a:t>
            </a:r>
            <a:r>
              <a:rPr lang="en-AU" sz="2400" kern="100">
                <a:effectLst/>
                <a:latin typeface="Calibri" panose="020F0502020204030204" pitchFamily="34" charset="0"/>
                <a:ea typeface="Calibri" panose="020F0502020204030204" pitchFamily="34" charset="0"/>
                <a:cs typeface="Times New Roman" panose="02020603050405020304" pitchFamily="18" charset="0"/>
              </a:rPr>
              <a:t>What are some steps your agency could take to ensure the database is QPP 11.1 compliant? </a:t>
            </a:r>
          </a:p>
          <a:p>
            <a:pPr algn="ctr"/>
            <a:endParaRPr lang="en-AU" sz="2400"/>
          </a:p>
        </p:txBody>
      </p:sp>
      <p:sp>
        <p:nvSpPr>
          <p:cNvPr id="7" name="Rectangle: Rounded Corners 6">
            <a:extLst>
              <a:ext uri="{FF2B5EF4-FFF2-40B4-BE49-F238E27FC236}">
                <a16:creationId xmlns:a16="http://schemas.microsoft.com/office/drawing/2014/main" id="{A0EFBBBF-5C4D-B778-D669-E71E1ABC072B}"/>
              </a:ext>
            </a:extLst>
          </p:cNvPr>
          <p:cNvSpPr/>
          <p:nvPr/>
        </p:nvSpPr>
        <p:spPr>
          <a:xfrm>
            <a:off x="6880194" y="2075661"/>
            <a:ext cx="4622829" cy="38635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AU" sz="2400" kern="100">
                <a:effectLst/>
                <a:latin typeface="Calibri" panose="020F0502020204030204" pitchFamily="34" charset="0"/>
                <a:ea typeface="Calibri" panose="020F0502020204030204" pitchFamily="34" charset="0"/>
                <a:cs typeface="Times New Roman" panose="02020603050405020304" pitchFamily="18" charset="0"/>
              </a:rPr>
              <a:t>2. Your agency has let old paper files pile up in off-site storage over the past ten years. What do you need to do to comply with QPP 11.2?</a:t>
            </a:r>
          </a:p>
          <a:p>
            <a:pPr algn="ctr">
              <a:lnSpc>
                <a:spcPct val="107000"/>
              </a:lnSpc>
              <a:spcAft>
                <a:spcPts val="800"/>
              </a:spcAft>
            </a:pPr>
            <a:endParaRPr lang="en-AU" sz="2400" kern="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42065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D539-74CA-1026-2C13-17ACBB73A543}"/>
              </a:ext>
            </a:extLst>
          </p:cNvPr>
          <p:cNvSpPr>
            <a:spLocks noGrp="1"/>
          </p:cNvSpPr>
          <p:nvPr>
            <p:ph type="title"/>
          </p:nvPr>
        </p:nvSpPr>
        <p:spPr>
          <a:xfrm>
            <a:off x="1293811" y="1253304"/>
            <a:ext cx="10664142" cy="794657"/>
          </a:xfrm>
        </p:spPr>
        <p:txBody>
          <a:bodyPr>
            <a:noAutofit/>
          </a:bodyPr>
          <a:lstStyle/>
          <a:p>
            <a:pPr algn="l"/>
            <a:r>
              <a:rPr lang="en-US" sz="3200" b="1">
                <a:solidFill>
                  <a:schemeClr val="accent1">
                    <a:lumMod val="50000"/>
                  </a:schemeClr>
                </a:solidFill>
                <a:latin typeface="Calibri" panose="020F0502020204030204" pitchFamily="34" charset="0"/>
                <a:cs typeface="Calibri" panose="020F0502020204030204" pitchFamily="34" charset="0"/>
              </a:rPr>
              <a:t>QPP 12 Access to </a:t>
            </a:r>
            <a:r>
              <a:rPr lang="en-AU" sz="3200" b="1">
                <a:solidFill>
                  <a:schemeClr val="accent1">
                    <a:lumMod val="50000"/>
                  </a:schemeClr>
                </a:solidFill>
                <a:latin typeface="Calibri" panose="020F0502020204030204" pitchFamily="34" charset="0"/>
                <a:cs typeface="Calibri" panose="020F0502020204030204" pitchFamily="34" charset="0"/>
              </a:rPr>
              <a:t>personal information </a:t>
            </a:r>
            <a:r>
              <a:rPr lang="en-US" sz="2800">
                <a:solidFill>
                  <a:schemeClr val="accent1">
                    <a:lumMod val="50000"/>
                  </a:schemeClr>
                </a:solidFill>
                <a:latin typeface="Calibri" panose="020F0502020204030204" pitchFamily="34" charset="0"/>
                <a:cs typeface="Calibri" panose="020F0502020204030204" pitchFamily="34" charset="0"/>
              </a:rPr>
              <a:t>(IPP 6 / NPP 6)</a:t>
            </a:r>
            <a:r>
              <a:rPr lang="en-AU" sz="2800">
                <a:solidFill>
                  <a:schemeClr val="accent1">
                    <a:lumMod val="50000"/>
                  </a:schemeClr>
                </a:solidFill>
                <a:latin typeface="Calibri" panose="020F0502020204030204" pitchFamily="34" charset="0"/>
                <a:cs typeface="Calibri" panose="020F0502020204030204" pitchFamily="34" charset="0"/>
              </a:rPr>
              <a:t> </a:t>
            </a:r>
            <a:br>
              <a:rPr lang="en-US" sz="3200" b="1">
                <a:solidFill>
                  <a:schemeClr val="accent1">
                    <a:lumMod val="50000"/>
                  </a:schemeClr>
                </a:solidFill>
                <a:latin typeface="Calibri" panose="020F0502020204030204" pitchFamily="34" charset="0"/>
                <a:cs typeface="Calibri" panose="020F0502020204030204" pitchFamily="34" charset="0"/>
              </a:rPr>
            </a:br>
            <a:r>
              <a:rPr lang="en-US" sz="3200" b="1">
                <a:solidFill>
                  <a:schemeClr val="accent1">
                    <a:lumMod val="50000"/>
                  </a:schemeClr>
                </a:solidFill>
                <a:latin typeface="Calibri" panose="020F0502020204030204" pitchFamily="34" charset="0"/>
                <a:cs typeface="Calibri" panose="020F0502020204030204" pitchFamily="34" charset="0"/>
              </a:rPr>
              <a:t>QPP 13 Correct </a:t>
            </a:r>
            <a:r>
              <a:rPr lang="en-AU" sz="3200" b="1">
                <a:solidFill>
                  <a:schemeClr val="accent1">
                    <a:lumMod val="50000"/>
                  </a:schemeClr>
                </a:solidFill>
                <a:latin typeface="Calibri" panose="020F0502020204030204" pitchFamily="34" charset="0"/>
                <a:cs typeface="Calibri" panose="020F0502020204030204" pitchFamily="34" charset="0"/>
              </a:rPr>
              <a:t>personal information </a:t>
            </a:r>
            <a:r>
              <a:rPr lang="en-US" sz="2800">
                <a:solidFill>
                  <a:schemeClr val="accent1">
                    <a:lumMod val="50000"/>
                  </a:schemeClr>
                </a:solidFill>
                <a:latin typeface="Calibri" panose="020F0502020204030204" pitchFamily="34" charset="0"/>
                <a:cs typeface="Calibri" panose="020F0502020204030204" pitchFamily="34" charset="0"/>
              </a:rPr>
              <a:t>(IPP 7 / NPP 7)</a:t>
            </a:r>
            <a:endParaRPr lang="en-AU" sz="2800">
              <a:solidFill>
                <a:schemeClr val="accent1">
                  <a:lumMod val="50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0D3508F-B63F-83D6-FEB4-F589652B6FB3}"/>
              </a:ext>
            </a:extLst>
          </p:cNvPr>
          <p:cNvSpPr txBox="1">
            <a:spLocks/>
          </p:cNvSpPr>
          <p:nvPr/>
        </p:nvSpPr>
        <p:spPr>
          <a:xfrm>
            <a:off x="1484311" y="1921397"/>
            <a:ext cx="10664142" cy="4936603"/>
          </a:xfrm>
          <a:prstGeom prst="rect">
            <a:avLst/>
          </a:prstGeom>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lnSpc>
                <a:spcPct val="110000"/>
              </a:lnSpc>
              <a:spcBef>
                <a:spcPts val="0"/>
              </a:spcBef>
              <a:buNone/>
            </a:pPr>
            <a:endParaRPr lang="en-US" sz="2800">
              <a:latin typeface="Calibri" panose="020F0502020204030204" pitchFamily="34" charset="0"/>
              <a:cs typeface="Calibri" panose="020F0502020204030204" pitchFamily="34" charset="0"/>
            </a:endParaRPr>
          </a:p>
          <a:p>
            <a:pPr marL="0" indent="0">
              <a:lnSpc>
                <a:spcPct val="110000"/>
              </a:lnSpc>
              <a:spcBef>
                <a:spcPts val="0"/>
              </a:spcBef>
              <a:buNone/>
            </a:pPr>
            <a:r>
              <a:rPr lang="en-US" sz="3200">
                <a:solidFill>
                  <a:schemeClr val="accent1">
                    <a:lumMod val="50000"/>
                  </a:schemeClr>
                </a:solidFill>
                <a:latin typeface="Calibri" panose="020F0502020204030204" pitchFamily="34" charset="0"/>
                <a:cs typeface="Calibri" panose="020F0502020204030204" pitchFamily="34" charset="0"/>
              </a:rPr>
              <a:t>QPP 12:</a:t>
            </a:r>
            <a:r>
              <a:rPr lang="en-US" sz="2800">
                <a:latin typeface="Calibri" panose="020F0502020204030204" pitchFamily="34" charset="0"/>
                <a:cs typeface="Calibri" panose="020F0502020204030204" pitchFamily="34" charset="0"/>
              </a:rPr>
              <a:t> </a:t>
            </a:r>
          </a:p>
          <a:p>
            <a:pPr lvl="1">
              <a:lnSpc>
                <a:spcPct val="110000"/>
              </a:lnSpc>
              <a:spcBef>
                <a:spcPts val="0"/>
              </a:spcBef>
              <a:buSzPct val="90000"/>
            </a:pPr>
            <a:r>
              <a:rPr lang="en-US" sz="2800">
                <a:latin typeface="Calibri" panose="020F0502020204030204" pitchFamily="34" charset="0"/>
                <a:cs typeface="Calibri" panose="020F0502020204030204" pitchFamily="34" charset="0"/>
              </a:rPr>
              <a:t>Administrative, or via </a:t>
            </a:r>
            <a:r>
              <a:rPr lang="en-US" sz="2800">
                <a:solidFill>
                  <a:srgbClr val="00B050"/>
                </a:solidFill>
                <a:latin typeface="Calibri" panose="020F0502020204030204" pitchFamily="34" charset="0"/>
                <a:cs typeface="Calibri" panose="020F0502020204030204" pitchFamily="34" charset="0"/>
              </a:rPr>
              <a:t>RTI</a:t>
            </a:r>
            <a:r>
              <a:rPr lang="en-US" sz="2800">
                <a:latin typeface="Calibri" panose="020F0502020204030204" pitchFamily="34" charset="0"/>
                <a:cs typeface="Calibri" panose="020F0502020204030204" pitchFamily="34" charset="0"/>
              </a:rPr>
              <a:t> </a:t>
            </a:r>
            <a:r>
              <a:rPr lang="en-US" sz="2800">
                <a:solidFill>
                  <a:srgbClr val="00B050"/>
                </a:solidFill>
                <a:latin typeface="Calibri" panose="020F0502020204030204" pitchFamily="34" charset="0"/>
                <a:cs typeface="Calibri" panose="020F0502020204030204" pitchFamily="34" charset="0"/>
              </a:rPr>
              <a:t>access</a:t>
            </a:r>
            <a:r>
              <a:rPr lang="en-US" sz="2800">
                <a:latin typeface="Calibri" panose="020F0502020204030204" pitchFamily="34" charset="0"/>
                <a:cs typeface="Calibri" panose="020F0502020204030204" pitchFamily="34" charset="0"/>
              </a:rPr>
              <a:t> application </a:t>
            </a:r>
          </a:p>
          <a:p>
            <a:pPr marL="0" indent="0">
              <a:lnSpc>
                <a:spcPct val="110000"/>
              </a:lnSpc>
              <a:spcBef>
                <a:spcPts val="0"/>
              </a:spcBef>
              <a:buSzPct val="90000"/>
              <a:buNone/>
            </a:pPr>
            <a:r>
              <a:rPr lang="en-US" sz="3200">
                <a:solidFill>
                  <a:schemeClr val="accent1">
                    <a:lumMod val="50000"/>
                  </a:schemeClr>
                </a:solidFill>
                <a:latin typeface="Calibri" panose="020F0502020204030204" pitchFamily="34" charset="0"/>
                <a:cs typeface="Calibri" panose="020F0502020204030204" pitchFamily="34" charset="0"/>
              </a:rPr>
              <a:t>QPP 13: </a:t>
            </a:r>
          </a:p>
          <a:p>
            <a:pPr lvl="1" defTabSz="914400">
              <a:lnSpc>
                <a:spcPct val="110000"/>
              </a:lnSpc>
              <a:spcBef>
                <a:spcPts val="0"/>
              </a:spcBef>
              <a:spcAft>
                <a:spcPts val="0"/>
              </a:spcAft>
              <a:buClrTx/>
              <a:buSzPct val="90000"/>
              <a:defRPr/>
            </a:pPr>
            <a:r>
              <a:rPr kumimoji="0" lang="en-US" sz="28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Administrative, or via </a:t>
            </a:r>
            <a:r>
              <a:rPr kumimoji="0" lang="en-US" sz="2800" b="0" i="0" u="none" strike="noStrike" kern="1200" cap="none" spc="0" normalizeH="0" baseline="0" noProof="0">
                <a:ln>
                  <a:noFill/>
                </a:ln>
                <a:solidFill>
                  <a:srgbClr val="00B050"/>
                </a:solidFill>
                <a:effectLst/>
                <a:uLnTx/>
                <a:uFillTx/>
                <a:latin typeface="Calibri" panose="020F0502020204030204" pitchFamily="34" charset="0"/>
                <a:ea typeface="+mn-ea"/>
                <a:cs typeface="Calibri" panose="020F0502020204030204" pitchFamily="34" charset="0"/>
              </a:rPr>
              <a:t>RTI</a:t>
            </a:r>
            <a:r>
              <a:rPr kumimoji="0" lang="en-US" sz="28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 </a:t>
            </a:r>
            <a:r>
              <a:rPr kumimoji="0" lang="en-US" sz="2800" b="0" i="0" u="none" strike="noStrike" kern="1200" cap="none" spc="0" normalizeH="0" baseline="0" noProof="0">
                <a:ln>
                  <a:noFill/>
                </a:ln>
                <a:solidFill>
                  <a:srgbClr val="00B050"/>
                </a:solidFill>
                <a:effectLst/>
                <a:uLnTx/>
                <a:uFillTx/>
                <a:latin typeface="Calibri" panose="020F0502020204030204" pitchFamily="34" charset="0"/>
                <a:ea typeface="+mn-ea"/>
                <a:cs typeface="Calibri" panose="020F0502020204030204" pitchFamily="34" charset="0"/>
              </a:rPr>
              <a:t>amendment</a:t>
            </a:r>
            <a:r>
              <a:rPr kumimoji="0" lang="en-US" sz="28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 application </a:t>
            </a:r>
          </a:p>
          <a:p>
            <a:pPr marL="342900" lvl="1" indent="-342900">
              <a:lnSpc>
                <a:spcPct val="120000"/>
              </a:lnSpc>
              <a:spcBef>
                <a:spcPts val="0"/>
              </a:spcBef>
              <a:buSzPct val="90000"/>
            </a:pPr>
            <a:endParaRPr lang="en-US" sz="2100" b="1">
              <a:solidFill>
                <a:schemeClr val="accent2">
                  <a:lumMod val="75000"/>
                </a:schemeClr>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73BCE792-2A0D-5A9C-AE5A-602A89DDD2D0}"/>
              </a:ext>
            </a:extLst>
          </p:cNvPr>
          <p:cNvSpPr>
            <a:spLocks noGrp="1"/>
          </p:cNvSpPr>
          <p:nvPr>
            <p:ph type="sldNum" sz="quarter" idx="12"/>
          </p:nvPr>
        </p:nvSpPr>
        <p:spPr>
          <a:xfrm>
            <a:off x="11323331" y="6057631"/>
            <a:ext cx="551167" cy="365125"/>
          </a:xfrm>
        </p:spPr>
        <p:txBody>
          <a:bodyPr/>
          <a:lstStyle/>
          <a:p>
            <a:fld id="{EFEFB83B-929B-4890-9662-1BECF96BE500}" type="slidenum">
              <a:rPr lang="en-AU" smtClean="0"/>
              <a:t>22</a:t>
            </a:fld>
            <a:endParaRPr lang="en-AU"/>
          </a:p>
        </p:txBody>
      </p:sp>
    </p:spTree>
    <p:extLst>
      <p:ext uri="{BB962C8B-B14F-4D97-AF65-F5344CB8AC3E}">
        <p14:creationId xmlns:p14="http://schemas.microsoft.com/office/powerpoint/2010/main" val="4117849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D539-74CA-1026-2C13-17ACBB73A543}"/>
              </a:ext>
            </a:extLst>
          </p:cNvPr>
          <p:cNvSpPr>
            <a:spLocks noGrp="1"/>
          </p:cNvSpPr>
          <p:nvPr>
            <p:ph type="title"/>
          </p:nvPr>
        </p:nvSpPr>
        <p:spPr>
          <a:xfrm>
            <a:off x="1412511" y="1015679"/>
            <a:ext cx="10664142" cy="685924"/>
          </a:xfrm>
        </p:spPr>
        <p:txBody>
          <a:bodyPr>
            <a:normAutofit fontScale="90000"/>
          </a:bodyPr>
          <a:lstStyle/>
          <a:p>
            <a:pPr algn="l"/>
            <a:r>
              <a:rPr lang="en-AU" sz="3200" b="1">
                <a:solidFill>
                  <a:srgbClr val="00B050"/>
                </a:solidFill>
                <a:latin typeface="Calibri" panose="020F0502020204030204" pitchFamily="34" charset="0"/>
                <a:cs typeface="Calibri" panose="020F0502020204030204" pitchFamily="34" charset="0"/>
              </a:rPr>
              <a:t>Permitted General Situations </a:t>
            </a:r>
            <a:r>
              <a:rPr lang="en-AU" sz="3200" b="1">
                <a:solidFill>
                  <a:schemeClr val="accent1">
                    <a:lumMod val="50000"/>
                  </a:schemeClr>
                </a:solidFill>
                <a:latin typeface="Calibri" panose="020F0502020204030204" pitchFamily="34" charset="0"/>
                <a:cs typeface="Calibri" panose="020F0502020204030204" pitchFamily="34" charset="0"/>
              </a:rPr>
              <a:t>(Sch 4 Pt 1) Collection, use disclosure</a:t>
            </a:r>
            <a:endParaRPr lang="en-AU" sz="3200">
              <a:solidFill>
                <a:schemeClr val="accent1">
                  <a:lumMod val="50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0D3508F-B63F-83D6-FEB4-F589652B6FB3}"/>
              </a:ext>
            </a:extLst>
          </p:cNvPr>
          <p:cNvSpPr txBox="1">
            <a:spLocks/>
          </p:cNvSpPr>
          <p:nvPr/>
        </p:nvSpPr>
        <p:spPr>
          <a:xfrm>
            <a:off x="1412511" y="1733216"/>
            <a:ext cx="10259692" cy="5124784"/>
          </a:xfrm>
          <a:prstGeom prst="rect">
            <a:avLst/>
          </a:prstGeom>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lnSpc>
                <a:spcPct val="110000"/>
              </a:lnSpc>
              <a:spcBef>
                <a:spcPts val="0"/>
              </a:spcBef>
              <a:spcAft>
                <a:spcPts val="300"/>
              </a:spcAft>
              <a:buSzPct val="90000"/>
            </a:pPr>
            <a:r>
              <a:rPr lang="en-US" sz="2500">
                <a:latin typeface="Calibri" panose="020F0502020204030204" pitchFamily="34" charset="0"/>
                <a:cs typeface="Calibri" panose="020F0502020204030204" pitchFamily="34" charset="0"/>
              </a:rPr>
              <a:t>Necessary for lessening or preventing a serious threat to life, health or safety, </a:t>
            </a:r>
            <a:r>
              <a:rPr lang="en-US" sz="2500" b="1">
                <a:latin typeface="Calibri" panose="020F0502020204030204" pitchFamily="34" charset="0"/>
                <a:cs typeface="Calibri" panose="020F0502020204030204" pitchFamily="34" charset="0"/>
              </a:rPr>
              <a:t>and </a:t>
            </a:r>
            <a:r>
              <a:rPr lang="en-US" sz="2500">
                <a:latin typeface="Calibri" panose="020F0502020204030204" pitchFamily="34" charset="0"/>
                <a:cs typeface="Calibri" panose="020F0502020204030204" pitchFamily="34" charset="0"/>
              </a:rPr>
              <a:t>unreasonable or impracticable to obtain individual’s consent</a:t>
            </a:r>
          </a:p>
          <a:p>
            <a:pPr>
              <a:lnSpc>
                <a:spcPct val="110000"/>
              </a:lnSpc>
              <a:spcBef>
                <a:spcPts val="0"/>
              </a:spcBef>
              <a:spcAft>
                <a:spcPts val="300"/>
              </a:spcAft>
              <a:buSzPct val="90000"/>
            </a:pPr>
            <a:r>
              <a:rPr lang="en-US" sz="2500">
                <a:latin typeface="Calibri" panose="020F0502020204030204" pitchFamily="34" charset="0"/>
                <a:cs typeface="Calibri" panose="020F0502020204030204" pitchFamily="34" charset="0"/>
              </a:rPr>
              <a:t>Agency has reason to suspect that unlawful activity, or misconduct of a serious nature, relates to the agency’s functions or activities has been, is being or may be engaged in, </a:t>
            </a:r>
            <a:r>
              <a:rPr lang="en-US" sz="2500" b="1">
                <a:latin typeface="Calibri" panose="020F0502020204030204" pitchFamily="34" charset="0"/>
                <a:cs typeface="Calibri" panose="020F0502020204030204" pitchFamily="34" charset="0"/>
              </a:rPr>
              <a:t>and</a:t>
            </a:r>
            <a:r>
              <a:rPr lang="en-US" sz="2500">
                <a:latin typeface="Calibri" panose="020F0502020204030204" pitchFamily="34" charset="0"/>
                <a:cs typeface="Calibri" panose="020F0502020204030204" pitchFamily="34" charset="0"/>
              </a:rPr>
              <a:t> the agency reasonably believes that the collection, use or disclosure is necessary for the agency to take appropriate action in relation to the matter.</a:t>
            </a:r>
          </a:p>
          <a:p>
            <a:pPr>
              <a:lnSpc>
                <a:spcPct val="110000"/>
              </a:lnSpc>
              <a:spcBef>
                <a:spcPts val="0"/>
              </a:spcBef>
              <a:spcAft>
                <a:spcPts val="300"/>
              </a:spcAft>
              <a:buSzPct val="90000"/>
            </a:pPr>
            <a:r>
              <a:rPr lang="en-US" sz="2500">
                <a:latin typeface="Calibri" panose="020F0502020204030204" pitchFamily="34" charset="0"/>
                <a:cs typeface="Calibri" panose="020F0502020204030204" pitchFamily="34" charset="0"/>
              </a:rPr>
              <a:t>Locating a missing person (requires OIC guideline to ‘activate’)</a:t>
            </a:r>
          </a:p>
          <a:p>
            <a:pPr>
              <a:lnSpc>
                <a:spcPct val="110000"/>
              </a:lnSpc>
              <a:spcBef>
                <a:spcPts val="0"/>
              </a:spcBef>
              <a:spcAft>
                <a:spcPts val="300"/>
              </a:spcAft>
              <a:buSzPct val="90000"/>
            </a:pPr>
            <a:r>
              <a:rPr lang="en-US" sz="2500">
                <a:latin typeface="Calibri" panose="020F0502020204030204" pitchFamily="34" charset="0"/>
                <a:cs typeface="Calibri" panose="020F0502020204030204" pitchFamily="34" charset="0"/>
              </a:rPr>
              <a:t>Establishing, exercising or defending a legal or equitable claim </a:t>
            </a:r>
          </a:p>
          <a:p>
            <a:pPr>
              <a:lnSpc>
                <a:spcPct val="110000"/>
              </a:lnSpc>
              <a:spcBef>
                <a:spcPts val="0"/>
              </a:spcBef>
              <a:spcAft>
                <a:spcPts val="300"/>
              </a:spcAft>
              <a:buSzPct val="90000"/>
            </a:pPr>
            <a:r>
              <a:rPr lang="en-US" sz="2500">
                <a:latin typeface="Calibri" panose="020F0502020204030204" pitchFamily="34" charset="0"/>
                <a:cs typeface="Calibri" panose="020F0502020204030204" pitchFamily="34" charset="0"/>
              </a:rPr>
              <a:t>Confidential alternative dispute resolution process.</a:t>
            </a:r>
            <a:endParaRPr lang="en-AU" sz="250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DFADC80A-965E-B2A9-DE16-375B061A082D}"/>
              </a:ext>
            </a:extLst>
          </p:cNvPr>
          <p:cNvSpPr>
            <a:spLocks noGrp="1"/>
          </p:cNvSpPr>
          <p:nvPr>
            <p:ph type="sldNum" sz="quarter" idx="12"/>
          </p:nvPr>
        </p:nvSpPr>
        <p:spPr>
          <a:xfrm>
            <a:off x="11289208" y="5929275"/>
            <a:ext cx="551167" cy="365125"/>
          </a:xfrm>
        </p:spPr>
        <p:txBody>
          <a:bodyPr/>
          <a:lstStyle/>
          <a:p>
            <a:fld id="{EFEFB83B-929B-4890-9662-1BECF96BE500}" type="slidenum">
              <a:rPr lang="en-AU" smtClean="0"/>
              <a:t>23</a:t>
            </a:fld>
            <a:endParaRPr lang="en-AU"/>
          </a:p>
        </p:txBody>
      </p:sp>
    </p:spTree>
    <p:extLst>
      <p:ext uri="{BB962C8B-B14F-4D97-AF65-F5344CB8AC3E}">
        <p14:creationId xmlns:p14="http://schemas.microsoft.com/office/powerpoint/2010/main" val="23976437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D539-74CA-1026-2C13-17ACBB73A543}"/>
              </a:ext>
            </a:extLst>
          </p:cNvPr>
          <p:cNvSpPr>
            <a:spLocks noGrp="1"/>
          </p:cNvSpPr>
          <p:nvPr>
            <p:ph type="title"/>
          </p:nvPr>
        </p:nvSpPr>
        <p:spPr>
          <a:xfrm>
            <a:off x="1484311" y="918025"/>
            <a:ext cx="10664142" cy="685924"/>
          </a:xfrm>
        </p:spPr>
        <p:txBody>
          <a:bodyPr>
            <a:normAutofit/>
          </a:bodyPr>
          <a:lstStyle/>
          <a:p>
            <a:pPr algn="l"/>
            <a:r>
              <a:rPr lang="en-AU" sz="3200" b="1">
                <a:solidFill>
                  <a:srgbClr val="00B050"/>
                </a:solidFill>
                <a:latin typeface="Calibri" panose="020F0502020204030204" pitchFamily="34" charset="0"/>
                <a:cs typeface="Calibri" panose="020F0502020204030204" pitchFamily="34" charset="0"/>
              </a:rPr>
              <a:t>Permitted Health Situation </a:t>
            </a:r>
            <a:r>
              <a:rPr lang="en-AU" sz="3200" b="1">
                <a:solidFill>
                  <a:schemeClr val="accent1">
                    <a:lumMod val="50000"/>
                  </a:schemeClr>
                </a:solidFill>
                <a:latin typeface="Calibri" panose="020F0502020204030204" pitchFamily="34" charset="0"/>
                <a:cs typeface="Calibri" panose="020F0502020204030204" pitchFamily="34" charset="0"/>
              </a:rPr>
              <a:t>(Sch 4 Pt 2)</a:t>
            </a:r>
            <a:endParaRPr lang="en-AU" sz="3200">
              <a:solidFill>
                <a:schemeClr val="accent1">
                  <a:lumMod val="50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0D3508F-B63F-83D6-FEB4-F589652B6FB3}"/>
              </a:ext>
            </a:extLst>
          </p:cNvPr>
          <p:cNvSpPr txBox="1">
            <a:spLocks/>
          </p:cNvSpPr>
          <p:nvPr/>
        </p:nvSpPr>
        <p:spPr>
          <a:xfrm>
            <a:off x="1484311" y="1603949"/>
            <a:ext cx="10259692" cy="5124784"/>
          </a:xfrm>
          <a:prstGeom prst="rect">
            <a:avLst/>
          </a:prstGeom>
        </p:spPr>
        <p:txBody>
          <a:bodyPr vert="horz" lIns="91440" tIns="45720" rIns="91440" bIns="45720" rtlCol="0" anchor="t" anchorCtr="0">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lnSpc>
                <a:spcPct val="110000"/>
              </a:lnSpc>
              <a:spcBef>
                <a:spcPts val="0"/>
              </a:spcBef>
              <a:spcAft>
                <a:spcPts val="300"/>
              </a:spcAft>
              <a:buSzPct val="90000"/>
            </a:pPr>
            <a:r>
              <a:rPr lang="en-US" sz="3200" b="1">
                <a:latin typeface="Calibri" panose="020F0502020204030204" pitchFamily="34" charset="0"/>
                <a:cs typeface="Calibri" panose="020F0502020204030204" pitchFamily="34" charset="0"/>
              </a:rPr>
              <a:t>Collection</a:t>
            </a:r>
            <a:r>
              <a:rPr lang="en-US" sz="3200">
                <a:latin typeface="Calibri" panose="020F0502020204030204" pitchFamily="34" charset="0"/>
                <a:cs typeface="Calibri" panose="020F0502020204030204" pitchFamily="34" charset="0"/>
              </a:rPr>
              <a:t> </a:t>
            </a:r>
            <a:r>
              <a:rPr lang="en-US" sz="3200" b="1">
                <a:latin typeface="Calibri" panose="020F0502020204030204" pitchFamily="34" charset="0"/>
                <a:cs typeface="Calibri" panose="020F0502020204030204" pitchFamily="34" charset="0"/>
              </a:rPr>
              <a:t>(QPP 3 -health information)</a:t>
            </a:r>
          </a:p>
          <a:p>
            <a:pPr lvl="2">
              <a:lnSpc>
                <a:spcPct val="110000"/>
              </a:lnSpc>
              <a:spcBef>
                <a:spcPts val="0"/>
              </a:spcBef>
              <a:spcAft>
                <a:spcPts val="300"/>
              </a:spcAft>
              <a:buSzPct val="90000"/>
              <a:buFont typeface="Courier New" panose="02070309020205020404" pitchFamily="49" charset="0"/>
              <a:buChar char="o"/>
            </a:pPr>
            <a:r>
              <a:rPr lang="en-US" sz="2800">
                <a:latin typeface="Calibri" panose="020F0502020204030204" pitchFamily="34" charset="0"/>
                <a:cs typeface="Calibri" panose="020F0502020204030204" pitchFamily="34" charset="0"/>
              </a:rPr>
              <a:t>Provision of a health service – </a:t>
            </a:r>
            <a:r>
              <a:rPr lang="en-US" sz="2800" err="1">
                <a:latin typeface="Calibri" panose="020F0502020204030204" pitchFamily="34" charset="0"/>
                <a:cs typeface="Calibri" panose="020F0502020204030204" pitchFamily="34" charset="0"/>
              </a:rPr>
              <a:t>authorised</a:t>
            </a:r>
            <a:r>
              <a:rPr lang="en-US" sz="2800">
                <a:latin typeface="Calibri" panose="020F0502020204030204" pitchFamily="34" charset="0"/>
                <a:cs typeface="Calibri" panose="020F0502020204030204" pitchFamily="34" charset="0"/>
              </a:rPr>
              <a:t> or required by law/reasonably expect</a:t>
            </a:r>
          </a:p>
          <a:p>
            <a:pPr lvl="2">
              <a:lnSpc>
                <a:spcPct val="110000"/>
              </a:lnSpc>
              <a:spcBef>
                <a:spcPts val="0"/>
              </a:spcBef>
              <a:spcAft>
                <a:spcPts val="300"/>
              </a:spcAft>
              <a:buSzPct val="90000"/>
              <a:buFont typeface="Courier New" panose="02070309020205020404" pitchFamily="49" charset="0"/>
              <a:buChar char="o"/>
            </a:pPr>
            <a:r>
              <a:rPr lang="en-US" sz="2800">
                <a:latin typeface="Calibri" panose="020F0502020204030204" pitchFamily="34" charset="0"/>
                <a:cs typeface="Calibri" panose="020F0502020204030204" pitchFamily="34" charset="0"/>
              </a:rPr>
              <a:t>Family/social medical history, including from ‘responsible person’ </a:t>
            </a:r>
          </a:p>
          <a:p>
            <a:pPr lvl="2">
              <a:lnSpc>
                <a:spcPct val="110000"/>
              </a:lnSpc>
              <a:spcBef>
                <a:spcPts val="0"/>
              </a:spcBef>
              <a:spcAft>
                <a:spcPts val="300"/>
              </a:spcAft>
              <a:buSzPct val="90000"/>
              <a:buFont typeface="Courier New" panose="02070309020205020404" pitchFamily="49" charset="0"/>
              <a:buChar char="o"/>
            </a:pPr>
            <a:r>
              <a:rPr lang="en-US" sz="2800">
                <a:latin typeface="Calibri" panose="020F0502020204030204" pitchFamily="34" charset="0"/>
                <a:cs typeface="Calibri" panose="020F0502020204030204" pitchFamily="34" charset="0"/>
              </a:rPr>
              <a:t>Research</a:t>
            </a:r>
          </a:p>
          <a:p>
            <a:pPr marL="914400" lvl="2" indent="0">
              <a:lnSpc>
                <a:spcPct val="110000"/>
              </a:lnSpc>
              <a:spcBef>
                <a:spcPts val="0"/>
              </a:spcBef>
              <a:spcAft>
                <a:spcPts val="300"/>
              </a:spcAft>
              <a:buSzPct val="90000"/>
              <a:buNone/>
            </a:pPr>
            <a:endParaRPr lang="en-US" sz="2800">
              <a:latin typeface="Calibri" panose="020F0502020204030204" pitchFamily="34" charset="0"/>
              <a:cs typeface="Calibri" panose="020F0502020204030204" pitchFamily="34" charset="0"/>
            </a:endParaRPr>
          </a:p>
          <a:p>
            <a:pPr>
              <a:lnSpc>
                <a:spcPct val="110000"/>
              </a:lnSpc>
              <a:spcBef>
                <a:spcPts val="0"/>
              </a:spcBef>
              <a:spcAft>
                <a:spcPts val="300"/>
              </a:spcAft>
              <a:buSzPct val="90000"/>
            </a:pPr>
            <a:r>
              <a:rPr lang="en-US" sz="3400" b="1">
                <a:latin typeface="Calibri" panose="020F0502020204030204" pitchFamily="34" charset="0"/>
                <a:cs typeface="Calibri" panose="020F0502020204030204" pitchFamily="34" charset="0"/>
              </a:rPr>
              <a:t>Use or disclosure (QPP 6)</a:t>
            </a:r>
          </a:p>
          <a:p>
            <a:pPr lvl="2">
              <a:lnSpc>
                <a:spcPct val="110000"/>
              </a:lnSpc>
              <a:spcBef>
                <a:spcPts val="0"/>
              </a:spcBef>
              <a:spcAft>
                <a:spcPts val="300"/>
              </a:spcAft>
              <a:buSzPct val="90000"/>
              <a:buFont typeface="Courier New" panose="02070309020205020404" pitchFamily="49" charset="0"/>
              <a:buChar char="o"/>
            </a:pPr>
            <a:r>
              <a:rPr lang="en-US" sz="2800">
                <a:latin typeface="Calibri" panose="020F0502020204030204" pitchFamily="34" charset="0"/>
                <a:cs typeface="Calibri" panose="020F0502020204030204" pitchFamily="34" charset="0"/>
              </a:rPr>
              <a:t>Research – impracticable to obtain consent, in accordance with chief exec guidelines</a:t>
            </a:r>
          </a:p>
          <a:p>
            <a:pPr lvl="2">
              <a:lnSpc>
                <a:spcPct val="110000"/>
              </a:lnSpc>
              <a:spcBef>
                <a:spcPts val="0"/>
              </a:spcBef>
              <a:spcAft>
                <a:spcPts val="300"/>
              </a:spcAft>
              <a:buSzPct val="90000"/>
              <a:buFont typeface="Courier New" panose="02070309020205020404" pitchFamily="49" charset="0"/>
              <a:buChar char="o"/>
            </a:pPr>
            <a:r>
              <a:rPr lang="en-US" sz="2800">
                <a:latin typeface="Calibri" panose="020F0502020204030204" pitchFamily="34" charset="0"/>
                <a:cs typeface="Calibri" panose="020F0502020204030204" pitchFamily="34" charset="0"/>
              </a:rPr>
              <a:t>To responsible person for an individual/consent impossible/necessary for care/compassion/not contrary to prior wishes/limited to extent reasonable and necessary</a:t>
            </a:r>
          </a:p>
          <a:p>
            <a:pPr lvl="2">
              <a:lnSpc>
                <a:spcPct val="110000"/>
              </a:lnSpc>
              <a:spcBef>
                <a:spcPts val="0"/>
              </a:spcBef>
              <a:spcAft>
                <a:spcPts val="300"/>
              </a:spcAft>
              <a:buSzPct val="90000"/>
            </a:pPr>
            <a:endParaRPr lang="en-US" sz="2800">
              <a:latin typeface="Calibri" panose="020F0502020204030204" pitchFamily="34" charset="0"/>
              <a:cs typeface="Calibri" panose="020F0502020204030204" pitchFamily="34" charset="0"/>
            </a:endParaRPr>
          </a:p>
          <a:p>
            <a:pPr marL="914400" lvl="2" indent="0">
              <a:lnSpc>
                <a:spcPct val="110000"/>
              </a:lnSpc>
              <a:spcBef>
                <a:spcPts val="0"/>
              </a:spcBef>
              <a:spcAft>
                <a:spcPts val="300"/>
              </a:spcAft>
              <a:buSzPct val="90000"/>
              <a:buNone/>
            </a:pPr>
            <a:endParaRPr lang="en-US" sz="1400"/>
          </a:p>
        </p:txBody>
      </p:sp>
      <p:sp>
        <p:nvSpPr>
          <p:cNvPr id="4" name="Slide Number Placeholder 3">
            <a:extLst>
              <a:ext uri="{FF2B5EF4-FFF2-40B4-BE49-F238E27FC236}">
                <a16:creationId xmlns:a16="http://schemas.microsoft.com/office/drawing/2014/main" id="{6F5C8BC6-871B-651A-876D-8497005321D8}"/>
              </a:ext>
            </a:extLst>
          </p:cNvPr>
          <p:cNvSpPr>
            <a:spLocks noGrp="1"/>
          </p:cNvSpPr>
          <p:nvPr>
            <p:ph type="sldNum" sz="quarter" idx="12"/>
          </p:nvPr>
        </p:nvSpPr>
        <p:spPr>
          <a:xfrm>
            <a:off x="11395061" y="6257656"/>
            <a:ext cx="551167" cy="365125"/>
          </a:xfrm>
        </p:spPr>
        <p:txBody>
          <a:bodyPr/>
          <a:lstStyle/>
          <a:p>
            <a:fld id="{EFEFB83B-929B-4890-9662-1BECF96BE500}" type="slidenum">
              <a:rPr lang="en-AU" smtClean="0"/>
              <a:t>24</a:t>
            </a:fld>
            <a:endParaRPr lang="en-AU"/>
          </a:p>
        </p:txBody>
      </p:sp>
    </p:spTree>
    <p:extLst>
      <p:ext uri="{BB962C8B-B14F-4D97-AF65-F5344CB8AC3E}">
        <p14:creationId xmlns:p14="http://schemas.microsoft.com/office/powerpoint/2010/main" val="28759529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4E13736-5ECE-5811-8F1B-01AD5C15E724}"/>
              </a:ext>
            </a:extLst>
          </p:cNvPr>
          <p:cNvSpPr txBox="1">
            <a:spLocks/>
          </p:cNvSpPr>
          <p:nvPr/>
        </p:nvSpPr>
        <p:spPr>
          <a:xfrm>
            <a:off x="1966596" y="616017"/>
            <a:ext cx="2186950" cy="751789"/>
          </a:xfrm>
          <a:prstGeom prst="rect">
            <a:avLst/>
          </a:prstGeom>
        </p:spPr>
        <p:txBody>
          <a:bodyPr vert="horz" lIns="91440" tIns="45720" rIns="91440" bIns="45720" rtlCol="0" anchor="t">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marR="0" lvl="0" indent="0" algn="l" defTabSz="457200" rtl="0" eaLnBrk="1" fontAlgn="auto" latinLnBrk="0" hangingPunct="1">
              <a:lnSpc>
                <a:spcPct val="90000"/>
              </a:lnSpc>
              <a:spcBef>
                <a:spcPct val="0"/>
              </a:spcBef>
              <a:spcAft>
                <a:spcPts val="0"/>
              </a:spcAft>
              <a:buClrTx/>
              <a:buSzPct val="145000"/>
              <a:buFont typeface="Arial"/>
              <a:buNone/>
              <a:tabLst/>
              <a:defRPr/>
            </a:pPr>
            <a:r>
              <a:rPr kumimoji="0" lang="en-AU" sz="4400" b="1" i="0" u="none" strike="noStrike" kern="1200" cap="none" spc="0" normalizeH="0" baseline="0" noProof="0">
                <a:ln w="3175" cmpd="sng">
                  <a:noFill/>
                </a:ln>
                <a:solidFill>
                  <a:schemeClr val="accent1">
                    <a:lumMod val="50000"/>
                  </a:schemeClr>
                </a:solidFill>
                <a:effectLst/>
                <a:uLnTx/>
                <a:uFillTx/>
                <a:latin typeface="Corbel" panose="020B0503020204020204"/>
                <a:ea typeface="+mn-ea"/>
                <a:cs typeface="+mn-cs"/>
              </a:rPr>
              <a:t>Agenda</a:t>
            </a:r>
          </a:p>
        </p:txBody>
      </p:sp>
      <p:sp>
        <p:nvSpPr>
          <p:cNvPr id="2" name="Slide Number Placeholder 1">
            <a:extLst>
              <a:ext uri="{FF2B5EF4-FFF2-40B4-BE49-F238E27FC236}">
                <a16:creationId xmlns:a16="http://schemas.microsoft.com/office/drawing/2014/main" id="{CF242001-13C6-B572-9EC8-AD9E363800E3}"/>
              </a:ext>
            </a:extLst>
          </p:cNvPr>
          <p:cNvSpPr>
            <a:spLocks noGrp="1"/>
          </p:cNvSpPr>
          <p:nvPr>
            <p:ph type="sldNum" sz="quarter" idx="12"/>
          </p:nvPr>
        </p:nvSpPr>
        <p:spPr>
          <a:xfrm>
            <a:off x="11447156" y="6307015"/>
            <a:ext cx="551167" cy="365125"/>
          </a:xfrm>
        </p:spPr>
        <p:txBody>
          <a:bodyPr/>
          <a:lstStyle/>
          <a:p>
            <a:fld id="{EFEFB83B-929B-4890-9662-1BECF96BE500}" type="slidenum">
              <a:rPr lang="en-AU" smtClean="0"/>
              <a:t>25</a:t>
            </a:fld>
            <a:endParaRPr lang="en-AU"/>
          </a:p>
        </p:txBody>
      </p:sp>
      <p:graphicFrame>
        <p:nvGraphicFramePr>
          <p:cNvPr id="5" name="Content Placeholder 12">
            <a:extLst>
              <a:ext uri="{FF2B5EF4-FFF2-40B4-BE49-F238E27FC236}">
                <a16:creationId xmlns:a16="http://schemas.microsoft.com/office/drawing/2014/main" id="{6218DBA5-23CA-BDFE-CAD5-9E169FF91C26}"/>
              </a:ext>
            </a:extLst>
          </p:cNvPr>
          <p:cNvGraphicFramePr>
            <a:graphicFrameLocks/>
          </p:cNvGraphicFramePr>
          <p:nvPr>
            <p:extLst>
              <p:ext uri="{D42A27DB-BD31-4B8C-83A1-F6EECF244321}">
                <p14:modId xmlns:p14="http://schemas.microsoft.com/office/powerpoint/2010/main" val="2464888970"/>
              </p:ext>
            </p:extLst>
          </p:nvPr>
        </p:nvGraphicFramePr>
        <p:xfrm>
          <a:off x="2378814" y="1544716"/>
          <a:ext cx="8309901" cy="49448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498457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D539-74CA-1026-2C13-17ACBB73A543}"/>
              </a:ext>
            </a:extLst>
          </p:cNvPr>
          <p:cNvSpPr>
            <a:spLocks noGrp="1"/>
          </p:cNvSpPr>
          <p:nvPr>
            <p:ph type="title"/>
          </p:nvPr>
        </p:nvSpPr>
        <p:spPr>
          <a:xfrm>
            <a:off x="1335089" y="1074612"/>
            <a:ext cx="10664142" cy="853625"/>
          </a:xfrm>
        </p:spPr>
        <p:txBody>
          <a:bodyPr>
            <a:noAutofit/>
          </a:bodyPr>
          <a:lstStyle/>
          <a:p>
            <a:pPr algn="l"/>
            <a:r>
              <a:rPr lang="en-US" sz="4000">
                <a:solidFill>
                  <a:schemeClr val="accent1">
                    <a:lumMod val="50000"/>
                  </a:schemeClr>
                </a:solidFill>
                <a:latin typeface="Arial"/>
                <a:cs typeface="Arial"/>
              </a:rPr>
              <a:t>Other Changes to the IP Act</a:t>
            </a:r>
            <a:endParaRPr lang="en-AU">
              <a:solidFill>
                <a:schemeClr val="accent1">
                  <a:lumMod val="50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0D3508F-B63F-83D6-FEB4-F589652B6FB3}"/>
              </a:ext>
            </a:extLst>
          </p:cNvPr>
          <p:cNvSpPr txBox="1">
            <a:spLocks/>
          </p:cNvSpPr>
          <p:nvPr/>
        </p:nvSpPr>
        <p:spPr>
          <a:xfrm>
            <a:off x="1484311" y="1599319"/>
            <a:ext cx="10259692" cy="4865643"/>
          </a:xfrm>
          <a:prstGeom prst="rect">
            <a:avLst/>
          </a:prstGeom>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457200" marR="0" lvl="0" indent="-457200" algn="l" defTabSz="457200" rtl="0" eaLnBrk="1" fontAlgn="auto" latinLnBrk="0" hangingPunct="1">
              <a:lnSpc>
                <a:spcPct val="110000"/>
              </a:lnSpc>
              <a:spcBef>
                <a:spcPts val="0"/>
              </a:spcBef>
              <a:spcAft>
                <a:spcPts val="300"/>
              </a:spcAft>
              <a:buClr>
                <a:srgbClr val="30ACEC">
                  <a:lumMod val="75000"/>
                </a:srgbClr>
              </a:buClr>
              <a:buSzPct val="90000"/>
              <a:buFont typeface="+mj-lt"/>
              <a:buAutoNum type="arabicPeriod"/>
              <a:tabLst/>
              <a:defRPr/>
            </a:pPr>
            <a:endParaRPr kumimoji="0" lang="en-AU" sz="22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endParaRPr>
          </a:p>
        </p:txBody>
      </p:sp>
      <p:sp>
        <p:nvSpPr>
          <p:cNvPr id="4" name="TextBox 3">
            <a:extLst>
              <a:ext uri="{FF2B5EF4-FFF2-40B4-BE49-F238E27FC236}">
                <a16:creationId xmlns:a16="http://schemas.microsoft.com/office/drawing/2014/main" id="{3D9E5A81-DE7F-F5B1-D908-D47528A9A03B}"/>
              </a:ext>
            </a:extLst>
          </p:cNvPr>
          <p:cNvSpPr txBox="1"/>
          <p:nvPr/>
        </p:nvSpPr>
        <p:spPr>
          <a:xfrm>
            <a:off x="1335089" y="2016203"/>
            <a:ext cx="10012465" cy="3554819"/>
          </a:xfrm>
          <a:prstGeom prst="rect">
            <a:avLst/>
          </a:prstGeom>
          <a:noFill/>
        </p:spPr>
        <p:txBody>
          <a:bodyPr wrap="square" rtlCol="0">
            <a:spAutoFit/>
          </a:bodyPr>
          <a:lstStyle/>
          <a:p>
            <a:pPr marL="539750" indent="-539750" fontAlgn="base">
              <a:buClr>
                <a:schemeClr val="accent1">
                  <a:lumMod val="50000"/>
                </a:schemeClr>
              </a:buClr>
              <a:buFont typeface="Arial" panose="020B0604020202020204" pitchFamily="34" charset="0"/>
              <a:buChar char="•"/>
            </a:pPr>
            <a:r>
              <a:rPr kumimoji="0" lang="en-US" sz="32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Mandatory Notification of Data Breach (MNDB) scheme</a:t>
            </a:r>
          </a:p>
          <a:p>
            <a:pPr marL="996950" lvl="1" indent="-539750" fontAlgn="base">
              <a:buClr>
                <a:schemeClr val="accent1">
                  <a:lumMod val="50000"/>
                </a:schemeClr>
              </a:buClr>
              <a:buFont typeface="Courier New" panose="02070309020205020404" pitchFamily="49" charset="0"/>
              <a:buChar char="o"/>
            </a:pPr>
            <a:r>
              <a:rPr kumimoji="0" lang="en-US" sz="32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A separate training session</a:t>
            </a:r>
          </a:p>
          <a:p>
            <a:pPr marL="539750" marR="0" lvl="0" indent="-539750" algn="l" defTabSz="914400" rtl="0" eaLnBrk="1" fontAlgn="base" latinLnBrk="0" hangingPunct="1">
              <a:lnSpc>
                <a:spcPct val="100000"/>
              </a:lnSpc>
              <a:spcBef>
                <a:spcPts val="0"/>
              </a:spcBef>
              <a:spcAft>
                <a:spcPts val="0"/>
              </a:spcAft>
              <a:buClr>
                <a:schemeClr val="accent1">
                  <a:lumMod val="50000"/>
                </a:schemeClr>
              </a:buClr>
              <a:buSzTx/>
              <a:buFont typeface="Arial" panose="020B0604020202020204" pitchFamily="34" charset="0"/>
              <a:buChar char="•"/>
              <a:tabLst/>
              <a:defRPr/>
            </a:pPr>
            <a:endParaRPr kumimoji="0" lang="en-US" sz="3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a:p>
            <a:pPr marL="539750" marR="0" lvl="0" indent="-539750" algn="l" defTabSz="914400" rtl="0" eaLnBrk="1" fontAlgn="base" latinLnBrk="0" hangingPunct="1">
              <a:lnSpc>
                <a:spcPct val="100000"/>
              </a:lnSpc>
              <a:spcBef>
                <a:spcPts val="0"/>
              </a:spcBef>
              <a:spcAft>
                <a:spcPts val="0"/>
              </a:spcAft>
              <a:buClr>
                <a:schemeClr val="accent1">
                  <a:lumMod val="50000"/>
                </a:schemeClr>
              </a:buClr>
              <a:buSzTx/>
              <a:buFont typeface="Arial" panose="020B0604020202020204" pitchFamily="34" charset="0"/>
              <a:buChar char="•"/>
              <a:tabLst/>
              <a:defRPr/>
            </a:pPr>
            <a:r>
              <a:rPr kumimoji="0" lang="en-US" sz="32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Commissioner Enhanced Powers</a:t>
            </a:r>
          </a:p>
          <a:p>
            <a:pPr marL="996950" marR="0" lvl="0" indent="-457200" algn="l" defTabSz="914400" rtl="0" eaLnBrk="1" fontAlgn="base" latinLnBrk="0" hangingPunct="1">
              <a:lnSpc>
                <a:spcPct val="100000"/>
              </a:lnSpc>
              <a:spcBef>
                <a:spcPts val="0"/>
              </a:spcBef>
              <a:spcAft>
                <a:spcPts val="600"/>
              </a:spcAft>
              <a:buClr>
                <a:schemeClr val="accent1">
                  <a:lumMod val="50000"/>
                </a:schemeClr>
              </a:buClr>
              <a:buSzTx/>
              <a:buFont typeface="Courier New" panose="02070309020205020404" pitchFamily="49" charset="0"/>
              <a:buChar char="o"/>
              <a:tabLst/>
              <a:defRPr/>
            </a:pPr>
            <a:r>
              <a:rPr kumimoji="0" lang="en-US" sz="28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Own motion investigations</a:t>
            </a:r>
          </a:p>
          <a:p>
            <a:pPr marL="539750" marR="0" lvl="0" indent="-539750" algn="l" defTabSz="914400" rtl="0" eaLnBrk="1" fontAlgn="base" latinLnBrk="0" hangingPunct="1">
              <a:lnSpc>
                <a:spcPct val="100000"/>
              </a:lnSpc>
              <a:spcBef>
                <a:spcPts val="0"/>
              </a:spcBef>
              <a:spcAft>
                <a:spcPts val="0"/>
              </a:spcAft>
              <a:buClr>
                <a:schemeClr val="accent1">
                  <a:lumMod val="50000"/>
                </a:schemeClr>
              </a:buClr>
              <a:buSzTx/>
              <a:buFont typeface="Arial" panose="020B0604020202020204" pitchFamily="34" charset="0"/>
              <a:buChar char="•"/>
              <a:tabLst/>
              <a:defRPr/>
            </a:pPr>
            <a:endParaRPr kumimoji="0" lang="en-US" sz="3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a:p>
            <a:pPr marL="539750" marR="0" lvl="0" indent="-539750" algn="l" defTabSz="914400" rtl="0" eaLnBrk="1" fontAlgn="base" latinLnBrk="0" hangingPunct="1">
              <a:lnSpc>
                <a:spcPct val="100000"/>
              </a:lnSpc>
              <a:spcBef>
                <a:spcPts val="0"/>
              </a:spcBef>
              <a:spcAft>
                <a:spcPts val="0"/>
              </a:spcAft>
              <a:buClr>
                <a:schemeClr val="accent1">
                  <a:lumMod val="50000"/>
                </a:schemeClr>
              </a:buClr>
              <a:buSzTx/>
              <a:buFont typeface="Arial" panose="020B0604020202020204" pitchFamily="34" charset="0"/>
              <a:buChar char="•"/>
              <a:tabLst/>
              <a:defRPr/>
            </a:pPr>
            <a:r>
              <a:rPr kumimoji="0" lang="en-US" sz="32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Privacy complaints</a:t>
            </a:r>
          </a:p>
        </p:txBody>
      </p:sp>
      <p:sp>
        <p:nvSpPr>
          <p:cNvPr id="5" name="Slide Number Placeholder 4">
            <a:extLst>
              <a:ext uri="{FF2B5EF4-FFF2-40B4-BE49-F238E27FC236}">
                <a16:creationId xmlns:a16="http://schemas.microsoft.com/office/drawing/2014/main" id="{4F32D2A9-A559-0CDD-ADAE-1FCB0CAFE540}"/>
              </a:ext>
            </a:extLst>
          </p:cNvPr>
          <p:cNvSpPr>
            <a:spLocks noGrp="1"/>
          </p:cNvSpPr>
          <p:nvPr>
            <p:ph type="sldNum" sz="quarter" idx="12"/>
          </p:nvPr>
        </p:nvSpPr>
        <p:spPr>
          <a:xfrm>
            <a:off x="11468419" y="6099837"/>
            <a:ext cx="551167" cy="365125"/>
          </a:xfrm>
        </p:spPr>
        <p:txBody>
          <a:bodyPr/>
          <a:lstStyle/>
          <a:p>
            <a:fld id="{EFEFB83B-929B-4890-9662-1BECF96BE500}" type="slidenum">
              <a:rPr lang="en-AU" smtClean="0"/>
              <a:t>26</a:t>
            </a:fld>
            <a:endParaRPr lang="en-AU"/>
          </a:p>
        </p:txBody>
      </p:sp>
    </p:spTree>
    <p:extLst>
      <p:ext uri="{BB962C8B-B14F-4D97-AF65-F5344CB8AC3E}">
        <p14:creationId xmlns:p14="http://schemas.microsoft.com/office/powerpoint/2010/main" val="3502880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D539-74CA-1026-2C13-17ACBB73A543}"/>
              </a:ext>
            </a:extLst>
          </p:cNvPr>
          <p:cNvSpPr>
            <a:spLocks noGrp="1"/>
          </p:cNvSpPr>
          <p:nvPr>
            <p:ph type="title"/>
          </p:nvPr>
        </p:nvSpPr>
        <p:spPr>
          <a:xfrm>
            <a:off x="1670291" y="138166"/>
            <a:ext cx="10664142" cy="853625"/>
          </a:xfrm>
        </p:spPr>
        <p:txBody>
          <a:bodyPr>
            <a:noAutofit/>
          </a:bodyPr>
          <a:lstStyle/>
          <a:p>
            <a:pPr algn="l"/>
            <a:r>
              <a:rPr lang="en-AU" b="1">
                <a:solidFill>
                  <a:schemeClr val="accent1">
                    <a:lumMod val="50000"/>
                  </a:schemeClr>
                </a:solidFill>
                <a:latin typeface="Calibri" panose="020F0502020204030204" pitchFamily="34" charset="0"/>
                <a:cs typeface="Calibri" panose="020F0502020204030204" pitchFamily="34" charset="0"/>
              </a:rPr>
              <a:t>Privacy complaints</a:t>
            </a:r>
            <a:endParaRPr lang="en-AU">
              <a:solidFill>
                <a:schemeClr val="accent1">
                  <a:lumMod val="50000"/>
                </a:schemeClr>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35FF27E7-C698-8FFA-0194-DD0A8FD9D67D}"/>
              </a:ext>
            </a:extLst>
          </p:cNvPr>
          <p:cNvSpPr/>
          <p:nvPr/>
        </p:nvSpPr>
        <p:spPr>
          <a:xfrm>
            <a:off x="2913681" y="1150931"/>
            <a:ext cx="6881248" cy="123687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2800" b="1"/>
              <a:t>Complaints may be made about</a:t>
            </a:r>
            <a:r>
              <a:rPr lang="en-AU"/>
              <a:t>:</a:t>
            </a:r>
          </a:p>
          <a:p>
            <a:pPr marL="285750" indent="-285750" algn="ctr">
              <a:buFont typeface="Wingdings" panose="05000000000000000000" pitchFamily="2" charset="2"/>
              <a:buChar char="ü"/>
            </a:pPr>
            <a:r>
              <a:rPr lang="en-AU" sz="2000"/>
              <a:t>Privacy  principle requirements</a:t>
            </a:r>
          </a:p>
          <a:p>
            <a:pPr marL="285750" indent="-285750" algn="ctr">
              <a:buFont typeface="Wingdings" panose="05000000000000000000" pitchFamily="2" charset="2"/>
              <a:buChar char="ü"/>
            </a:pPr>
            <a:r>
              <a:rPr lang="en-AU" sz="2000"/>
              <a:t>MNDB compliance</a:t>
            </a:r>
          </a:p>
        </p:txBody>
      </p:sp>
      <p:sp>
        <p:nvSpPr>
          <p:cNvPr id="7" name="Rectangle 6">
            <a:extLst>
              <a:ext uri="{FF2B5EF4-FFF2-40B4-BE49-F238E27FC236}">
                <a16:creationId xmlns:a16="http://schemas.microsoft.com/office/drawing/2014/main" id="{05B2ECF6-9C4F-0F1A-49C0-B6A436DEE010}"/>
              </a:ext>
            </a:extLst>
          </p:cNvPr>
          <p:cNvSpPr/>
          <p:nvPr/>
        </p:nvSpPr>
        <p:spPr>
          <a:xfrm>
            <a:off x="1175286" y="2577555"/>
            <a:ext cx="5179019" cy="2567882"/>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2800" b="1">
                <a:solidFill>
                  <a:schemeClr val="tx1"/>
                </a:solidFill>
              </a:rPr>
              <a:t>Requirements (New s.166A)</a:t>
            </a:r>
            <a:endParaRPr lang="en-AU">
              <a:solidFill>
                <a:schemeClr val="tx1"/>
              </a:solidFill>
            </a:endParaRPr>
          </a:p>
          <a:p>
            <a:pPr marL="285750" indent="-285750">
              <a:buFont typeface="Arial" panose="020B0604020202020204" pitchFamily="34" charset="0"/>
              <a:buChar char="•"/>
            </a:pPr>
            <a:r>
              <a:rPr lang="en-AU" sz="2000">
                <a:solidFill>
                  <a:schemeClr val="tx1"/>
                </a:solidFill>
              </a:rPr>
              <a:t>In writing, with an address &amp; particulars</a:t>
            </a:r>
          </a:p>
          <a:p>
            <a:pPr marL="285750" indent="-285750">
              <a:buFont typeface="Arial" panose="020B0604020202020204" pitchFamily="34" charset="0"/>
              <a:buChar char="•"/>
            </a:pPr>
            <a:r>
              <a:rPr lang="en-AU" sz="2000">
                <a:solidFill>
                  <a:schemeClr val="tx1"/>
                </a:solidFill>
              </a:rPr>
              <a:t>Within 12 months of becoming aware (longer with agency agreement)</a:t>
            </a:r>
          </a:p>
          <a:p>
            <a:pPr marL="285750" indent="-285750">
              <a:buFont typeface="Arial" panose="020B0604020202020204" pitchFamily="34" charset="0"/>
              <a:buChar char="•"/>
            </a:pPr>
            <a:r>
              <a:rPr lang="en-AU" sz="2000">
                <a:solidFill>
                  <a:schemeClr val="tx1"/>
                </a:solidFill>
              </a:rPr>
              <a:t>Agencies obliged to provide reasonable help to complainant to frame in writing</a:t>
            </a:r>
          </a:p>
          <a:p>
            <a:endParaRPr lang="en-AU" sz="2000">
              <a:solidFill>
                <a:schemeClr val="tx1"/>
              </a:solidFill>
            </a:endParaRPr>
          </a:p>
        </p:txBody>
      </p:sp>
      <p:sp>
        <p:nvSpPr>
          <p:cNvPr id="8" name="Rectangle 7">
            <a:extLst>
              <a:ext uri="{FF2B5EF4-FFF2-40B4-BE49-F238E27FC236}">
                <a16:creationId xmlns:a16="http://schemas.microsoft.com/office/drawing/2014/main" id="{2EFFB584-D13C-3DCA-AAF2-26BDAEE5C01C}"/>
              </a:ext>
            </a:extLst>
          </p:cNvPr>
          <p:cNvSpPr/>
          <p:nvPr/>
        </p:nvSpPr>
        <p:spPr>
          <a:xfrm>
            <a:off x="6876078" y="2605969"/>
            <a:ext cx="5179019" cy="2567882"/>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2800" b="1">
                <a:solidFill>
                  <a:schemeClr val="tx1"/>
                </a:solidFill>
              </a:rPr>
              <a:t>Response (New s.164A)</a:t>
            </a:r>
          </a:p>
          <a:p>
            <a:pPr algn="ctr"/>
            <a:endParaRPr lang="en-AU">
              <a:solidFill>
                <a:schemeClr val="tx1"/>
              </a:solidFill>
            </a:endParaRPr>
          </a:p>
          <a:p>
            <a:pPr marL="342900" indent="-342900" algn="ctr">
              <a:buFont typeface="Arial" panose="020B0604020202020204" pitchFamily="34" charset="0"/>
              <a:buChar char="•"/>
            </a:pPr>
            <a:r>
              <a:rPr lang="en-AU" sz="2000">
                <a:solidFill>
                  <a:schemeClr val="tx1"/>
                </a:solidFill>
              </a:rPr>
              <a:t>45 business days to deal with complaint</a:t>
            </a:r>
          </a:p>
          <a:p>
            <a:pPr marL="342900" indent="-342900" algn="ctr">
              <a:buFont typeface="Courier New" panose="02070309020205020404" pitchFamily="49" charset="0"/>
              <a:buChar char="o"/>
            </a:pPr>
            <a:r>
              <a:rPr lang="en-AU" sz="2000">
                <a:solidFill>
                  <a:schemeClr val="tx1"/>
                </a:solidFill>
              </a:rPr>
              <a:t>may request further time</a:t>
            </a:r>
          </a:p>
          <a:p>
            <a:pPr marL="342900" indent="-342900" algn="ctr">
              <a:buFont typeface="Arial" panose="020B0604020202020204" pitchFamily="34" charset="0"/>
              <a:buChar char="•"/>
            </a:pPr>
            <a:endParaRPr lang="en-AU" sz="2000">
              <a:solidFill>
                <a:schemeClr val="tx1"/>
              </a:solidFill>
            </a:endParaRPr>
          </a:p>
          <a:p>
            <a:pPr marL="342900" indent="-342900" algn="ctr">
              <a:buFont typeface="Arial" panose="020B0604020202020204" pitchFamily="34" charset="0"/>
              <a:buChar char="•"/>
            </a:pPr>
            <a:endParaRPr lang="en-AU" sz="2000">
              <a:solidFill>
                <a:schemeClr val="tx1"/>
              </a:solidFill>
            </a:endParaRPr>
          </a:p>
          <a:p>
            <a:pPr marL="342900" indent="-342900" algn="ctr">
              <a:buFont typeface="Arial" panose="020B0604020202020204" pitchFamily="34" charset="0"/>
              <a:buChar char="•"/>
            </a:pPr>
            <a:endParaRPr lang="en-AU" sz="2000">
              <a:solidFill>
                <a:schemeClr val="tx1"/>
              </a:solidFill>
            </a:endParaRPr>
          </a:p>
          <a:p>
            <a:endParaRPr lang="en-AU" sz="2000">
              <a:solidFill>
                <a:schemeClr val="tx1"/>
              </a:solidFill>
            </a:endParaRPr>
          </a:p>
        </p:txBody>
      </p:sp>
      <p:sp>
        <p:nvSpPr>
          <p:cNvPr id="9" name="Rectangle 8">
            <a:extLst>
              <a:ext uri="{FF2B5EF4-FFF2-40B4-BE49-F238E27FC236}">
                <a16:creationId xmlns:a16="http://schemas.microsoft.com/office/drawing/2014/main" id="{87A54AB1-6EC4-7A81-89F2-52EB65AB0374}"/>
              </a:ext>
            </a:extLst>
          </p:cNvPr>
          <p:cNvSpPr/>
          <p:nvPr/>
        </p:nvSpPr>
        <p:spPr>
          <a:xfrm>
            <a:off x="2911098" y="5425881"/>
            <a:ext cx="6881248" cy="1236871"/>
          </a:xfrm>
          <a:prstGeom prst="rect">
            <a:avLst/>
          </a:prstGeom>
          <a:solidFill>
            <a:schemeClr val="accent3">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2800" b="1"/>
              <a:t>Pathway to OIC</a:t>
            </a:r>
            <a:endParaRPr lang="en-AU"/>
          </a:p>
          <a:p>
            <a:pPr marL="342900" indent="-342900">
              <a:buFont typeface="Arial" panose="020B0604020202020204" pitchFamily="34" charset="0"/>
              <a:buChar char="•"/>
            </a:pPr>
            <a:r>
              <a:rPr lang="en-AU" sz="2000"/>
              <a:t>Complainant either dissatisfied with outcome</a:t>
            </a:r>
          </a:p>
          <a:p>
            <a:pPr marL="342900" indent="-342900">
              <a:buFont typeface="Arial" panose="020B0604020202020204" pitchFamily="34" charset="0"/>
              <a:buChar char="•"/>
            </a:pPr>
            <a:r>
              <a:rPr lang="en-AU" sz="2000"/>
              <a:t>45 business days passes without outcome</a:t>
            </a:r>
          </a:p>
        </p:txBody>
      </p:sp>
      <p:sp>
        <p:nvSpPr>
          <p:cNvPr id="10" name="Slide Number Placeholder 9">
            <a:extLst>
              <a:ext uri="{FF2B5EF4-FFF2-40B4-BE49-F238E27FC236}">
                <a16:creationId xmlns:a16="http://schemas.microsoft.com/office/drawing/2014/main" id="{0C340795-3822-AD99-FF41-7F695DC42B4D}"/>
              </a:ext>
            </a:extLst>
          </p:cNvPr>
          <p:cNvSpPr>
            <a:spLocks noGrp="1"/>
          </p:cNvSpPr>
          <p:nvPr>
            <p:ph type="sldNum" sz="quarter" idx="12"/>
          </p:nvPr>
        </p:nvSpPr>
        <p:spPr>
          <a:xfrm>
            <a:off x="11503930" y="6229081"/>
            <a:ext cx="551167" cy="365125"/>
          </a:xfrm>
        </p:spPr>
        <p:txBody>
          <a:bodyPr/>
          <a:lstStyle/>
          <a:p>
            <a:fld id="{EFEFB83B-929B-4890-9662-1BECF96BE500}" type="slidenum">
              <a:rPr lang="en-AU" smtClean="0"/>
              <a:t>27</a:t>
            </a:fld>
            <a:endParaRPr lang="en-AU"/>
          </a:p>
        </p:txBody>
      </p:sp>
    </p:spTree>
    <p:extLst>
      <p:ext uri="{BB962C8B-B14F-4D97-AF65-F5344CB8AC3E}">
        <p14:creationId xmlns:p14="http://schemas.microsoft.com/office/powerpoint/2010/main" val="2299767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F242001-13C6-B572-9EC8-AD9E363800E3}"/>
              </a:ext>
            </a:extLst>
          </p:cNvPr>
          <p:cNvSpPr>
            <a:spLocks noGrp="1"/>
          </p:cNvSpPr>
          <p:nvPr>
            <p:ph type="sldNum" sz="quarter" idx="12"/>
          </p:nvPr>
        </p:nvSpPr>
        <p:spPr>
          <a:xfrm>
            <a:off x="11466206" y="6305281"/>
            <a:ext cx="551167" cy="365125"/>
          </a:xfrm>
        </p:spPr>
        <p:txBody>
          <a:bodyPr/>
          <a:lstStyle/>
          <a:p>
            <a:fld id="{EFEFB83B-929B-4890-9662-1BECF96BE500}" type="slidenum">
              <a:rPr lang="en-AU" smtClean="0"/>
              <a:t>28</a:t>
            </a:fld>
            <a:endParaRPr lang="en-AU"/>
          </a:p>
        </p:txBody>
      </p:sp>
      <p:graphicFrame>
        <p:nvGraphicFramePr>
          <p:cNvPr id="5" name="Content Placeholder 12">
            <a:extLst>
              <a:ext uri="{FF2B5EF4-FFF2-40B4-BE49-F238E27FC236}">
                <a16:creationId xmlns:a16="http://schemas.microsoft.com/office/drawing/2014/main" id="{6218DBA5-23CA-BDFE-CAD5-9E169FF91C26}"/>
              </a:ext>
            </a:extLst>
          </p:cNvPr>
          <p:cNvGraphicFramePr>
            <a:graphicFrameLocks/>
          </p:cNvGraphicFramePr>
          <p:nvPr>
            <p:extLst>
              <p:ext uri="{D42A27DB-BD31-4B8C-83A1-F6EECF244321}">
                <p14:modId xmlns:p14="http://schemas.microsoft.com/office/powerpoint/2010/main" val="1147061780"/>
              </p:ext>
            </p:extLst>
          </p:nvPr>
        </p:nvGraphicFramePr>
        <p:xfrm>
          <a:off x="1224717" y="1207364"/>
          <a:ext cx="8309901" cy="49448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686475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A0575-A1F5-661E-EEB8-F9158B250ABB}"/>
              </a:ext>
            </a:extLst>
          </p:cNvPr>
          <p:cNvSpPr>
            <a:spLocks noGrp="1"/>
          </p:cNvSpPr>
          <p:nvPr>
            <p:ph type="title"/>
          </p:nvPr>
        </p:nvSpPr>
        <p:spPr>
          <a:xfrm>
            <a:off x="1602427" y="453298"/>
            <a:ext cx="2842964" cy="613543"/>
          </a:xfrm>
          <a:solidFill>
            <a:srgbClr val="00447C"/>
          </a:solidFill>
        </p:spPr>
        <p:txBody>
          <a:bodyPr>
            <a:noAutofit/>
          </a:bodyPr>
          <a:lstStyle/>
          <a:p>
            <a:pPr algn="l"/>
            <a:r>
              <a:rPr lang="en-US" sz="3200">
                <a:solidFill>
                  <a:schemeClr val="bg1"/>
                </a:solidFill>
                <a:latin typeface="Söhne"/>
              </a:rPr>
              <a:t>IPOLA webpage</a:t>
            </a:r>
            <a:endParaRPr lang="en-AU" sz="3200">
              <a:solidFill>
                <a:schemeClr val="bg1"/>
              </a:solidFill>
            </a:endParaRPr>
          </a:p>
        </p:txBody>
      </p:sp>
      <p:pic>
        <p:nvPicPr>
          <p:cNvPr id="6" name="Picture 5">
            <a:extLst>
              <a:ext uri="{FF2B5EF4-FFF2-40B4-BE49-F238E27FC236}">
                <a16:creationId xmlns:a16="http://schemas.microsoft.com/office/drawing/2014/main" id="{7C2EBC3C-226D-CE92-0A51-FA3C7ABE7217}"/>
              </a:ext>
            </a:extLst>
          </p:cNvPr>
          <p:cNvPicPr>
            <a:picLocks noChangeAspect="1"/>
          </p:cNvPicPr>
          <p:nvPr/>
        </p:nvPicPr>
        <p:blipFill>
          <a:blip r:embed="rId3"/>
          <a:stretch>
            <a:fillRect/>
          </a:stretch>
        </p:blipFill>
        <p:spPr>
          <a:xfrm>
            <a:off x="1905538" y="1168522"/>
            <a:ext cx="3399743" cy="2135822"/>
          </a:xfrm>
          <a:prstGeom prst="rect">
            <a:avLst/>
          </a:prstGeom>
        </p:spPr>
      </p:pic>
      <p:sp>
        <p:nvSpPr>
          <p:cNvPr id="9" name="Title 1">
            <a:extLst>
              <a:ext uri="{FF2B5EF4-FFF2-40B4-BE49-F238E27FC236}">
                <a16:creationId xmlns:a16="http://schemas.microsoft.com/office/drawing/2014/main" id="{C3693181-9027-137E-09BB-99DBCD0AE15C}"/>
              </a:ext>
            </a:extLst>
          </p:cNvPr>
          <p:cNvSpPr txBox="1">
            <a:spLocks/>
          </p:cNvSpPr>
          <p:nvPr/>
        </p:nvSpPr>
        <p:spPr>
          <a:xfrm>
            <a:off x="6641260" y="1223981"/>
            <a:ext cx="2831240" cy="579246"/>
          </a:xfrm>
          <a:prstGeom prst="rect">
            <a:avLst/>
          </a:prstGeom>
          <a:solidFill>
            <a:srgbClr val="00447C"/>
          </a:solidFill>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200">
                <a:solidFill>
                  <a:schemeClr val="bg1"/>
                </a:solidFill>
                <a:latin typeface="Söhne"/>
              </a:rPr>
              <a:t>Guidelines</a:t>
            </a:r>
            <a:endParaRPr lang="en-AU" sz="3200">
              <a:solidFill>
                <a:schemeClr val="bg1"/>
              </a:solidFill>
            </a:endParaRPr>
          </a:p>
        </p:txBody>
      </p:sp>
      <p:pic>
        <p:nvPicPr>
          <p:cNvPr id="17" name="Picture 16">
            <a:extLst>
              <a:ext uri="{FF2B5EF4-FFF2-40B4-BE49-F238E27FC236}">
                <a16:creationId xmlns:a16="http://schemas.microsoft.com/office/drawing/2014/main" id="{23AAF991-D100-EED6-E906-42327D31B37E}"/>
              </a:ext>
            </a:extLst>
          </p:cNvPr>
          <p:cNvPicPr>
            <a:picLocks noChangeAspect="1"/>
          </p:cNvPicPr>
          <p:nvPr/>
        </p:nvPicPr>
        <p:blipFill>
          <a:blip r:embed="rId4"/>
          <a:stretch>
            <a:fillRect/>
          </a:stretch>
        </p:blipFill>
        <p:spPr>
          <a:xfrm>
            <a:off x="6641261" y="1926321"/>
            <a:ext cx="2831240" cy="2756046"/>
          </a:xfrm>
          <a:prstGeom prst="rect">
            <a:avLst/>
          </a:prstGeom>
        </p:spPr>
      </p:pic>
      <p:pic>
        <p:nvPicPr>
          <p:cNvPr id="4" name="Picture 3">
            <a:extLst>
              <a:ext uri="{FF2B5EF4-FFF2-40B4-BE49-F238E27FC236}">
                <a16:creationId xmlns:a16="http://schemas.microsoft.com/office/drawing/2014/main" id="{22AEBA59-350B-843B-7BA2-3092A02E79AE}"/>
              </a:ext>
            </a:extLst>
          </p:cNvPr>
          <p:cNvPicPr>
            <a:picLocks noChangeAspect="1"/>
          </p:cNvPicPr>
          <p:nvPr/>
        </p:nvPicPr>
        <p:blipFill>
          <a:blip r:embed="rId5"/>
          <a:stretch>
            <a:fillRect/>
          </a:stretch>
        </p:blipFill>
        <p:spPr>
          <a:xfrm>
            <a:off x="9520680" y="2505074"/>
            <a:ext cx="2547495" cy="4080461"/>
          </a:xfrm>
          <a:prstGeom prst="rect">
            <a:avLst/>
          </a:prstGeom>
        </p:spPr>
      </p:pic>
      <p:sp>
        <p:nvSpPr>
          <p:cNvPr id="7" name="Title 1">
            <a:extLst>
              <a:ext uri="{FF2B5EF4-FFF2-40B4-BE49-F238E27FC236}">
                <a16:creationId xmlns:a16="http://schemas.microsoft.com/office/drawing/2014/main" id="{2CDDECBF-FE95-D01F-E08A-463ED4B85A71}"/>
              </a:ext>
            </a:extLst>
          </p:cNvPr>
          <p:cNvSpPr txBox="1">
            <a:spLocks/>
          </p:cNvSpPr>
          <p:nvPr/>
        </p:nvSpPr>
        <p:spPr>
          <a:xfrm>
            <a:off x="1614152" y="3429856"/>
            <a:ext cx="2831240" cy="523019"/>
          </a:xfrm>
          <a:prstGeom prst="rect">
            <a:avLst/>
          </a:prstGeom>
          <a:solidFill>
            <a:srgbClr val="00447C"/>
          </a:solidFill>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3200">
                <a:solidFill>
                  <a:schemeClr val="bg1"/>
                </a:solidFill>
                <a:latin typeface="Söhne"/>
              </a:rPr>
              <a:t>Newsletters</a:t>
            </a:r>
            <a:endParaRPr lang="en-AU" sz="3200">
              <a:solidFill>
                <a:schemeClr val="bg1"/>
              </a:solidFill>
            </a:endParaRPr>
          </a:p>
        </p:txBody>
      </p:sp>
      <p:pic>
        <p:nvPicPr>
          <p:cNvPr id="8" name="Picture 7">
            <a:extLst>
              <a:ext uri="{FF2B5EF4-FFF2-40B4-BE49-F238E27FC236}">
                <a16:creationId xmlns:a16="http://schemas.microsoft.com/office/drawing/2014/main" id="{3A9A8EC3-9C79-2222-39A0-A711BF9CBDD0}"/>
              </a:ext>
            </a:extLst>
          </p:cNvPr>
          <p:cNvPicPr>
            <a:picLocks noChangeAspect="1"/>
          </p:cNvPicPr>
          <p:nvPr/>
        </p:nvPicPr>
        <p:blipFill>
          <a:blip r:embed="rId6"/>
          <a:stretch>
            <a:fillRect/>
          </a:stretch>
        </p:blipFill>
        <p:spPr>
          <a:xfrm>
            <a:off x="1688769" y="4078387"/>
            <a:ext cx="1335140" cy="1554615"/>
          </a:xfrm>
          <a:prstGeom prst="rect">
            <a:avLst/>
          </a:prstGeom>
        </p:spPr>
      </p:pic>
      <p:pic>
        <p:nvPicPr>
          <p:cNvPr id="10" name="Picture 9">
            <a:extLst>
              <a:ext uri="{FF2B5EF4-FFF2-40B4-BE49-F238E27FC236}">
                <a16:creationId xmlns:a16="http://schemas.microsoft.com/office/drawing/2014/main" id="{A4218115-9DD9-8C9C-E233-F0120A8BD623}"/>
              </a:ext>
            </a:extLst>
          </p:cNvPr>
          <p:cNvPicPr>
            <a:picLocks noChangeAspect="1"/>
          </p:cNvPicPr>
          <p:nvPr/>
        </p:nvPicPr>
        <p:blipFill>
          <a:blip r:embed="rId7"/>
          <a:stretch>
            <a:fillRect/>
          </a:stretch>
        </p:blipFill>
        <p:spPr>
          <a:xfrm>
            <a:off x="3805758" y="3553657"/>
            <a:ext cx="2243522" cy="3158002"/>
          </a:xfrm>
          <a:prstGeom prst="rect">
            <a:avLst/>
          </a:prstGeom>
        </p:spPr>
      </p:pic>
      <p:sp>
        <p:nvSpPr>
          <p:cNvPr id="11" name="Slide Number Placeholder 10">
            <a:extLst>
              <a:ext uri="{FF2B5EF4-FFF2-40B4-BE49-F238E27FC236}">
                <a16:creationId xmlns:a16="http://schemas.microsoft.com/office/drawing/2014/main" id="{A856C7C7-E06F-90D3-514E-BAD0798BA367}"/>
              </a:ext>
            </a:extLst>
          </p:cNvPr>
          <p:cNvSpPr>
            <a:spLocks noGrp="1"/>
          </p:cNvSpPr>
          <p:nvPr>
            <p:ph type="sldNum" sz="quarter" idx="12"/>
          </p:nvPr>
        </p:nvSpPr>
        <p:spPr/>
        <p:txBody>
          <a:bodyPr/>
          <a:lstStyle/>
          <a:p>
            <a:fld id="{EFEFB83B-929B-4890-9662-1BECF96BE500}" type="slidenum">
              <a:rPr lang="en-AU" smtClean="0"/>
              <a:t>29</a:t>
            </a:fld>
            <a:endParaRPr lang="en-AU"/>
          </a:p>
        </p:txBody>
      </p:sp>
    </p:spTree>
    <p:extLst>
      <p:ext uri="{BB962C8B-B14F-4D97-AF65-F5344CB8AC3E}">
        <p14:creationId xmlns:p14="http://schemas.microsoft.com/office/powerpoint/2010/main" val="889931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4E13736-5ECE-5811-8F1B-01AD5C15E724}"/>
              </a:ext>
            </a:extLst>
          </p:cNvPr>
          <p:cNvSpPr txBox="1">
            <a:spLocks/>
          </p:cNvSpPr>
          <p:nvPr/>
        </p:nvSpPr>
        <p:spPr>
          <a:xfrm>
            <a:off x="1966596" y="616017"/>
            <a:ext cx="2186950" cy="751789"/>
          </a:xfrm>
          <a:prstGeom prst="rect">
            <a:avLst/>
          </a:prstGeom>
        </p:spPr>
        <p:txBody>
          <a:bodyPr vert="horz" lIns="91440" tIns="45720" rIns="91440" bIns="45720" rtlCol="0" anchor="t">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marR="0" lvl="0" indent="0" algn="l" defTabSz="457200" rtl="0" eaLnBrk="1" fontAlgn="auto" latinLnBrk="0" hangingPunct="1">
              <a:lnSpc>
                <a:spcPct val="90000"/>
              </a:lnSpc>
              <a:spcBef>
                <a:spcPct val="0"/>
              </a:spcBef>
              <a:spcAft>
                <a:spcPts val="0"/>
              </a:spcAft>
              <a:buClrTx/>
              <a:buSzPct val="145000"/>
              <a:buFont typeface="Arial"/>
              <a:buNone/>
              <a:tabLst/>
              <a:defRPr/>
            </a:pPr>
            <a:r>
              <a:rPr kumimoji="0" lang="en-AU" sz="4400" b="1" i="0" u="none" strike="noStrike" kern="1200" cap="none" spc="0" normalizeH="0" baseline="0" noProof="0">
                <a:ln w="3175" cmpd="sng">
                  <a:noFill/>
                </a:ln>
                <a:solidFill>
                  <a:schemeClr val="accent1">
                    <a:lumMod val="50000"/>
                  </a:schemeClr>
                </a:solidFill>
                <a:effectLst/>
                <a:uLnTx/>
                <a:uFillTx/>
                <a:latin typeface="Corbel" panose="020B0503020204020204"/>
                <a:ea typeface="+mn-ea"/>
                <a:cs typeface="+mn-cs"/>
              </a:rPr>
              <a:t>Agenda</a:t>
            </a:r>
          </a:p>
        </p:txBody>
      </p:sp>
      <p:sp>
        <p:nvSpPr>
          <p:cNvPr id="2" name="Slide Number Placeholder 1">
            <a:extLst>
              <a:ext uri="{FF2B5EF4-FFF2-40B4-BE49-F238E27FC236}">
                <a16:creationId xmlns:a16="http://schemas.microsoft.com/office/drawing/2014/main" id="{CF242001-13C6-B572-9EC8-AD9E363800E3}"/>
              </a:ext>
            </a:extLst>
          </p:cNvPr>
          <p:cNvSpPr>
            <a:spLocks noGrp="1"/>
          </p:cNvSpPr>
          <p:nvPr>
            <p:ph type="sldNum" sz="quarter" idx="12"/>
          </p:nvPr>
        </p:nvSpPr>
        <p:spPr>
          <a:xfrm>
            <a:off x="11293601" y="5904076"/>
            <a:ext cx="551167" cy="365125"/>
          </a:xfrm>
        </p:spPr>
        <p:txBody>
          <a:bodyPr/>
          <a:lstStyle/>
          <a:p>
            <a:fld id="{EFEFB83B-929B-4890-9662-1BECF96BE500}" type="slidenum">
              <a:rPr lang="en-AU" smtClean="0"/>
              <a:t>3</a:t>
            </a:fld>
            <a:endParaRPr lang="en-AU"/>
          </a:p>
        </p:txBody>
      </p:sp>
      <p:graphicFrame>
        <p:nvGraphicFramePr>
          <p:cNvPr id="5" name="Content Placeholder 12">
            <a:extLst>
              <a:ext uri="{FF2B5EF4-FFF2-40B4-BE49-F238E27FC236}">
                <a16:creationId xmlns:a16="http://schemas.microsoft.com/office/drawing/2014/main" id="{6218DBA5-23CA-BDFE-CAD5-9E169FF91C26}"/>
              </a:ext>
            </a:extLst>
          </p:cNvPr>
          <p:cNvGraphicFramePr>
            <a:graphicFrameLocks/>
          </p:cNvGraphicFramePr>
          <p:nvPr>
            <p:extLst>
              <p:ext uri="{D42A27DB-BD31-4B8C-83A1-F6EECF244321}">
                <p14:modId xmlns:p14="http://schemas.microsoft.com/office/powerpoint/2010/main" val="4102121892"/>
              </p:ext>
            </p:extLst>
          </p:nvPr>
        </p:nvGraphicFramePr>
        <p:xfrm>
          <a:off x="2378814" y="1544716"/>
          <a:ext cx="8309901" cy="49448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298807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BA117-E6C6-42B3-36B7-7914C6950F19}"/>
              </a:ext>
            </a:extLst>
          </p:cNvPr>
          <p:cNvSpPr>
            <a:spLocks noGrp="1"/>
          </p:cNvSpPr>
          <p:nvPr>
            <p:ph type="title"/>
          </p:nvPr>
        </p:nvSpPr>
        <p:spPr>
          <a:xfrm>
            <a:off x="1409390" y="1314975"/>
            <a:ext cx="10293252" cy="1045048"/>
          </a:xfrm>
        </p:spPr>
        <p:txBody>
          <a:bodyPr>
            <a:noAutofit/>
          </a:bodyPr>
          <a:lstStyle/>
          <a:p>
            <a:r>
              <a:rPr lang="en-US" altLang="en-US" sz="3600">
                <a:solidFill>
                  <a:schemeClr val="accent1">
                    <a:lumMod val="50000"/>
                  </a:schemeClr>
                </a:solidFill>
                <a:latin typeface="Arial"/>
                <a:cs typeface="Arial"/>
              </a:rPr>
              <a:t>We are available to answer questions and provide advice</a:t>
            </a:r>
            <a:endParaRPr lang="en-AU" sz="3600">
              <a:solidFill>
                <a:schemeClr val="accent1">
                  <a:lumMod val="50000"/>
                </a:schemeClr>
              </a:solidFill>
              <a:latin typeface="Arial"/>
              <a:cs typeface="Arial"/>
            </a:endParaRPr>
          </a:p>
        </p:txBody>
      </p:sp>
      <p:sp>
        <p:nvSpPr>
          <p:cNvPr id="4" name="Content Placeholder 2">
            <a:extLst>
              <a:ext uri="{FF2B5EF4-FFF2-40B4-BE49-F238E27FC236}">
                <a16:creationId xmlns:a16="http://schemas.microsoft.com/office/drawing/2014/main" id="{05BF117A-6CDF-62E9-C286-EFC06CB77AB3}"/>
              </a:ext>
            </a:extLst>
          </p:cNvPr>
          <p:cNvSpPr txBox="1">
            <a:spLocks noChangeArrowheads="1"/>
          </p:cNvSpPr>
          <p:nvPr/>
        </p:nvSpPr>
        <p:spPr>
          <a:xfrm>
            <a:off x="2965576" y="2634432"/>
            <a:ext cx="7986280" cy="2687224"/>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spcBef>
                <a:spcPts val="1800"/>
              </a:spcBef>
              <a:buClr>
                <a:schemeClr val="accent1">
                  <a:lumMod val="50000"/>
                </a:schemeClr>
              </a:buClr>
              <a:buFont typeface="Arial" panose="020B0604020202020204" pitchFamily="34" charset="0"/>
              <a:buChar char="•"/>
            </a:pPr>
            <a:r>
              <a:rPr lang="en-AU" altLang="en-US" sz="3200">
                <a:latin typeface="Arial"/>
                <a:cs typeface="Arial"/>
              </a:rPr>
              <a:t>Email: </a:t>
            </a:r>
            <a:r>
              <a:rPr lang="en-AU" altLang="en-US" sz="3200">
                <a:latin typeface="Arial"/>
                <a:cs typeface="Arial"/>
                <a:hlinkClick r:id="rId3"/>
              </a:rPr>
              <a:t>IPOLA.Project@oic.qld.gov.au</a:t>
            </a:r>
            <a:endParaRPr lang="en-AU" altLang="en-US" sz="3200">
              <a:latin typeface="Arial"/>
              <a:cs typeface="Arial"/>
            </a:endParaRPr>
          </a:p>
          <a:p>
            <a:pPr>
              <a:spcBef>
                <a:spcPts val="1800"/>
              </a:spcBef>
              <a:buClr>
                <a:schemeClr val="accent1">
                  <a:lumMod val="50000"/>
                </a:schemeClr>
              </a:buClr>
              <a:buFont typeface="Arial" panose="020B0604020202020204" pitchFamily="34" charset="0"/>
              <a:buChar char="•"/>
            </a:pPr>
            <a:r>
              <a:rPr lang="en-AU" altLang="en-US" sz="3200">
                <a:latin typeface="Arial"/>
                <a:cs typeface="Arial"/>
              </a:rPr>
              <a:t>Enquiry Service: 07 3234 7373</a:t>
            </a:r>
          </a:p>
          <a:p>
            <a:endParaRPr lang="en-AU" altLang="en-US"/>
          </a:p>
        </p:txBody>
      </p:sp>
      <p:sp>
        <p:nvSpPr>
          <p:cNvPr id="5" name="Slide Number Placeholder 4">
            <a:extLst>
              <a:ext uri="{FF2B5EF4-FFF2-40B4-BE49-F238E27FC236}">
                <a16:creationId xmlns:a16="http://schemas.microsoft.com/office/drawing/2014/main" id="{4FE36403-732C-CAA6-F333-80CB5C8AE74A}"/>
              </a:ext>
            </a:extLst>
          </p:cNvPr>
          <p:cNvSpPr>
            <a:spLocks noGrp="1"/>
          </p:cNvSpPr>
          <p:nvPr>
            <p:ph type="sldNum" sz="quarter" idx="12"/>
          </p:nvPr>
        </p:nvSpPr>
        <p:spPr/>
        <p:txBody>
          <a:bodyPr/>
          <a:lstStyle/>
          <a:p>
            <a:fld id="{EFEFB83B-929B-4890-9662-1BECF96BE500}" type="slidenum">
              <a:rPr lang="en-AU" smtClean="0"/>
              <a:t>30</a:t>
            </a:fld>
            <a:endParaRPr lang="en-AU"/>
          </a:p>
        </p:txBody>
      </p:sp>
    </p:spTree>
    <p:extLst>
      <p:ext uri="{BB962C8B-B14F-4D97-AF65-F5344CB8AC3E}">
        <p14:creationId xmlns:p14="http://schemas.microsoft.com/office/powerpoint/2010/main" val="101585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6FF5733-A310-0239-8538-1732F90188C7}"/>
              </a:ext>
            </a:extLst>
          </p:cNvPr>
          <p:cNvSpPr txBox="1">
            <a:spLocks/>
          </p:cNvSpPr>
          <p:nvPr/>
        </p:nvSpPr>
        <p:spPr>
          <a:xfrm>
            <a:off x="1381608" y="826004"/>
            <a:ext cx="8555378" cy="88183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457200" rtl="0" eaLnBrk="1" fontAlgn="auto" latinLnBrk="0" hangingPunct="1">
              <a:lnSpc>
                <a:spcPct val="100000"/>
              </a:lnSpc>
              <a:spcBef>
                <a:spcPct val="0"/>
              </a:spcBef>
              <a:spcAft>
                <a:spcPts val="600"/>
              </a:spcAft>
              <a:buClrTx/>
              <a:buSzTx/>
              <a:buFontTx/>
              <a:buNone/>
              <a:tabLst/>
              <a:defRPr/>
            </a:pPr>
            <a:r>
              <a:rPr kumimoji="0" lang="en-US" sz="4000" b="1" i="0" u="none" strike="noStrike" kern="1200" cap="none" spc="0" normalizeH="0" baseline="0" noProof="0">
                <a:ln w="3175" cmpd="sng">
                  <a:noFill/>
                </a:ln>
                <a:solidFill>
                  <a:schemeClr val="accent1">
                    <a:lumMod val="50000"/>
                  </a:schemeClr>
                </a:solidFill>
                <a:effectLst/>
                <a:uLnTx/>
                <a:uFillTx/>
                <a:latin typeface="Corbel" panose="020B0503020204020204"/>
                <a:ea typeface="+mj-ea"/>
                <a:cs typeface="+mj-cs"/>
              </a:rPr>
              <a:t>New Definition: </a:t>
            </a:r>
            <a:r>
              <a:rPr kumimoji="0" lang="en-US" altLang="en-US" sz="4000" b="1" i="0" u="none" strike="noStrike" kern="1200" cap="none" spc="0" normalizeH="0" baseline="0" noProof="0">
                <a:ln w="3175" cmpd="sng">
                  <a:noFill/>
                </a:ln>
                <a:solidFill>
                  <a:schemeClr val="accent1">
                    <a:lumMod val="50000"/>
                  </a:schemeClr>
                </a:solidFill>
                <a:effectLst/>
                <a:uLnTx/>
                <a:uFillTx/>
                <a:latin typeface="Corbel" panose="020B0503020204020204"/>
                <a:ea typeface="+mj-ea"/>
                <a:cs typeface="+mj-cs"/>
              </a:rPr>
              <a:t>Personal Information</a:t>
            </a:r>
            <a:endParaRPr kumimoji="0" lang="en-US" sz="4000" b="1" i="0" u="none" strike="noStrike" kern="1200" cap="none" spc="0" normalizeH="0" baseline="0" noProof="0">
              <a:ln w="3175" cmpd="sng">
                <a:noFill/>
              </a:ln>
              <a:solidFill>
                <a:schemeClr val="accent1">
                  <a:lumMod val="50000"/>
                </a:schemeClr>
              </a:solidFill>
              <a:effectLst/>
              <a:uLnTx/>
              <a:uFillTx/>
              <a:latin typeface="Corbel" panose="020B0503020204020204"/>
              <a:ea typeface="+mj-ea"/>
              <a:cs typeface="+mj-cs"/>
            </a:endParaRPr>
          </a:p>
        </p:txBody>
      </p:sp>
      <p:graphicFrame>
        <p:nvGraphicFramePr>
          <p:cNvPr id="4" name="Diagram 3">
            <a:extLst>
              <a:ext uri="{FF2B5EF4-FFF2-40B4-BE49-F238E27FC236}">
                <a16:creationId xmlns:a16="http://schemas.microsoft.com/office/drawing/2014/main" id="{EC4458B0-273B-001D-70D3-B92B5211515B}"/>
              </a:ext>
            </a:extLst>
          </p:cNvPr>
          <p:cNvGraphicFramePr/>
          <p:nvPr>
            <p:extLst>
              <p:ext uri="{D42A27DB-BD31-4B8C-83A1-F6EECF244321}">
                <p14:modId xmlns:p14="http://schemas.microsoft.com/office/powerpoint/2010/main" val="1130406073"/>
              </p:ext>
            </p:extLst>
          </p:nvPr>
        </p:nvGraphicFramePr>
        <p:xfrm>
          <a:off x="1746673" y="1527251"/>
          <a:ext cx="9585952" cy="498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a:extLst>
              <a:ext uri="{FF2B5EF4-FFF2-40B4-BE49-F238E27FC236}">
                <a16:creationId xmlns:a16="http://schemas.microsoft.com/office/drawing/2014/main" id="{3499D9E2-0E78-23EF-F38A-179AC8522D4F}"/>
              </a:ext>
            </a:extLst>
          </p:cNvPr>
          <p:cNvSpPr>
            <a:spLocks noGrp="1"/>
          </p:cNvSpPr>
          <p:nvPr>
            <p:ph type="sldNum" sz="quarter" idx="12"/>
          </p:nvPr>
        </p:nvSpPr>
        <p:spPr>
          <a:xfrm>
            <a:off x="11422106" y="6331488"/>
            <a:ext cx="551167" cy="365125"/>
          </a:xfrm>
        </p:spPr>
        <p:txBody>
          <a:bodyPr/>
          <a:lstStyle/>
          <a:p>
            <a:fld id="{EFEFB83B-929B-4890-9662-1BECF96BE500}" type="slidenum">
              <a:rPr lang="en-AU" smtClean="0"/>
              <a:t>4</a:t>
            </a:fld>
            <a:endParaRPr lang="en-AU"/>
          </a:p>
        </p:txBody>
      </p:sp>
    </p:spTree>
    <p:extLst>
      <p:ext uri="{BB962C8B-B14F-4D97-AF65-F5344CB8AC3E}">
        <p14:creationId xmlns:p14="http://schemas.microsoft.com/office/powerpoint/2010/main" val="364241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F242001-13C6-B572-9EC8-AD9E363800E3}"/>
              </a:ext>
            </a:extLst>
          </p:cNvPr>
          <p:cNvSpPr>
            <a:spLocks noGrp="1"/>
          </p:cNvSpPr>
          <p:nvPr>
            <p:ph type="sldNum" sz="quarter" idx="12"/>
          </p:nvPr>
        </p:nvSpPr>
        <p:spPr>
          <a:xfrm>
            <a:off x="11369107" y="6049693"/>
            <a:ext cx="551167" cy="365125"/>
          </a:xfrm>
        </p:spPr>
        <p:txBody>
          <a:bodyPr/>
          <a:lstStyle/>
          <a:p>
            <a:fld id="{EFEFB83B-929B-4890-9662-1BECF96BE500}" type="slidenum">
              <a:rPr lang="en-AU" smtClean="0"/>
              <a:t>5</a:t>
            </a:fld>
            <a:endParaRPr lang="en-AU"/>
          </a:p>
        </p:txBody>
      </p:sp>
      <p:graphicFrame>
        <p:nvGraphicFramePr>
          <p:cNvPr id="5" name="Content Placeholder 12">
            <a:extLst>
              <a:ext uri="{FF2B5EF4-FFF2-40B4-BE49-F238E27FC236}">
                <a16:creationId xmlns:a16="http://schemas.microsoft.com/office/drawing/2014/main" id="{6218DBA5-23CA-BDFE-CAD5-9E169FF91C26}"/>
              </a:ext>
            </a:extLst>
          </p:cNvPr>
          <p:cNvGraphicFramePr>
            <a:graphicFrameLocks/>
          </p:cNvGraphicFramePr>
          <p:nvPr>
            <p:extLst>
              <p:ext uri="{D42A27DB-BD31-4B8C-83A1-F6EECF244321}">
                <p14:modId xmlns:p14="http://schemas.microsoft.com/office/powerpoint/2010/main" val="2839454973"/>
              </p:ext>
            </p:extLst>
          </p:nvPr>
        </p:nvGraphicFramePr>
        <p:xfrm>
          <a:off x="1766255" y="1287394"/>
          <a:ext cx="8309901" cy="49448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12485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84CDC-CC84-C74D-22BF-95B96312FA21}"/>
              </a:ext>
            </a:extLst>
          </p:cNvPr>
          <p:cNvSpPr>
            <a:spLocks noGrp="1"/>
          </p:cNvSpPr>
          <p:nvPr>
            <p:ph type="title"/>
          </p:nvPr>
        </p:nvSpPr>
        <p:spPr>
          <a:xfrm>
            <a:off x="1478869" y="326497"/>
            <a:ext cx="6675230" cy="755683"/>
          </a:xfrm>
        </p:spPr>
        <p:txBody>
          <a:bodyPr>
            <a:normAutofit/>
          </a:bodyPr>
          <a:lstStyle/>
          <a:p>
            <a:pPr algn="l"/>
            <a:r>
              <a:rPr lang="en-US" altLang="en-US" sz="3200" b="1">
                <a:solidFill>
                  <a:schemeClr val="accent1">
                    <a:lumMod val="50000"/>
                  </a:schemeClr>
                </a:solidFill>
              </a:rPr>
              <a:t>Queensland Privacy Principles</a:t>
            </a:r>
            <a:endParaRPr lang="en-AU" sz="3200" b="1">
              <a:solidFill>
                <a:schemeClr val="accent1">
                  <a:lumMod val="50000"/>
                </a:schemeClr>
              </a:solidFill>
              <a:latin typeface="Arial"/>
              <a:cs typeface="Arial"/>
            </a:endParaRPr>
          </a:p>
        </p:txBody>
      </p:sp>
      <p:graphicFrame>
        <p:nvGraphicFramePr>
          <p:cNvPr id="5" name="Table 4">
            <a:extLst>
              <a:ext uri="{FF2B5EF4-FFF2-40B4-BE49-F238E27FC236}">
                <a16:creationId xmlns:a16="http://schemas.microsoft.com/office/drawing/2014/main" id="{100D1F29-14F0-4CCE-6898-5F1458CBF80B}"/>
              </a:ext>
            </a:extLst>
          </p:cNvPr>
          <p:cNvGraphicFramePr>
            <a:graphicFrameLocks noGrp="1"/>
          </p:cNvGraphicFramePr>
          <p:nvPr>
            <p:extLst>
              <p:ext uri="{D42A27DB-BD31-4B8C-83A1-F6EECF244321}">
                <p14:modId xmlns:p14="http://schemas.microsoft.com/office/powerpoint/2010/main" val="3580244190"/>
              </p:ext>
            </p:extLst>
          </p:nvPr>
        </p:nvGraphicFramePr>
        <p:xfrm>
          <a:off x="0" y="1180516"/>
          <a:ext cx="12192000" cy="5350987"/>
        </p:xfrm>
        <a:graphic>
          <a:graphicData uri="http://schemas.openxmlformats.org/drawingml/2006/table">
            <a:tbl>
              <a:tblPr firstRow="1" firstCol="1" bandRow="1">
                <a:tableStyleId>{5C22544A-7EE6-4342-B048-85BDC9FD1C3A}</a:tableStyleId>
              </a:tblPr>
              <a:tblGrid>
                <a:gridCol w="869767">
                  <a:extLst>
                    <a:ext uri="{9D8B030D-6E8A-4147-A177-3AD203B41FA5}">
                      <a16:colId xmlns:a16="http://schemas.microsoft.com/office/drawing/2014/main" val="2744054855"/>
                    </a:ext>
                  </a:extLst>
                </a:gridCol>
                <a:gridCol w="9254938">
                  <a:extLst>
                    <a:ext uri="{9D8B030D-6E8A-4147-A177-3AD203B41FA5}">
                      <a16:colId xmlns:a16="http://schemas.microsoft.com/office/drawing/2014/main" val="1343256511"/>
                    </a:ext>
                  </a:extLst>
                </a:gridCol>
                <a:gridCol w="1118994">
                  <a:extLst>
                    <a:ext uri="{9D8B030D-6E8A-4147-A177-3AD203B41FA5}">
                      <a16:colId xmlns:a16="http://schemas.microsoft.com/office/drawing/2014/main" val="367377671"/>
                    </a:ext>
                  </a:extLst>
                </a:gridCol>
                <a:gridCol w="948301">
                  <a:extLst>
                    <a:ext uri="{9D8B030D-6E8A-4147-A177-3AD203B41FA5}">
                      <a16:colId xmlns:a16="http://schemas.microsoft.com/office/drawing/2014/main" val="2953096711"/>
                    </a:ext>
                  </a:extLst>
                </a:gridCol>
              </a:tblGrid>
              <a:tr h="372428">
                <a:tc>
                  <a:txBody>
                    <a:bodyPr/>
                    <a:lstStyle/>
                    <a:p>
                      <a:pPr algn="ctr">
                        <a:lnSpc>
                          <a:spcPct val="107000"/>
                        </a:lnSpc>
                        <a:spcAft>
                          <a:spcPts val="800"/>
                        </a:spcAft>
                      </a:pPr>
                      <a:r>
                        <a:rPr lang="en-AU" sz="2800" kern="100">
                          <a:effectLst/>
                        </a:rPr>
                        <a:t>QPP</a:t>
                      </a:r>
                      <a:endParaRPr lang="en-AU"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800"/>
                        </a:spcAft>
                      </a:pPr>
                      <a:r>
                        <a:rPr lang="en-AU" sz="2800" kern="100">
                          <a:effectLst/>
                        </a:rPr>
                        <a:t>QPP Requirement</a:t>
                      </a:r>
                      <a:endParaRPr lang="en-AU"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2800" kern="100">
                          <a:effectLst/>
                        </a:rPr>
                        <a:t>IPP</a:t>
                      </a:r>
                      <a:endParaRPr lang="en-AU"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2800" kern="100">
                          <a:effectLst/>
                        </a:rPr>
                        <a:t>NPP</a:t>
                      </a:r>
                      <a:endParaRPr lang="en-AU" sz="2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43643"/>
                  </a:ext>
                </a:extLst>
              </a:tr>
              <a:tr h="762104">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1</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l">
                        <a:lnSpc>
                          <a:spcPct val="107000"/>
                        </a:lnSpc>
                        <a:spcAft>
                          <a:spcPts val="800"/>
                        </a:spcAft>
                      </a:pPr>
                      <a:r>
                        <a:rPr lang="en-AU" sz="2000" kern="100">
                          <a:effectLst/>
                        </a:rPr>
                        <a:t>Compliance with QPPs / deal with privacy enquiries / complaints / have a compliant QPP Privacy Policy </a:t>
                      </a:r>
                      <a:endParaRPr lang="en-AU"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5+</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5+</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718012423"/>
                  </a:ext>
                </a:extLst>
              </a:tr>
              <a:tr h="372428">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2</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l">
                        <a:lnSpc>
                          <a:spcPct val="107000"/>
                        </a:lnSpc>
                        <a:spcAft>
                          <a:spcPts val="800"/>
                        </a:spcAft>
                      </a:pPr>
                      <a:r>
                        <a:rPr lang="en-AU" sz="2000" kern="100">
                          <a:effectLst/>
                        </a:rPr>
                        <a:t>Contact anonymously or pseudonymously</a:t>
                      </a:r>
                      <a:endParaRPr lang="en-AU"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8</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950473401"/>
                  </a:ext>
                </a:extLst>
              </a:tr>
              <a:tr h="372428">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3</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l">
                        <a:lnSpc>
                          <a:spcPct val="107000"/>
                        </a:lnSpc>
                        <a:spcAft>
                          <a:spcPts val="800"/>
                        </a:spcAft>
                      </a:pPr>
                      <a:r>
                        <a:rPr lang="en-AU" sz="2000" kern="100">
                          <a:effectLst/>
                        </a:rPr>
                        <a:t>Collection and use of personal / personal and sensitive information</a:t>
                      </a:r>
                      <a:endParaRPr lang="en-AU"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1+, 3</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2, 9</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565707983"/>
                  </a:ext>
                </a:extLst>
              </a:tr>
              <a:tr h="372428">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4</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l">
                        <a:lnSpc>
                          <a:spcPct val="107000"/>
                        </a:lnSpc>
                        <a:spcAft>
                          <a:spcPts val="800"/>
                        </a:spcAft>
                        <a:tabLst>
                          <a:tab pos="590550" algn="l"/>
                        </a:tabLst>
                      </a:pPr>
                      <a:r>
                        <a:rPr lang="en-AU" sz="2000" kern="100">
                          <a:effectLst/>
                        </a:rPr>
                        <a:t>Assessing / dealing with unsolicited personal information</a:t>
                      </a:r>
                      <a:endParaRPr lang="en-AU"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821892332"/>
                  </a:ext>
                </a:extLst>
              </a:tr>
              <a:tr h="372428">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5</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l">
                        <a:lnSpc>
                          <a:spcPct val="107000"/>
                        </a:lnSpc>
                        <a:spcAft>
                          <a:spcPts val="800"/>
                        </a:spcAft>
                      </a:pPr>
                      <a:r>
                        <a:rPr lang="en-AU" sz="2000" kern="100">
                          <a:effectLst/>
                        </a:rPr>
                        <a:t>Agency obligation to inform individual about QPP 5.2</a:t>
                      </a:r>
                      <a:endParaRPr lang="en-AU"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2</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1</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679927360"/>
                  </a:ext>
                </a:extLst>
              </a:tr>
              <a:tr h="393798">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6</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l">
                        <a:lnSpc>
                          <a:spcPct val="107000"/>
                        </a:lnSpc>
                        <a:spcAft>
                          <a:spcPts val="800"/>
                        </a:spcAft>
                      </a:pPr>
                      <a:r>
                        <a:rPr lang="en-AU" sz="2000" kern="100">
                          <a:effectLst/>
                        </a:rPr>
                        <a:t>Primary and secondary purposes information can be used or disclosed</a:t>
                      </a:r>
                      <a:endParaRPr lang="en-AU"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10, 11</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2</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142692809"/>
                  </a:ext>
                </a:extLst>
              </a:tr>
              <a:tr h="762104">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10</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l">
                        <a:lnSpc>
                          <a:spcPct val="107000"/>
                        </a:lnSpc>
                        <a:spcAft>
                          <a:spcPts val="800"/>
                        </a:spcAft>
                      </a:pPr>
                      <a:r>
                        <a:rPr lang="en-AU" sz="2000" kern="100">
                          <a:effectLst/>
                        </a:rPr>
                        <a:t>Agency obligations about use, disclosure, currency, completeness, relevance to the purpose</a:t>
                      </a:r>
                      <a:endParaRPr lang="en-AU"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3, 8, 9</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3</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565804074"/>
                  </a:ext>
                </a:extLst>
              </a:tr>
              <a:tr h="762104">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11</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l">
                        <a:lnSpc>
                          <a:spcPct val="107000"/>
                        </a:lnSpc>
                        <a:spcAft>
                          <a:spcPts val="800"/>
                        </a:spcAft>
                        <a:tabLst>
                          <a:tab pos="1162050" algn="l"/>
                        </a:tabLst>
                      </a:pPr>
                      <a:r>
                        <a:rPr lang="en-AU" sz="2000" kern="100">
                          <a:effectLst/>
                        </a:rPr>
                        <a:t>Take reasonable steps to protect / destroy / de-identify personal information once no longer required</a:t>
                      </a:r>
                      <a:endParaRPr lang="en-AU"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4</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4</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684979833"/>
                  </a:ext>
                </a:extLst>
              </a:tr>
              <a:tr h="372428">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12</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l">
                        <a:lnSpc>
                          <a:spcPct val="107000"/>
                        </a:lnSpc>
                        <a:spcAft>
                          <a:spcPts val="800"/>
                        </a:spcAft>
                      </a:pPr>
                      <a:r>
                        <a:rPr lang="en-AU" sz="2000" kern="100">
                          <a:effectLst/>
                        </a:rPr>
                        <a:t>An individual can access their personal information</a:t>
                      </a:r>
                      <a:endParaRPr lang="en-AU"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6</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6</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128698822"/>
                  </a:ext>
                </a:extLst>
              </a:tr>
              <a:tr h="372428">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13</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l">
                        <a:lnSpc>
                          <a:spcPct val="107000"/>
                        </a:lnSpc>
                        <a:spcAft>
                          <a:spcPts val="800"/>
                        </a:spcAft>
                      </a:pPr>
                      <a:r>
                        <a:rPr lang="en-AU" sz="2000" kern="100">
                          <a:effectLst/>
                        </a:rPr>
                        <a:t>An individual can correct their personal information</a:t>
                      </a:r>
                      <a:endParaRPr lang="en-AU"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7</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7000"/>
                        </a:lnSpc>
                        <a:spcAft>
                          <a:spcPts val="800"/>
                        </a:spcAft>
                      </a:pPr>
                      <a:r>
                        <a:rPr lang="en-AU" sz="2000" kern="100">
                          <a:effectLst/>
                          <a:latin typeface="Calibri" panose="020F0502020204030204" pitchFamily="34" charset="0"/>
                          <a:cs typeface="Calibri" panose="020F0502020204030204" pitchFamily="34" charset="0"/>
                        </a:rPr>
                        <a:t>7</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07698751"/>
                  </a:ext>
                </a:extLst>
              </a:tr>
            </a:tbl>
          </a:graphicData>
        </a:graphic>
      </p:graphicFrame>
    </p:spTree>
    <p:extLst>
      <p:ext uri="{BB962C8B-B14F-4D97-AF65-F5344CB8AC3E}">
        <p14:creationId xmlns:p14="http://schemas.microsoft.com/office/powerpoint/2010/main" val="74103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D539-74CA-1026-2C13-17ACBB73A543}"/>
              </a:ext>
            </a:extLst>
          </p:cNvPr>
          <p:cNvSpPr>
            <a:spLocks noGrp="1"/>
          </p:cNvSpPr>
          <p:nvPr>
            <p:ph type="title"/>
          </p:nvPr>
        </p:nvSpPr>
        <p:spPr>
          <a:xfrm>
            <a:off x="1484311" y="1084341"/>
            <a:ext cx="10664142" cy="794657"/>
          </a:xfrm>
        </p:spPr>
        <p:txBody>
          <a:bodyPr>
            <a:noAutofit/>
          </a:bodyPr>
          <a:lstStyle/>
          <a:p>
            <a:pPr algn="l"/>
            <a:r>
              <a:rPr lang="en-US" sz="3200" b="1">
                <a:solidFill>
                  <a:schemeClr val="accent1">
                    <a:lumMod val="50000"/>
                  </a:schemeClr>
                </a:solidFill>
                <a:latin typeface="Calibri" panose="020F0502020204030204" pitchFamily="34" charset="0"/>
                <a:cs typeface="Calibri" panose="020F0502020204030204" pitchFamily="34" charset="0"/>
              </a:rPr>
              <a:t>QPP 1 – Open and transparent management of personal information </a:t>
            </a:r>
            <a:r>
              <a:rPr lang="en-US" sz="2800">
                <a:solidFill>
                  <a:srgbClr val="00B050"/>
                </a:solidFill>
                <a:latin typeface="Calibri" panose="020F0502020204030204" pitchFamily="34" charset="0"/>
                <a:cs typeface="Calibri" panose="020F0502020204030204" pitchFamily="34" charset="0"/>
              </a:rPr>
              <a:t>(IPP 5 expanded / NPP 5 expanded)</a:t>
            </a:r>
            <a:endParaRPr lang="en-AU" sz="2800">
              <a:solidFill>
                <a:srgbClr val="00B05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0D3508F-B63F-83D6-FEB4-F589652B6FB3}"/>
              </a:ext>
            </a:extLst>
          </p:cNvPr>
          <p:cNvSpPr txBox="1">
            <a:spLocks/>
          </p:cNvSpPr>
          <p:nvPr/>
        </p:nvSpPr>
        <p:spPr>
          <a:xfrm>
            <a:off x="1484311" y="2004833"/>
            <a:ext cx="10664142" cy="4465217"/>
          </a:xfrm>
          <a:prstGeom prst="rect">
            <a:avLst/>
          </a:prstGeom>
        </p:spPr>
        <p:txBody>
          <a:bodyPr vert="horz" lIns="91440" tIns="45720" rIns="91440" bIns="45720" rtlCol="0" anchor="t" anchorCtr="0">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buSzPct val="90000"/>
            </a:pPr>
            <a:r>
              <a:rPr lang="en-US" sz="2800">
                <a:solidFill>
                  <a:srgbClr val="00B050"/>
                </a:solidFill>
                <a:latin typeface="Calibri" panose="020F0502020204030204" pitchFamily="34" charset="0"/>
                <a:cs typeface="Calibri" panose="020F0502020204030204" pitchFamily="34" charset="0"/>
              </a:rPr>
              <a:t>Requires</a:t>
            </a:r>
            <a:r>
              <a:rPr lang="en-US" sz="2800">
                <a:latin typeface="Calibri" panose="020F0502020204030204" pitchFamily="34" charset="0"/>
                <a:cs typeface="Calibri" panose="020F0502020204030204" pitchFamily="34" charset="0"/>
              </a:rPr>
              <a:t> the implementation of practices, procedures and systems – to comply with QPPs</a:t>
            </a:r>
          </a:p>
          <a:p>
            <a:pPr>
              <a:buSzPct val="90000"/>
            </a:pPr>
            <a:r>
              <a:rPr lang="en-US" sz="2800">
                <a:solidFill>
                  <a:srgbClr val="00B050"/>
                </a:solidFill>
                <a:latin typeface="Calibri" panose="020F0502020204030204" pitchFamily="34" charset="0"/>
                <a:cs typeface="Calibri" panose="020F0502020204030204" pitchFamily="34" charset="0"/>
              </a:rPr>
              <a:t>Requires</a:t>
            </a:r>
            <a:r>
              <a:rPr lang="en-US" sz="2800">
                <a:latin typeface="Calibri" panose="020F0502020204030204" pitchFamily="34" charset="0"/>
                <a:cs typeface="Calibri" panose="020F0502020204030204" pitchFamily="34" charset="0"/>
              </a:rPr>
              <a:t> clear, </a:t>
            </a:r>
            <a:r>
              <a:rPr lang="en-US" sz="2800"/>
              <a:t>up-to-date and accessible </a:t>
            </a:r>
            <a:r>
              <a:rPr lang="en-US" sz="2800">
                <a:latin typeface="Calibri" panose="020F0502020204030204" pitchFamily="34" charset="0"/>
                <a:cs typeface="Calibri" panose="020F0502020204030204" pitchFamily="34" charset="0"/>
              </a:rPr>
              <a:t>QPP Privacy Policy </a:t>
            </a:r>
          </a:p>
          <a:p>
            <a:pPr>
              <a:buSzPct val="90000"/>
            </a:pPr>
            <a:r>
              <a:rPr lang="en-US" sz="2800">
                <a:solidFill>
                  <a:srgbClr val="00B050"/>
                </a:solidFill>
                <a:latin typeface="Calibri" panose="020F0502020204030204" pitchFamily="34" charset="0"/>
                <a:cs typeface="Calibri" panose="020F0502020204030204" pitchFamily="34" charset="0"/>
              </a:rPr>
              <a:t>Prescribes</a:t>
            </a:r>
            <a:r>
              <a:rPr lang="en-US" sz="2800">
                <a:latin typeface="Calibri" panose="020F0502020204030204" pitchFamily="34" charset="0"/>
                <a:cs typeface="Calibri" panose="020F0502020204030204" pitchFamily="34" charset="0"/>
              </a:rPr>
              <a:t> the </a:t>
            </a:r>
            <a:r>
              <a:rPr lang="en-US" sz="2800" i="1">
                <a:latin typeface="Calibri" panose="020F0502020204030204" pitchFamily="34" charset="0"/>
                <a:cs typeface="Calibri" panose="020F0502020204030204" pitchFamily="34" charset="0"/>
              </a:rPr>
              <a:t>minimum content </a:t>
            </a:r>
            <a:r>
              <a:rPr lang="en-US" sz="2800">
                <a:latin typeface="Calibri" panose="020F0502020204030204" pitchFamily="34" charset="0"/>
                <a:cs typeface="Calibri" panose="020F0502020204030204" pitchFamily="34" charset="0"/>
              </a:rPr>
              <a:t>of a Privacy Policy </a:t>
            </a:r>
          </a:p>
          <a:p>
            <a:pPr lvl="1">
              <a:buSzPct val="90000"/>
              <a:buFont typeface="Courier New" panose="02070309020205020404" pitchFamily="49" charset="0"/>
              <a:buChar char="o"/>
            </a:pPr>
            <a:r>
              <a:rPr lang="en-US" sz="2600" i="1">
                <a:latin typeface="Calibri" panose="020F0502020204030204" pitchFamily="34" charset="0"/>
                <a:cs typeface="Calibri" panose="020F0502020204030204" pitchFamily="34" charset="0"/>
              </a:rPr>
              <a:t>Kinds of/how personal information collected/held</a:t>
            </a:r>
          </a:p>
          <a:p>
            <a:pPr lvl="1">
              <a:buSzPct val="90000"/>
              <a:buFont typeface="Courier New" panose="02070309020205020404" pitchFamily="49" charset="0"/>
              <a:buChar char="o"/>
            </a:pPr>
            <a:r>
              <a:rPr lang="en-US" sz="2600" i="1">
                <a:latin typeface="Calibri" panose="020F0502020204030204" pitchFamily="34" charset="0"/>
                <a:cs typeface="Calibri" panose="020F0502020204030204" pitchFamily="34" charset="0"/>
              </a:rPr>
              <a:t>Purposes </a:t>
            </a:r>
          </a:p>
          <a:p>
            <a:pPr lvl="1">
              <a:buSzPct val="90000"/>
              <a:buFont typeface="Courier New" panose="02070309020205020404" pitchFamily="49" charset="0"/>
              <a:buChar char="o"/>
            </a:pPr>
            <a:r>
              <a:rPr lang="en-US" sz="2600" i="1">
                <a:latin typeface="Calibri" panose="020F0502020204030204" pitchFamily="34" charset="0"/>
                <a:cs typeface="Calibri" panose="020F0502020204030204" pitchFamily="34" charset="0"/>
              </a:rPr>
              <a:t>Access/correction/complaints</a:t>
            </a:r>
          </a:p>
          <a:p>
            <a:pPr lvl="1">
              <a:buSzPct val="90000"/>
              <a:buFont typeface="Courier New" panose="02070309020205020404" pitchFamily="49" charset="0"/>
              <a:buChar char="o"/>
            </a:pPr>
            <a:r>
              <a:rPr lang="en-US" sz="2600" i="1">
                <a:latin typeface="Calibri" panose="020F0502020204030204" pitchFamily="34" charset="0"/>
                <a:cs typeface="Calibri" panose="020F0502020204030204" pitchFamily="34" charset="0"/>
              </a:rPr>
              <a:t>Offshore disclosures</a:t>
            </a:r>
          </a:p>
          <a:p>
            <a:pPr>
              <a:buSzPct val="90000"/>
            </a:pPr>
            <a:r>
              <a:rPr lang="en-US" sz="3000">
                <a:latin typeface="Calibri" panose="020F0502020204030204" pitchFamily="34" charset="0"/>
                <a:cs typeface="Calibri" panose="020F0502020204030204" pitchFamily="34" charset="0"/>
              </a:rPr>
              <a:t>Make </a:t>
            </a:r>
            <a:r>
              <a:rPr lang="en-US" sz="3000">
                <a:solidFill>
                  <a:srgbClr val="00B050"/>
                </a:solidFill>
                <a:latin typeface="Calibri" panose="020F0502020204030204" pitchFamily="34" charset="0"/>
                <a:cs typeface="Calibri" panose="020F0502020204030204" pitchFamily="34" charset="0"/>
              </a:rPr>
              <a:t>available</a:t>
            </a:r>
            <a:r>
              <a:rPr lang="en-US" sz="3000">
                <a:latin typeface="Calibri" panose="020F0502020204030204" pitchFamily="34" charset="0"/>
                <a:cs typeface="Calibri" panose="020F0502020204030204" pitchFamily="34" charset="0"/>
              </a:rPr>
              <a:t> for free on request and accessible in appropriate form</a:t>
            </a:r>
          </a:p>
        </p:txBody>
      </p:sp>
      <p:sp>
        <p:nvSpPr>
          <p:cNvPr id="4" name="Slide Number Placeholder 3">
            <a:extLst>
              <a:ext uri="{FF2B5EF4-FFF2-40B4-BE49-F238E27FC236}">
                <a16:creationId xmlns:a16="http://schemas.microsoft.com/office/drawing/2014/main" id="{865AC044-3443-9DF9-7A8C-39C3BC5DCD33}"/>
              </a:ext>
            </a:extLst>
          </p:cNvPr>
          <p:cNvSpPr>
            <a:spLocks noGrp="1"/>
          </p:cNvSpPr>
          <p:nvPr>
            <p:ph type="sldNum" sz="quarter" idx="12"/>
          </p:nvPr>
        </p:nvSpPr>
        <p:spPr>
          <a:xfrm>
            <a:off x="11329360" y="6230760"/>
            <a:ext cx="551167" cy="365125"/>
          </a:xfrm>
        </p:spPr>
        <p:txBody>
          <a:bodyPr/>
          <a:lstStyle/>
          <a:p>
            <a:fld id="{EFEFB83B-929B-4890-9662-1BECF96BE500}" type="slidenum">
              <a:rPr lang="en-AU" smtClean="0"/>
              <a:t>7</a:t>
            </a:fld>
            <a:endParaRPr lang="en-AU"/>
          </a:p>
        </p:txBody>
      </p:sp>
    </p:spTree>
    <p:extLst>
      <p:ext uri="{BB962C8B-B14F-4D97-AF65-F5344CB8AC3E}">
        <p14:creationId xmlns:p14="http://schemas.microsoft.com/office/powerpoint/2010/main" val="508495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8D539-74CA-1026-2C13-17ACBB73A543}"/>
              </a:ext>
            </a:extLst>
          </p:cNvPr>
          <p:cNvSpPr>
            <a:spLocks noGrp="1"/>
          </p:cNvSpPr>
          <p:nvPr>
            <p:ph type="title"/>
          </p:nvPr>
        </p:nvSpPr>
        <p:spPr>
          <a:xfrm>
            <a:off x="1484311" y="1146624"/>
            <a:ext cx="10664142" cy="794657"/>
          </a:xfrm>
        </p:spPr>
        <p:txBody>
          <a:bodyPr>
            <a:noAutofit/>
          </a:bodyPr>
          <a:lstStyle/>
          <a:p>
            <a:pPr algn="l"/>
            <a:r>
              <a:rPr lang="en-US" sz="3200" b="1">
                <a:solidFill>
                  <a:schemeClr val="accent1">
                    <a:lumMod val="50000"/>
                  </a:schemeClr>
                </a:solidFill>
                <a:latin typeface="Calibri" panose="020F0502020204030204" pitchFamily="34" charset="0"/>
                <a:cs typeface="Calibri" panose="020F0502020204030204" pitchFamily="34" charset="0"/>
              </a:rPr>
              <a:t>QPP 2 – Interacting with an agency anonymously / pseudonymously </a:t>
            </a:r>
            <a:r>
              <a:rPr lang="en-US" sz="3200">
                <a:solidFill>
                  <a:srgbClr val="00B050"/>
                </a:solidFill>
                <a:latin typeface="Calibri" panose="020F0502020204030204" pitchFamily="34" charset="0"/>
                <a:cs typeface="Calibri" panose="020F0502020204030204" pitchFamily="34" charset="0"/>
              </a:rPr>
              <a:t>(IPP New / </a:t>
            </a:r>
            <a:r>
              <a:rPr lang="en-US" sz="2800">
                <a:solidFill>
                  <a:srgbClr val="00B050"/>
                </a:solidFill>
                <a:latin typeface="Calibri" panose="020F0502020204030204" pitchFamily="34" charset="0"/>
                <a:cs typeface="Calibri" panose="020F0502020204030204" pitchFamily="34" charset="0"/>
              </a:rPr>
              <a:t>NPP 8 expanded</a:t>
            </a:r>
            <a:r>
              <a:rPr lang="en-US" sz="3200">
                <a:solidFill>
                  <a:srgbClr val="00B050"/>
                </a:solidFill>
                <a:latin typeface="Calibri" panose="020F0502020204030204" pitchFamily="34" charset="0"/>
                <a:cs typeface="Calibri" panose="020F0502020204030204" pitchFamily="34" charset="0"/>
              </a:rPr>
              <a:t>)</a:t>
            </a:r>
            <a:endParaRPr lang="en-AU" sz="3200">
              <a:solidFill>
                <a:srgbClr val="00B05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0D3508F-B63F-83D6-FEB4-F589652B6FB3}"/>
              </a:ext>
            </a:extLst>
          </p:cNvPr>
          <p:cNvSpPr txBox="1">
            <a:spLocks/>
          </p:cNvSpPr>
          <p:nvPr/>
        </p:nvSpPr>
        <p:spPr>
          <a:xfrm>
            <a:off x="1527858" y="2011684"/>
            <a:ext cx="10620595" cy="4576083"/>
          </a:xfrm>
          <a:prstGeom prst="rect">
            <a:avLst/>
          </a:prstGeom>
        </p:spPr>
        <p:txBody>
          <a:bodyPr vert="horz" lIns="91440" tIns="45720" rIns="91440" bIns="45720" rtlCol="0" anchor="t" anchorCtr="0">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lnSpc>
                <a:spcPct val="110000"/>
              </a:lnSpc>
              <a:spcBef>
                <a:spcPts val="0"/>
              </a:spcBef>
              <a:buSzPct val="90000"/>
            </a:pPr>
            <a:r>
              <a:rPr lang="en-AU" sz="3000">
                <a:solidFill>
                  <a:srgbClr val="00B050"/>
                </a:solidFill>
                <a:latin typeface="Calibri" panose="020F0502020204030204" pitchFamily="34" charset="0"/>
                <a:cs typeface="Calibri" panose="020F0502020204030204" pitchFamily="34" charset="0"/>
              </a:rPr>
              <a:t>Individuals must have option </a:t>
            </a:r>
            <a:r>
              <a:rPr lang="en-AU" sz="3000">
                <a:latin typeface="Calibri" panose="020F0502020204030204" pitchFamily="34" charset="0"/>
                <a:cs typeface="Calibri" panose="020F0502020204030204" pitchFamily="34" charset="0"/>
              </a:rPr>
              <a:t>of not identifying/using pseudonym when dealing with agency</a:t>
            </a:r>
          </a:p>
          <a:p>
            <a:pPr>
              <a:lnSpc>
                <a:spcPct val="110000"/>
              </a:lnSpc>
              <a:spcBef>
                <a:spcPts val="0"/>
              </a:spcBef>
              <a:buSzPct val="90000"/>
            </a:pPr>
            <a:r>
              <a:rPr lang="en-US" sz="3000">
                <a:latin typeface="Calibri" panose="020F0502020204030204" pitchFamily="34" charset="0"/>
                <a:cs typeface="Calibri" panose="020F0502020204030204" pitchFamily="34" charset="0"/>
              </a:rPr>
              <a:t>Agency must:</a:t>
            </a:r>
          </a:p>
          <a:p>
            <a:pPr lvl="1">
              <a:spcBef>
                <a:spcPts val="0"/>
              </a:spcBef>
              <a:spcAft>
                <a:spcPts val="300"/>
              </a:spcAft>
              <a:buSzPct val="90000"/>
            </a:pPr>
            <a:r>
              <a:rPr lang="en-US" sz="2600">
                <a:latin typeface="Calibri" panose="020F0502020204030204" pitchFamily="34" charset="0"/>
                <a:cs typeface="Calibri" panose="020F0502020204030204" pitchFamily="34" charset="0"/>
              </a:rPr>
              <a:t>Provide these options and the systems / processes to support them</a:t>
            </a:r>
          </a:p>
          <a:p>
            <a:pPr marL="0" indent="0">
              <a:lnSpc>
                <a:spcPct val="110000"/>
              </a:lnSpc>
              <a:spcBef>
                <a:spcPts val="0"/>
              </a:spcBef>
              <a:buSzPct val="90000"/>
              <a:buNone/>
            </a:pPr>
            <a:r>
              <a:rPr lang="en-US" sz="3000" b="1" i="1">
                <a:latin typeface="Calibri" panose="020F0502020204030204" pitchFamily="34" charset="0"/>
                <a:cs typeface="Calibri" panose="020F0502020204030204" pitchFamily="34" charset="0"/>
              </a:rPr>
              <a:t>	Unless</a:t>
            </a:r>
          </a:p>
          <a:p>
            <a:pPr lvl="1">
              <a:lnSpc>
                <a:spcPct val="110000"/>
              </a:lnSpc>
              <a:spcBef>
                <a:spcPts val="0"/>
              </a:spcBef>
              <a:buSzPct val="90000"/>
              <a:buFont typeface="Courier New" panose="02070309020205020404" pitchFamily="49" charset="0"/>
              <a:buChar char="o"/>
            </a:pPr>
            <a:r>
              <a:rPr lang="en-US" sz="2600">
                <a:latin typeface="Calibri" panose="020F0502020204030204" pitchFamily="34" charset="0"/>
                <a:cs typeface="Calibri" panose="020F0502020204030204" pitchFamily="34" charset="0"/>
              </a:rPr>
              <a:t>Law requires/</a:t>
            </a:r>
            <a:r>
              <a:rPr lang="en-US" sz="2600" err="1">
                <a:latin typeface="Calibri" panose="020F0502020204030204" pitchFamily="34" charset="0"/>
                <a:cs typeface="Calibri" panose="020F0502020204030204" pitchFamily="34" charset="0"/>
              </a:rPr>
              <a:t>authorises</a:t>
            </a:r>
            <a:r>
              <a:rPr lang="en-US" sz="2600">
                <a:latin typeface="Calibri" panose="020F0502020204030204" pitchFamily="34" charset="0"/>
                <a:cs typeface="Calibri" panose="020F0502020204030204" pitchFamily="34" charset="0"/>
              </a:rPr>
              <a:t> ID or</a:t>
            </a:r>
          </a:p>
          <a:p>
            <a:pPr lvl="1">
              <a:lnSpc>
                <a:spcPct val="110000"/>
              </a:lnSpc>
              <a:spcBef>
                <a:spcPts val="0"/>
              </a:spcBef>
              <a:buSzPct val="90000"/>
              <a:buFont typeface="Courier New" panose="02070309020205020404" pitchFamily="49" charset="0"/>
              <a:buChar char="o"/>
            </a:pPr>
            <a:r>
              <a:rPr lang="en-US" sz="2600">
                <a:latin typeface="Calibri" panose="020F0502020204030204" pitchFamily="34" charset="0"/>
                <a:cs typeface="Calibri" panose="020F0502020204030204" pitchFamily="34" charset="0"/>
              </a:rPr>
              <a:t>Impracticable.</a:t>
            </a:r>
          </a:p>
        </p:txBody>
      </p:sp>
      <p:sp>
        <p:nvSpPr>
          <p:cNvPr id="4" name="Slide Number Placeholder 3">
            <a:extLst>
              <a:ext uri="{FF2B5EF4-FFF2-40B4-BE49-F238E27FC236}">
                <a16:creationId xmlns:a16="http://schemas.microsoft.com/office/drawing/2014/main" id="{548221D1-0117-A397-8D05-9279ECAA6230}"/>
              </a:ext>
            </a:extLst>
          </p:cNvPr>
          <p:cNvSpPr>
            <a:spLocks noGrp="1"/>
          </p:cNvSpPr>
          <p:nvPr>
            <p:ph type="sldNum" sz="quarter" idx="12"/>
          </p:nvPr>
        </p:nvSpPr>
        <p:spPr>
          <a:xfrm>
            <a:off x="11237081" y="6076856"/>
            <a:ext cx="551167" cy="365125"/>
          </a:xfrm>
        </p:spPr>
        <p:txBody>
          <a:bodyPr/>
          <a:lstStyle/>
          <a:p>
            <a:fld id="{EFEFB83B-929B-4890-9662-1BECF96BE500}" type="slidenum">
              <a:rPr lang="en-AU" smtClean="0"/>
              <a:t>8</a:t>
            </a:fld>
            <a:endParaRPr lang="en-AU"/>
          </a:p>
        </p:txBody>
      </p:sp>
    </p:spTree>
    <p:extLst>
      <p:ext uri="{BB962C8B-B14F-4D97-AF65-F5344CB8AC3E}">
        <p14:creationId xmlns:p14="http://schemas.microsoft.com/office/powerpoint/2010/main" val="560918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A3945-F573-E0EC-433E-19EF57C6F478}"/>
              </a:ext>
            </a:extLst>
          </p:cNvPr>
          <p:cNvSpPr>
            <a:spLocks noGrp="1"/>
          </p:cNvSpPr>
          <p:nvPr>
            <p:ph type="title"/>
          </p:nvPr>
        </p:nvSpPr>
        <p:spPr>
          <a:xfrm>
            <a:off x="1440649" y="568652"/>
            <a:ext cx="10018713" cy="803910"/>
          </a:xfrm>
        </p:spPr>
        <p:txBody>
          <a:bodyPr/>
          <a:lstStyle/>
          <a:p>
            <a:pPr algn="l"/>
            <a:r>
              <a:rPr lang="en-AU">
                <a:solidFill>
                  <a:schemeClr val="accent3">
                    <a:lumMod val="75000"/>
                  </a:schemeClr>
                </a:solidFill>
              </a:rPr>
              <a:t>Scenario 1  - QPP 2</a:t>
            </a:r>
          </a:p>
        </p:txBody>
      </p:sp>
      <p:sp>
        <p:nvSpPr>
          <p:cNvPr id="3" name="Content Placeholder 2">
            <a:extLst>
              <a:ext uri="{FF2B5EF4-FFF2-40B4-BE49-F238E27FC236}">
                <a16:creationId xmlns:a16="http://schemas.microsoft.com/office/drawing/2014/main" id="{28EE0B74-E0C7-CE5E-F165-65343C2C3428}"/>
              </a:ext>
            </a:extLst>
          </p:cNvPr>
          <p:cNvSpPr>
            <a:spLocks noGrp="1"/>
          </p:cNvSpPr>
          <p:nvPr>
            <p:ph idx="1"/>
          </p:nvPr>
        </p:nvSpPr>
        <p:spPr>
          <a:xfrm>
            <a:off x="1440648" y="1287702"/>
            <a:ext cx="10289534" cy="580230"/>
          </a:xfrm>
        </p:spPr>
        <p:txBody>
          <a:bodyPr anchor="t" anchorCtr="0">
            <a:normAutofit fontScale="92500"/>
          </a:bodyPr>
          <a:lstStyle/>
          <a:p>
            <a:pPr marL="0" indent="0">
              <a:lnSpc>
                <a:spcPct val="107000"/>
              </a:lnSpc>
              <a:spcAft>
                <a:spcPts val="800"/>
              </a:spcAft>
              <a:buNone/>
            </a:pPr>
            <a:r>
              <a:rPr lang="en-AU" sz="2400" kern="100">
                <a:effectLst/>
                <a:latin typeface="Calibri" panose="020F0502020204030204" pitchFamily="34" charset="0"/>
                <a:ea typeface="Calibri" panose="020F0502020204030204" pitchFamily="34" charset="0"/>
                <a:cs typeface="Times New Roman" panose="02020603050405020304" pitchFamily="18" charset="0"/>
              </a:rPr>
              <a:t>Consider the following situations. Could the individual be anonymous/pseudonymous?</a:t>
            </a:r>
          </a:p>
          <a:p>
            <a:endParaRPr lang="en-AU"/>
          </a:p>
        </p:txBody>
      </p:sp>
      <p:sp>
        <p:nvSpPr>
          <p:cNvPr id="6" name="Slide Number Placeholder 5">
            <a:extLst>
              <a:ext uri="{FF2B5EF4-FFF2-40B4-BE49-F238E27FC236}">
                <a16:creationId xmlns:a16="http://schemas.microsoft.com/office/drawing/2014/main" id="{95B91217-9294-5332-F47B-30F5F0BBA6AF}"/>
              </a:ext>
            </a:extLst>
          </p:cNvPr>
          <p:cNvSpPr>
            <a:spLocks noGrp="1"/>
          </p:cNvSpPr>
          <p:nvPr>
            <p:ph type="sldNum" sz="quarter" idx="12"/>
          </p:nvPr>
        </p:nvSpPr>
        <p:spPr>
          <a:xfrm>
            <a:off x="11454598" y="6127704"/>
            <a:ext cx="551167" cy="365125"/>
          </a:xfrm>
        </p:spPr>
        <p:txBody>
          <a:bodyPr/>
          <a:lstStyle/>
          <a:p>
            <a:fld id="{EFEFB83B-929B-4890-9662-1BECF96BE500}" type="slidenum">
              <a:rPr lang="en-AU" smtClean="0"/>
              <a:t>9</a:t>
            </a:fld>
            <a:endParaRPr lang="en-AU"/>
          </a:p>
        </p:txBody>
      </p:sp>
      <p:sp>
        <p:nvSpPr>
          <p:cNvPr id="4" name="Rectangle: Rounded Corners 3">
            <a:extLst>
              <a:ext uri="{FF2B5EF4-FFF2-40B4-BE49-F238E27FC236}">
                <a16:creationId xmlns:a16="http://schemas.microsoft.com/office/drawing/2014/main" id="{1ADCC2F1-B9D1-92ED-5DF6-959C7CADE808}"/>
              </a:ext>
            </a:extLst>
          </p:cNvPr>
          <p:cNvSpPr/>
          <p:nvPr/>
        </p:nvSpPr>
        <p:spPr>
          <a:xfrm>
            <a:off x="1440647" y="1799388"/>
            <a:ext cx="3873898" cy="1560352"/>
          </a:xfrm>
          <a:prstGeom prst="roundRec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2400" kern="100">
                <a:effectLst/>
                <a:latin typeface="Calibri" panose="020F0502020204030204" pitchFamily="34" charset="0"/>
                <a:ea typeface="Calibri" panose="020F0502020204030204" pitchFamily="34" charset="0"/>
                <a:cs typeface="Times New Roman" panose="02020603050405020304" pitchFamily="18" charset="0"/>
              </a:rPr>
              <a:t>1. Someone wants to make an access application under the RTI Act for their medical records.</a:t>
            </a:r>
            <a:endParaRPr lang="en-AU" sz="2400"/>
          </a:p>
        </p:txBody>
      </p:sp>
      <p:sp>
        <p:nvSpPr>
          <p:cNvPr id="5" name="Rectangle: Rounded Corners 4">
            <a:extLst>
              <a:ext uri="{FF2B5EF4-FFF2-40B4-BE49-F238E27FC236}">
                <a16:creationId xmlns:a16="http://schemas.microsoft.com/office/drawing/2014/main" id="{E3D0C85F-D763-B2B8-DD1B-54809441CAF5}"/>
              </a:ext>
            </a:extLst>
          </p:cNvPr>
          <p:cNvSpPr/>
          <p:nvPr/>
        </p:nvSpPr>
        <p:spPr>
          <a:xfrm>
            <a:off x="5593248" y="1985009"/>
            <a:ext cx="2902590" cy="156035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2400" kern="100">
                <a:effectLst/>
                <a:latin typeface="Calibri" panose="020F0502020204030204" pitchFamily="34" charset="0"/>
                <a:ea typeface="Calibri" panose="020F0502020204030204" pitchFamily="34" charset="0"/>
                <a:cs typeface="Times New Roman" panose="02020603050405020304" pitchFamily="18" charset="0"/>
              </a:rPr>
              <a:t>2. Someone wants to make a complaint about illegal dumping. </a:t>
            </a:r>
          </a:p>
        </p:txBody>
      </p:sp>
      <p:sp>
        <p:nvSpPr>
          <p:cNvPr id="7" name="Rectangle: Rounded Corners 6">
            <a:extLst>
              <a:ext uri="{FF2B5EF4-FFF2-40B4-BE49-F238E27FC236}">
                <a16:creationId xmlns:a16="http://schemas.microsoft.com/office/drawing/2014/main" id="{72FD6179-C561-74ED-14A8-D35723BAE963}"/>
              </a:ext>
            </a:extLst>
          </p:cNvPr>
          <p:cNvSpPr/>
          <p:nvPr/>
        </p:nvSpPr>
        <p:spPr>
          <a:xfrm>
            <a:off x="8860826" y="2156865"/>
            <a:ext cx="3064191" cy="1773187"/>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a:lnSpc>
                <a:spcPct val="107000"/>
              </a:lnSpc>
            </a:pPr>
            <a:r>
              <a:rPr lang="en-AU" sz="2400" kern="100">
                <a:solidFill>
                  <a:schemeClr val="tx1"/>
                </a:solidFill>
                <a:latin typeface="Calibri" panose="020F0502020204030204" pitchFamily="34" charset="0"/>
                <a:ea typeface="Calibri" panose="020F0502020204030204" pitchFamily="34" charset="0"/>
                <a:cs typeface="Times New Roman" panose="02020603050405020304" pitchFamily="18" charset="0"/>
              </a:rPr>
              <a:t>3. </a:t>
            </a:r>
            <a:r>
              <a:rPr lang="en-AU" sz="24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Someone calls your agency to ask how much it costs to register a dog. </a:t>
            </a:r>
          </a:p>
        </p:txBody>
      </p:sp>
      <p:sp>
        <p:nvSpPr>
          <p:cNvPr id="8" name="Rectangle: Rounded Corners 7">
            <a:extLst>
              <a:ext uri="{FF2B5EF4-FFF2-40B4-BE49-F238E27FC236}">
                <a16:creationId xmlns:a16="http://schemas.microsoft.com/office/drawing/2014/main" id="{C9B9CDEA-9778-55BD-00D4-0D51291ECF0A}"/>
              </a:ext>
            </a:extLst>
          </p:cNvPr>
          <p:cNvSpPr/>
          <p:nvPr/>
        </p:nvSpPr>
        <p:spPr>
          <a:xfrm>
            <a:off x="1031349" y="3529941"/>
            <a:ext cx="2662576" cy="953218"/>
          </a:xfrm>
          <a:prstGeom prst="round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2400" kern="100">
                <a:latin typeface="Calibri" panose="020F0502020204030204" pitchFamily="34" charset="0"/>
                <a:ea typeface="Calibri" panose="020F0502020204030204" pitchFamily="34" charset="0"/>
                <a:cs typeface="Times New Roman" panose="02020603050405020304" pitchFamily="18" charset="0"/>
              </a:rPr>
              <a:t>4. </a:t>
            </a:r>
            <a:r>
              <a:rPr lang="en-AU" sz="2400" kern="100">
                <a:effectLst/>
                <a:latin typeface="Calibri" panose="020F0502020204030204" pitchFamily="34" charset="0"/>
                <a:ea typeface="Calibri" panose="020F0502020204030204" pitchFamily="34" charset="0"/>
                <a:cs typeface="Times New Roman" panose="02020603050405020304" pitchFamily="18" charset="0"/>
              </a:rPr>
              <a:t>Someone wants to apply for a job. </a:t>
            </a:r>
          </a:p>
        </p:txBody>
      </p:sp>
      <p:sp>
        <p:nvSpPr>
          <p:cNvPr id="9" name="Rectangle: Rounded Corners 8">
            <a:extLst>
              <a:ext uri="{FF2B5EF4-FFF2-40B4-BE49-F238E27FC236}">
                <a16:creationId xmlns:a16="http://schemas.microsoft.com/office/drawing/2014/main" id="{CF1273D1-ECCB-0FEF-8B9B-9B7BF1F024F3}"/>
              </a:ext>
            </a:extLst>
          </p:cNvPr>
          <p:cNvSpPr/>
          <p:nvPr/>
        </p:nvSpPr>
        <p:spPr>
          <a:xfrm>
            <a:off x="3867939" y="3786566"/>
            <a:ext cx="3942309" cy="2193767"/>
          </a:xfrm>
          <a:prstGeom prst="round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a:lnSpc>
                <a:spcPct val="107000"/>
              </a:lnSpc>
            </a:pPr>
            <a:r>
              <a:rPr lang="en-AU" sz="2400" kern="100">
                <a:effectLst/>
                <a:latin typeface="Calibri" panose="020F0502020204030204" pitchFamily="34" charset="0"/>
                <a:ea typeface="Calibri" panose="020F0502020204030204" pitchFamily="34" charset="0"/>
                <a:cs typeface="Times New Roman" panose="02020603050405020304" pitchFamily="18" charset="0"/>
              </a:rPr>
              <a:t>5. A member of the public wants to make a complaint about an agency staff member they saw drinking beer on the job. </a:t>
            </a:r>
            <a:endParaRPr lang="en-AU" sz="2400"/>
          </a:p>
        </p:txBody>
      </p:sp>
      <p:sp>
        <p:nvSpPr>
          <p:cNvPr id="10" name="Rectangle: Rounded Corners 9">
            <a:extLst>
              <a:ext uri="{FF2B5EF4-FFF2-40B4-BE49-F238E27FC236}">
                <a16:creationId xmlns:a16="http://schemas.microsoft.com/office/drawing/2014/main" id="{0974F24D-A059-B4E4-0FE5-B4C411BCD66A}"/>
              </a:ext>
            </a:extLst>
          </p:cNvPr>
          <p:cNvSpPr/>
          <p:nvPr/>
        </p:nvSpPr>
        <p:spPr>
          <a:xfrm>
            <a:off x="7984262" y="4342393"/>
            <a:ext cx="3837779" cy="1946955"/>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a:lnSpc>
                <a:spcPct val="107000"/>
              </a:lnSpc>
              <a:spcAft>
                <a:spcPts val="800"/>
              </a:spcAft>
            </a:pPr>
            <a:r>
              <a:rPr lang="en-AU" sz="2400" kern="100">
                <a:solidFill>
                  <a:schemeClr val="tx1"/>
                </a:solidFill>
                <a:latin typeface="Calibri" panose="020F0502020204030204" pitchFamily="34" charset="0"/>
                <a:ea typeface="Calibri" panose="020F0502020204030204" pitchFamily="34" charset="0"/>
                <a:cs typeface="Times New Roman" panose="02020603050405020304" pitchFamily="18" charset="0"/>
              </a:rPr>
              <a:t>6. </a:t>
            </a:r>
            <a:r>
              <a:rPr lang="en-AU" sz="24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 agency staff member wants to make a complaint that another agency staff member bullied them. </a:t>
            </a:r>
          </a:p>
        </p:txBody>
      </p:sp>
    </p:spTree>
    <p:extLst>
      <p:ext uri="{BB962C8B-B14F-4D97-AF65-F5344CB8AC3E}">
        <p14:creationId xmlns:p14="http://schemas.microsoft.com/office/powerpoint/2010/main" val="9346523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OrganisationResponsible xmlns="1bc488fa-395e-4ef7-ac55-54406625a647">Office of the Information Commissioner</OrganisationResponsible>
    <Approver_x0020_Two_x0020_Date xmlns="1bc488fa-395e-4ef7-ac55-54406625a647" xsi:nil="true"/>
    <_ip_UnifiedCompliancePolicyUIAction xmlns="http://schemas.microsoft.com/sharepoint/v3" xsi:nil="true"/>
    <RetentionDate xmlns="1bc488fa-395e-4ef7-ac55-54406625a647" xsi:nil="true"/>
    <o0af3f40c1b34fab9b0cea174a889620 xmlns="1bc488fa-395e-4ef7-ac55-54406625a647">
      <Terms xmlns="http://schemas.microsoft.com/office/infopath/2007/PartnerControls"/>
    </o0af3f40c1b34fab9b0cea174a889620>
    <ProjectCode xmlns="99f6b54c-b51c-4d15-a33e-478a82d333c7" xsi:nil="true"/>
    <lcf76f155ced4ddcb4097134ff3c332f xmlns="99f6b54c-b51c-4d15-a33e-478a82d333c7">
      <Terms xmlns="http://schemas.microsoft.com/office/infopath/2007/PartnerControls"/>
    </lcf76f155ced4ddcb4097134ff3c332f>
    <Approver xmlns="1bc488fa-395e-4ef7-ac55-54406625a647" xsi:nil="true"/>
    <Approval_x0020_Workflow xmlns="1bc488fa-395e-4ef7-ac55-54406625a647" xsi:nil="true"/>
    <Approval_x0020_Date xmlns="1bc488fa-395e-4ef7-ac55-54406625a647" xsi:nil="true"/>
    <Review_x0020_Status xmlns="1bc488fa-395e-4ef7-ac55-54406625a647">Not Started</Review_x0020_Status>
    <RecordLocation xmlns="1bc488fa-395e-4ef7-ac55-54406625a647">Digital</RecordLocation>
    <Approver_x0020_Two_x0020_Comments xmlns="1bc488fa-395e-4ef7-ac55-54406625a647" xsi:nil="true"/>
    <_ip_UnifiedCompliancePolicyProperties xmlns="http://schemas.microsoft.com/sharepoint/v3" xsi:nil="true"/>
    <i0f84bba906045b4af568ee102a52dcb xmlns="00f13a72-b6c2-4ebb-ac87-eaed7592e15c">
      <Terms xmlns="http://schemas.microsoft.com/office/infopath/2007/PartnerControls">
        <TermInfo xmlns="http://schemas.microsoft.com/office/infopath/2007/PartnerControls">
          <TermName xmlns="http://schemas.microsoft.com/office/infopath/2007/PartnerControls">Other Common Activities</TermName>
          <TermId xmlns="http://schemas.microsoft.com/office/infopath/2007/PartnerControls">bf5c474f-f29a-4bd7-b282-912effe2a57e</TermId>
        </TermInfo>
      </Terms>
    </i0f84bba906045b4af568ee102a52dcb>
    <_Flow_SignoffStatus xmlns="99f6b54c-b51c-4d15-a33e-478a82d333c7" xsi:nil="true"/>
    <DateTabled xmlns="99f6b54c-b51c-4d15-a33e-478a82d333c7" xsi:nil="true"/>
    <Phase xmlns="99f6b54c-b51c-4d15-a33e-478a82d333c7" xsi:nil="true"/>
    <hb3c1fae58e444ff9b84da2896db5292 xmlns="1bc488fa-395e-4ef7-ac55-54406625a647">
      <Terms xmlns="http://schemas.microsoft.com/office/infopath/2007/PartnerControls"/>
    </hb3c1fae58e444ff9b84da2896db5292>
    <TaxCatchAll xmlns="1bc488fa-395e-4ef7-ac55-54406625a647">
      <Value>54</Value>
    </TaxCatchAll>
    <Approver_x0020_Comments xmlns="1bc488fa-395e-4ef7-ac55-54406625a647" xsi:nil="true"/>
    <Approver_x0020_Two xmlns="1bc488fa-395e-4ef7-ac55-54406625a647" xsi:nil="true"/>
    <_dlc_DocId xmlns="00f13a72-b6c2-4ebb-ac87-eaed7592e15c">OICDOC-1338206655-24246</_dlc_DocId>
    <_dlc_DocIdUrl xmlns="00f13a72-b6c2-4ebb-ac87-eaed7592e15c">
      <Url>https://oicqldgov.sharepoint.com/sites/TPOTProjects/_layouts/15/DocIdRedir.aspx?ID=OICDOC-1338206655-24246</Url>
      <Description>OICDOC-1338206655-24246</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SharedContentType xmlns="Microsoft.SharePoint.Taxonomy.ContentTypeSync" SourceId="c69375ae-ac4d-4fcd-b9d7-bbf4a10f3fd5" ContentTypeId="0x0101007D1471A9CA652A4098763BD3FAE7F333" PreviousValue="false"/>
</file>

<file path=customXml/item5.xml><?xml version="1.0" encoding="utf-8"?>
<ct:contentTypeSchema xmlns:ct="http://schemas.microsoft.com/office/2006/metadata/contentType" xmlns:ma="http://schemas.microsoft.com/office/2006/metadata/properties/metaAttributes" ct:_="" ma:_="" ma:contentTypeName="OIC Document" ma:contentTypeID="0x0101007D1471A9CA652A4098763BD3FAE7F33300BF762873E628474EBF2B9497A9787A0C" ma:contentTypeVersion="24" ma:contentTypeDescription="" ma:contentTypeScope="" ma:versionID="713c8462f53b1fdcdbbea162e44ddab0">
  <xsd:schema xmlns:xsd="http://www.w3.org/2001/XMLSchema" xmlns:xs="http://www.w3.org/2001/XMLSchema" xmlns:p="http://schemas.microsoft.com/office/2006/metadata/properties" xmlns:ns1="http://schemas.microsoft.com/sharepoint/v3" xmlns:ns2="1bc488fa-395e-4ef7-ac55-54406625a647" xmlns:ns3="00f13a72-b6c2-4ebb-ac87-eaed7592e15c" xmlns:ns4="99f6b54c-b51c-4d15-a33e-478a82d333c7" targetNamespace="http://schemas.microsoft.com/office/2006/metadata/properties" ma:root="true" ma:fieldsID="601b802dd0e8c76897026b17ce8de918" ns1:_="" ns2:_="" ns3:_="" ns4:_="">
    <xsd:import namespace="http://schemas.microsoft.com/sharepoint/v3"/>
    <xsd:import namespace="1bc488fa-395e-4ef7-ac55-54406625a647"/>
    <xsd:import namespace="00f13a72-b6c2-4ebb-ac87-eaed7592e15c"/>
    <xsd:import namespace="99f6b54c-b51c-4d15-a33e-478a82d333c7"/>
    <xsd:element name="properties">
      <xsd:complexType>
        <xsd:sequence>
          <xsd:element name="documentManagement">
            <xsd:complexType>
              <xsd:all>
                <xsd:element ref="ns2:RetentionDate" minOccurs="0"/>
                <xsd:element ref="ns2:RecordLocation"/>
                <xsd:element ref="ns2:OrganisationResponsible"/>
                <xsd:element ref="ns2:Approval_x0020_Workflow" minOccurs="0"/>
                <xsd:element ref="ns2:Review_x0020_Status" minOccurs="0"/>
                <xsd:element ref="ns2:Approver" minOccurs="0"/>
                <xsd:element ref="ns2:Approver_x0020_Comments" minOccurs="0"/>
                <xsd:element ref="ns2:Approval_x0020_Date" minOccurs="0"/>
                <xsd:element ref="ns2:Approver_x0020_Two" minOccurs="0"/>
                <xsd:element ref="ns2:Approver_x0020_Two_x0020_Comments" minOccurs="0"/>
                <xsd:element ref="ns2:o0af3f40c1b34fab9b0cea174a889620" minOccurs="0"/>
                <xsd:element ref="ns2:hb3c1fae58e444ff9b84da2896db5292" minOccurs="0"/>
                <xsd:element ref="ns2:TaxCatchAll" minOccurs="0"/>
                <xsd:element ref="ns2:TaxCatchAllLabel" minOccurs="0"/>
                <xsd:element ref="ns2:Approver_x0020_Two_x0020_Date" minOccurs="0"/>
                <xsd:element ref="ns3:i0f84bba906045b4af568ee102a52dcb" minOccurs="0"/>
                <xsd:element ref="ns4:MediaServiceMetadata" minOccurs="0"/>
                <xsd:element ref="ns4:MediaServiceFastMetadata" minOccurs="0"/>
                <xsd:element ref="ns4:MediaServiceDateTaken" minOccurs="0"/>
                <xsd:element ref="ns4:MediaServiceObjectDetectorVersions" minOccurs="0"/>
                <xsd:element ref="ns4:MediaServiceGenerationTime" minOccurs="0"/>
                <xsd:element ref="ns4:MediaServiceEventHashCode" minOccurs="0"/>
                <xsd:element ref="ns4:MediaLengthInSeconds" minOccurs="0"/>
                <xsd:element ref="ns4:lcf76f155ced4ddcb4097134ff3c332f" minOccurs="0"/>
                <xsd:element ref="ns1:_ip_UnifiedCompliancePolicyProperties" minOccurs="0"/>
                <xsd:element ref="ns1:_ip_UnifiedCompliancePolicyUIAction" minOccurs="0"/>
                <xsd:element ref="ns4:Phase" minOccurs="0"/>
                <xsd:element ref="ns3:_dlc_DocId" minOccurs="0"/>
                <xsd:element ref="ns3:_dlc_DocIdUrl" minOccurs="0"/>
                <xsd:element ref="ns3:_dlc_DocIdPersistId" minOccurs="0"/>
                <xsd:element ref="ns3:SharedWithUsers" minOccurs="0"/>
                <xsd:element ref="ns3:SharedWithDetails" minOccurs="0"/>
                <xsd:element ref="ns4:ProjectCode" minOccurs="0"/>
                <xsd:element ref="ns4:MediaServiceOCR" minOccurs="0"/>
                <xsd:element ref="ns4:MediaServiceSearchProperties" minOccurs="0"/>
                <xsd:element ref="ns4:DateTabled" minOccurs="0"/>
                <xsd:element ref="ns4: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37" nillable="true" ma:displayName="Unified Compliance Policy Properties" ma:hidden="true" ma:internalName="_ip_UnifiedCompliancePolicyProperties">
      <xsd:simpleType>
        <xsd:restriction base="dms:Note"/>
      </xsd:simpleType>
    </xsd:element>
    <xsd:element name="_ip_UnifiedCompliancePolicyUIAction" ma:index="3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bc488fa-395e-4ef7-ac55-54406625a647" elementFormDefault="qualified">
    <xsd:import namespace="http://schemas.microsoft.com/office/2006/documentManagement/types"/>
    <xsd:import namespace="http://schemas.microsoft.com/office/infopath/2007/PartnerControls"/>
    <xsd:element name="RetentionDate" ma:index="3" nillable="true" ma:displayName="Retention Date" ma:format="DateOnly" ma:internalName="RetentionDate">
      <xsd:simpleType>
        <xsd:restriction base="dms:DateTime"/>
      </xsd:simpleType>
    </xsd:element>
    <xsd:element name="RecordLocation" ma:index="4" ma:displayName="Record Location" ma:default="Digital" ma:internalName="RecordLocation">
      <xsd:simpleType>
        <xsd:restriction base="dms:Text">
          <xsd:maxLength value="255"/>
        </xsd:restriction>
      </xsd:simpleType>
    </xsd:element>
    <xsd:element name="OrganisationResponsible" ma:index="5" ma:displayName="Organisation Responsible" ma:default="Office of the Information Commissioner" ma:internalName="OrganisationResponsible">
      <xsd:simpleType>
        <xsd:restriction base="dms:Text">
          <xsd:maxLength value="255"/>
        </xsd:restriction>
      </xsd:simpleType>
    </xsd:element>
    <xsd:element name="Approval_x0020_Workflow" ma:index="8" nillable="true" ma:displayName="Workflow" ma:internalName="Approval_x0020_Workflow">
      <xsd:simpleType>
        <xsd:restriction base="dms:Text">
          <xsd:maxLength value="255"/>
        </xsd:restriction>
      </xsd:simpleType>
    </xsd:element>
    <xsd:element name="Review_x0020_Status" ma:index="9" nillable="true" ma:displayName="Review Status" ma:default="Not Started" ma:format="Dropdown" ma:internalName="Review_x0020_Status">
      <xsd:simpleType>
        <xsd:union memberTypes="dms:Text">
          <xsd:simpleType>
            <xsd:restriction base="dms:Choice">
              <xsd:enumeration value="Not Started"/>
              <xsd:enumeration value="Pending Approver One"/>
              <xsd:enumeration value="Approver One Approved - Pending Approver Two"/>
              <xsd:enumeration value="Approved"/>
              <xsd:enumeration value="Rejected – Time out"/>
              <xsd:enumeration value="Rejected – Approver One"/>
              <xsd:enumeration value="Rejected – Approver Two"/>
            </xsd:restriction>
          </xsd:simpleType>
        </xsd:union>
      </xsd:simpleType>
    </xsd:element>
    <xsd:element name="Approver" ma:index="10" nillable="true" ma:displayName="Approver One" ma:internalName="Approver">
      <xsd:simpleType>
        <xsd:restriction base="dms:Text">
          <xsd:maxLength value="255"/>
        </xsd:restriction>
      </xsd:simpleType>
    </xsd:element>
    <xsd:element name="Approver_x0020_Comments" ma:index="11" nillable="true" ma:displayName="Approver One Comments" ma:internalName="Approver_x0020_Comments">
      <xsd:simpleType>
        <xsd:restriction base="dms:Note">
          <xsd:maxLength value="255"/>
        </xsd:restriction>
      </xsd:simpleType>
    </xsd:element>
    <xsd:element name="Approval_x0020_Date" ma:index="12" nillable="true" ma:displayName="Approval Date" ma:default="" ma:format="DateOnly" ma:internalName="Approval_x0020_Date">
      <xsd:simpleType>
        <xsd:restriction base="dms:DateTime"/>
      </xsd:simpleType>
    </xsd:element>
    <xsd:element name="Approver_x0020_Two" ma:index="13" nillable="true" ma:displayName="Approver Two" ma:default="" ma:internalName="Approver_x0020_Two">
      <xsd:simpleType>
        <xsd:restriction base="dms:Text">
          <xsd:maxLength value="255"/>
        </xsd:restriction>
      </xsd:simpleType>
    </xsd:element>
    <xsd:element name="Approver_x0020_Two_x0020_Comments" ma:index="14" nillable="true" ma:displayName="Approver Two Comments" ma:default="" ma:internalName="Approver_x0020_Two_x0020_Comments">
      <xsd:simpleType>
        <xsd:restriction base="dms:Note">
          <xsd:maxLength value="255"/>
        </xsd:restriction>
      </xsd:simpleType>
    </xsd:element>
    <xsd:element name="o0af3f40c1b34fab9b0cea174a889620" ma:index="16" nillable="true" ma:taxonomy="true" ma:internalName="o0af3f40c1b34fab9b0cea174a889620" ma:taxonomyFieldName="Departments" ma:displayName="Owner" ma:default="" ma:fieldId="{80af3f40-c1b3-4fab-9b0c-ea174a889620}" ma:taxonomyMulti="true" ma:sspId="c69375ae-ac4d-4fcd-b9d7-bbf4a10f3fd5" ma:termSetId="33195366-33c9-4681-8af0-51a841ad09c0" ma:anchorId="00000000-0000-0000-0000-000000000000" ma:open="false" ma:isKeyword="false">
      <xsd:complexType>
        <xsd:sequence>
          <xsd:element ref="pc:Terms" minOccurs="0" maxOccurs="1"/>
        </xsd:sequence>
      </xsd:complexType>
    </xsd:element>
    <xsd:element name="hb3c1fae58e444ff9b84da2896db5292" ma:index="20" nillable="true" ma:taxonomy="true" ma:internalName="hb3c1fae58e444ff9b84da2896db5292" ma:taxonomyFieldName="DocumentType" ma:displayName="Document Type" ma:default="" ma:fieldId="{1b3c1fae-58e4-44ff-9b84-da2896db5292}" ma:taxonomyMulti="true" ma:sspId="c69375ae-ac4d-4fcd-b9d7-bbf4a10f3fd5" ma:termSetId="b7d32c4e-0223-4b1b-8464-9ca1cb1a3840" ma:anchorId="00000000-0000-0000-0000-000000000000" ma:open="false" ma:isKeyword="false">
      <xsd:complexType>
        <xsd:sequence>
          <xsd:element ref="pc:Terms" minOccurs="0" maxOccurs="1"/>
        </xsd:sequence>
      </xsd:complexType>
    </xsd:element>
    <xsd:element name="TaxCatchAll" ma:index="22" nillable="true" ma:displayName="Taxonomy Catch All Column" ma:hidden="true" ma:list="{c3a1eb18-f5d5-437f-b00f-18d2076f2310}" ma:internalName="TaxCatchAll" ma:showField="CatchAllData" ma:web="00f13a72-b6c2-4ebb-ac87-eaed7592e15c">
      <xsd:complexType>
        <xsd:complexContent>
          <xsd:extension base="dms:MultiChoiceLookup">
            <xsd:sequence>
              <xsd:element name="Value" type="dms:Lookup" maxOccurs="unbounded" minOccurs="0" nillable="true"/>
            </xsd:sequence>
          </xsd:extension>
        </xsd:complexContent>
      </xsd:complexType>
    </xsd:element>
    <xsd:element name="TaxCatchAllLabel" ma:index="23" nillable="true" ma:displayName="Taxonomy Catch All Column1" ma:hidden="true" ma:list="{c3a1eb18-f5d5-437f-b00f-18d2076f2310}" ma:internalName="TaxCatchAllLabel" ma:readOnly="true" ma:showField="CatchAllDataLabel" ma:web="00f13a72-b6c2-4ebb-ac87-eaed7592e15c">
      <xsd:complexType>
        <xsd:complexContent>
          <xsd:extension base="dms:MultiChoiceLookup">
            <xsd:sequence>
              <xsd:element name="Value" type="dms:Lookup" maxOccurs="unbounded" minOccurs="0" nillable="true"/>
            </xsd:sequence>
          </xsd:extension>
        </xsd:complexContent>
      </xsd:complexType>
    </xsd:element>
    <xsd:element name="Approver_x0020_Two_x0020_Date" ma:index="25" nillable="true" ma:displayName="Approver Two Date" ma:default="" ma:format="DateOnly" ma:internalName="Approver_x0020_Two_x0020_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0f13a72-b6c2-4ebb-ac87-eaed7592e15c" elementFormDefault="qualified">
    <xsd:import namespace="http://schemas.microsoft.com/office/2006/documentManagement/types"/>
    <xsd:import namespace="http://schemas.microsoft.com/office/infopath/2007/PartnerControls"/>
    <xsd:element name="i0f84bba906045b4af568ee102a52dcb" ma:index="26" ma:taxonomy="true" ma:internalName="i0f84bba906045b4af568ee102a52dcb" ma:taxonomyFieldName="RevIMBCS" ma:displayName="AvePoint Classification" ma:indexed="true" ma:default="54;#Other Common Activities|bf5c474f-f29a-4bd7-b282-912effe2a57e" ma:fieldId="{20f84bba-9060-45b4-af56-8ee102a52dcb}" ma:sspId="c69375ae-ac4d-4fcd-b9d7-bbf4a10f3fd5" ma:termSetId="9f41851b-008e-4d60-9bcf-7bfca3c976a7" ma:anchorId="00000000-0000-0000-0000-000000000000" ma:open="false" ma:isKeyword="false">
      <xsd:complexType>
        <xsd:sequence>
          <xsd:element ref="pc:Terms" minOccurs="0" maxOccurs="1"/>
        </xsd:sequence>
      </xsd:complexType>
    </xsd:element>
    <xsd:element name="_dlc_DocId" ma:index="40" nillable="true" ma:displayName="Document ID Value" ma:description="The value of the document ID assigned to this item." ma:indexed="true" ma:internalName="_dlc_DocId" ma:readOnly="true">
      <xsd:simpleType>
        <xsd:restriction base="dms:Text"/>
      </xsd:simpleType>
    </xsd:element>
    <xsd:element name="_dlc_DocIdUrl" ma:index="4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42" nillable="true" ma:displayName="Persist ID" ma:description="Keep ID on add." ma:hidden="true" ma:internalName="_dlc_DocIdPersistId" ma:readOnly="true">
      <xsd:simpleType>
        <xsd:restriction base="dms:Boolean"/>
      </xsd:simpleType>
    </xsd:element>
    <xsd:element name="SharedWithUsers" ma:index="4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4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9f6b54c-b51c-4d15-a33e-478a82d333c7" elementFormDefault="qualified">
    <xsd:import namespace="http://schemas.microsoft.com/office/2006/documentManagement/types"/>
    <xsd:import namespace="http://schemas.microsoft.com/office/infopath/2007/PartnerControls"/>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DateTaken" ma:index="30" nillable="true" ma:displayName="MediaServiceDateTaken" ma:hidden="true" ma:indexed="true" ma:internalName="MediaServiceDateTaken" ma:readOnly="true">
      <xsd:simpleType>
        <xsd:restriction base="dms:Text"/>
      </xsd:simpleType>
    </xsd:element>
    <xsd:element name="MediaServiceObjectDetectorVersions" ma:index="31" nillable="true" ma:displayName="MediaServiceObjectDetectorVersions" ma:hidden="true" ma:indexed="true" ma:internalName="MediaServiceObjectDetectorVersions" ma:readOnly="true">
      <xsd:simpleType>
        <xsd:restriction base="dms:Text"/>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MediaServiceEventHashCode" ma:index="33" nillable="true" ma:displayName="MediaServiceEventHashCode" ma:hidden="true" ma:internalName="MediaServiceEventHashCode" ma:readOnly="true">
      <xsd:simpleType>
        <xsd:restriction base="dms:Text"/>
      </xsd:simpleType>
    </xsd:element>
    <xsd:element name="MediaLengthInSeconds" ma:index="34" nillable="true" ma:displayName="MediaLengthInSeconds" ma:hidden="true" ma:internalName="MediaLengthInSeconds" ma:readOnly="true">
      <xsd:simpleType>
        <xsd:restriction base="dms:Unknown"/>
      </xsd:simpleType>
    </xsd:element>
    <xsd:element name="lcf76f155ced4ddcb4097134ff3c332f" ma:index="36" nillable="true" ma:taxonomy="true" ma:internalName="lcf76f155ced4ddcb4097134ff3c332f" ma:taxonomyFieldName="MediaServiceImageTags" ma:displayName="Image Tags" ma:readOnly="false" ma:fieldId="{5cf76f15-5ced-4ddc-b409-7134ff3c332f}" ma:taxonomyMulti="true" ma:sspId="c69375ae-ac4d-4fcd-b9d7-bbf4a10f3fd5" ma:termSetId="09814cd3-568e-fe90-9814-8d621ff8fb84" ma:anchorId="fba54fb3-c3e1-fe81-a776-ca4b69148c4d" ma:open="true" ma:isKeyword="false">
      <xsd:complexType>
        <xsd:sequence>
          <xsd:element ref="pc:Terms" minOccurs="0" maxOccurs="1"/>
        </xsd:sequence>
      </xsd:complexType>
    </xsd:element>
    <xsd:element name="Phase" ma:index="39" nillable="true" ma:displayName="Status" ma:format="Dropdown" ma:internalName="Phase">
      <xsd:simpleType>
        <xsd:restriction base="dms:Choice">
          <xsd:enumeration value="Planned"/>
          <xsd:enumeration value="In flight"/>
          <xsd:enumeration value="Completed"/>
          <xsd:enumeration value="Paused"/>
        </xsd:restriction>
      </xsd:simpleType>
    </xsd:element>
    <xsd:element name="ProjectCode" ma:index="45" nillable="true" ma:displayName="Project Code" ma:format="Dropdown" ma:internalName="ProjectCode">
      <xsd:simpleType>
        <xsd:restriction base="dms:Text">
          <xsd:maxLength value="255"/>
        </xsd:restriction>
      </xsd:simpleType>
    </xsd:element>
    <xsd:element name="MediaServiceOCR" ma:index="46" nillable="true" ma:displayName="Extracted Text" ma:internalName="MediaServiceOCR" ma:readOnly="true">
      <xsd:simpleType>
        <xsd:restriction base="dms:Note">
          <xsd:maxLength value="255"/>
        </xsd:restriction>
      </xsd:simpleType>
    </xsd:element>
    <xsd:element name="MediaServiceSearchProperties" ma:index="47" nillable="true" ma:displayName="MediaServiceSearchProperties" ma:hidden="true" ma:internalName="MediaServiceSearchProperties" ma:readOnly="true">
      <xsd:simpleType>
        <xsd:restriction base="dms:Note"/>
      </xsd:simpleType>
    </xsd:element>
    <xsd:element name="DateTabled" ma:index="48" nillable="true" ma:displayName="Date Tabled" ma:format="Dropdown" ma:internalName="DateTabled">
      <xsd:simpleType>
        <xsd:restriction base="dms:Text">
          <xsd:maxLength value="255"/>
        </xsd:restriction>
      </xsd:simpleType>
    </xsd:element>
    <xsd:element name="_Flow_SignoffStatus" ma:index="49" nillable="true" ma:displayName="Sign-off status" ma:internalName="Sign_x002d_off_x0020_statu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A124D3-F87E-4CBA-A754-8B83C034C30A}">
  <ds:schemaRefs>
    <ds:schemaRef ds:uri="00f13a72-b6c2-4ebb-ac87-eaed7592e15c"/>
    <ds:schemaRef ds:uri="1bc488fa-395e-4ef7-ac55-54406625a647"/>
    <ds:schemaRef ds:uri="99f6b54c-b51c-4d15-a33e-478a82d333c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AB37147-563A-43CF-80C0-DF68D37D1D37}">
  <ds:schemaRefs>
    <ds:schemaRef ds:uri="http://schemas.microsoft.com/sharepoint/v3/contenttype/forms"/>
  </ds:schemaRefs>
</ds:datastoreItem>
</file>

<file path=customXml/itemProps3.xml><?xml version="1.0" encoding="utf-8"?>
<ds:datastoreItem xmlns:ds="http://schemas.openxmlformats.org/officeDocument/2006/customXml" ds:itemID="{7620E9F1-ED12-46E5-AD79-E7286CFF19DA}">
  <ds:schemaRefs>
    <ds:schemaRef ds:uri="http://schemas.microsoft.com/sharepoint/events"/>
  </ds:schemaRefs>
</ds:datastoreItem>
</file>

<file path=customXml/itemProps4.xml><?xml version="1.0" encoding="utf-8"?>
<ds:datastoreItem xmlns:ds="http://schemas.openxmlformats.org/officeDocument/2006/customXml" ds:itemID="{DAD742A9-C540-4846-8094-D02C191CB00E}">
  <ds:schemaRefs>
    <ds:schemaRef ds:uri="Microsoft.SharePoint.Taxonomy.ContentTypeSync"/>
  </ds:schemaRefs>
</ds:datastoreItem>
</file>

<file path=customXml/itemProps5.xml><?xml version="1.0" encoding="utf-8"?>
<ds:datastoreItem xmlns:ds="http://schemas.openxmlformats.org/officeDocument/2006/customXml" ds:itemID="{3D600414-2249-411C-AE2D-5925325C22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bc488fa-395e-4ef7-ac55-54406625a647"/>
    <ds:schemaRef ds:uri="00f13a72-b6c2-4ebb-ac87-eaed7592e15c"/>
    <ds:schemaRef ds:uri="99f6b54c-b51c-4d15-a33e-478a82d333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30</Slides>
  <Notes>30</Notes>
  <HiddenSlides>0</HiddenSlide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Parallax</vt:lpstr>
      <vt:lpstr>PowerPoint Presentation</vt:lpstr>
      <vt:lpstr>PowerPoint Presentation</vt:lpstr>
      <vt:lpstr>PowerPoint Presentation</vt:lpstr>
      <vt:lpstr>PowerPoint Presentation</vt:lpstr>
      <vt:lpstr>PowerPoint Presentation</vt:lpstr>
      <vt:lpstr>Queensland Privacy Principles</vt:lpstr>
      <vt:lpstr>QPP 1 – Open and transparent management of personal information (IPP 5 expanded / NPP 5 expanded)</vt:lpstr>
      <vt:lpstr>QPP 2 – Interacting with an agency anonymously / pseudonymously (IPP New / NPP 8 expanded)</vt:lpstr>
      <vt:lpstr>Scenario 1  - QPP 2</vt:lpstr>
      <vt:lpstr>QPP 3 Collection of solicited personal information  (IPP 1 expanded, IPP 3 / NPPs 1 and 9)</vt:lpstr>
      <vt:lpstr>QPP 3 Collection of solicited personal information  (IPP New, NPPs 1 and 9)</vt:lpstr>
      <vt:lpstr>Definition of ‘sensitive information’</vt:lpstr>
      <vt:lpstr>Scenario 2  - QPP 3</vt:lpstr>
      <vt:lpstr>QPP 4: Dealing with unsolicited personal information</vt:lpstr>
      <vt:lpstr>Scenario 3  - QPP 4</vt:lpstr>
      <vt:lpstr>QPP 5: Notification (IPP 2 / NPP 1)</vt:lpstr>
      <vt:lpstr>QPP 6 Use and disclosure (IPP 10 &amp; 11 / NPP 2)</vt:lpstr>
      <vt:lpstr>Scenario 4  - QPP 6</vt:lpstr>
      <vt:lpstr>QPP 10 Quality of personal information (IPP 3, 8 &amp; 9 / NPP 3)</vt:lpstr>
      <vt:lpstr>QPP 11 Security of personal information (IPP 4 / NPP 4)</vt:lpstr>
      <vt:lpstr>Scenario 5 – QPP 11</vt:lpstr>
      <vt:lpstr>QPP 12 Access to personal information (IPP 6 / NPP 6)  QPP 13 Correct personal information (IPP 7 / NPP 7)</vt:lpstr>
      <vt:lpstr>Permitted General Situations (Sch 4 Pt 1) Collection, use disclosure</vt:lpstr>
      <vt:lpstr>Permitted Health Situation (Sch 4 Pt 2)</vt:lpstr>
      <vt:lpstr>PowerPoint Presentation</vt:lpstr>
      <vt:lpstr>Other Changes to the IP Act</vt:lpstr>
      <vt:lpstr>Privacy complaints</vt:lpstr>
      <vt:lpstr>PowerPoint Presentation</vt:lpstr>
      <vt:lpstr>IPOLA webpage</vt:lpstr>
      <vt:lpstr>We are available to answer questions and provide advice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Honeyman</dc:creator>
  <cp:revision>2</cp:revision>
  <dcterms:created xsi:type="dcterms:W3CDTF">2024-09-23T01:55:30Z</dcterms:created>
  <dcterms:modified xsi:type="dcterms:W3CDTF">2025-03-10T04:20:58Z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0x0101007D1471A9CA652A4098763BD3FAE7F33300BF762873E628474EBF2B9497A9787A0C</vt:lpwstr>
  </property>
  <property fmtid="{D5CDD505-2E9C-101B-9397-08002B2CF9AE}" pid="3" name="RevIMBCS">
    <vt:lpwstr>54;#Other Common Activities|bf5c474f-f29a-4bd7-b282-912effe2a57e</vt:lpwstr>
  </property>
  <property fmtid="{D5CDD505-2E9C-101B-9397-08002B2CF9AE}" pid="4" name="MediaServiceImageTags">
    <vt:lpwstr/>
  </property>
  <property fmtid="{D5CDD505-2E9C-101B-9397-08002B2CF9AE}" pid="5" name="Departments">
    <vt:lpwstr/>
  </property>
  <property fmtid="{D5CDD505-2E9C-101B-9397-08002B2CF9AE}" pid="6" name="DocumentType">
    <vt:lpwstr/>
  </property>
  <property fmtid="{D5CDD505-2E9C-101B-9397-08002B2CF9AE}" pid="7" name="_dlc_DocIdItemGuid">
    <vt:lpwstr>c6cfe0f6-fe41-4af9-b734-3ca246d86225</vt:lpwstr>
  </property>
</Properties>
</file>